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559"/>
  </p:normalViewPr>
  <p:slideViewPr>
    <p:cSldViewPr snapToGrid="0" snapToObjects="1">
      <p:cViewPr varScale="1">
        <p:scale>
          <a:sx n="121" d="100"/>
          <a:sy n="121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82CB-CB0A-A341-8F93-046F2FCBBBC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2019-2AEC-894F-A320-F7B5EE5E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051940" y="478220"/>
            <a:ext cx="5682156" cy="5544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08331" y="2942897"/>
            <a:ext cx="1387365" cy="254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5400000">
            <a:off x="6579475" y="1623850"/>
            <a:ext cx="1387365" cy="746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78317" y="2942897"/>
            <a:ext cx="809296" cy="254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61386" y="2475193"/>
            <a:ext cx="1081251" cy="3941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ysClr val="windowText" lastClr="000000"/>
                </a:solidFill>
              </a:rPr>
              <a:t>Sample</a:t>
            </a:r>
            <a:r>
              <a:rPr lang="zh-CN" alt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 smtClean="0">
                <a:solidFill>
                  <a:sysClr val="windowText" lastClr="000000"/>
                </a:solidFill>
              </a:rPr>
              <a:t>ID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6200000" flipH="1">
            <a:off x="5616464" y="1518744"/>
            <a:ext cx="578071" cy="956441"/>
          </a:xfrm>
          <a:prstGeom prst="bentArrow">
            <a:avLst>
              <a:gd name="adj1" fmla="val 28279"/>
              <a:gd name="adj2" fmla="val 2582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16200000">
            <a:off x="3000703" y="4083269"/>
            <a:ext cx="1376855" cy="262759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76697" y="2743202"/>
            <a:ext cx="1216572" cy="273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ysClr val="windowText" lastClr="000000"/>
                </a:solidFill>
              </a:rPr>
              <a:t>sample_table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93726" y="5486401"/>
            <a:ext cx="1216572" cy="273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ysClr val="windowText" lastClr="000000"/>
                </a:solidFill>
              </a:rPr>
              <a:t>c</a:t>
            </a:r>
            <a:r>
              <a:rPr lang="en-US" altLang="zh-CN" sz="1400" dirty="0" err="1" smtClean="0">
                <a:solidFill>
                  <a:sysClr val="windowText" lastClr="000000"/>
                </a:solidFill>
              </a:rPr>
              <a:t>onc_table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49062" y="5486401"/>
            <a:ext cx="1216572" cy="273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ysClr val="windowText" lastClr="000000"/>
                </a:solidFill>
              </a:rPr>
              <a:t>f</a:t>
            </a:r>
            <a:r>
              <a:rPr lang="en-US" altLang="zh-CN" sz="1400" dirty="0" err="1" smtClean="0">
                <a:solidFill>
                  <a:sysClr val="windowText" lastClr="000000"/>
                </a:solidFill>
              </a:rPr>
              <a:t>eature_data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00040" y="3957144"/>
            <a:ext cx="1629103" cy="830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900039" y="4787462"/>
            <a:ext cx="1629103" cy="273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ysClr val="windowText" lastClr="000000"/>
                </a:solidFill>
              </a:rPr>
              <a:t>e</a:t>
            </a:r>
            <a:r>
              <a:rPr lang="en-US" altLang="zh-CN" sz="1400" smtClean="0">
                <a:solidFill>
                  <a:sysClr val="windowText" lastClr="000000"/>
                </a:solidFill>
              </a:rPr>
              <a:t>xperiment_data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884274" y="846081"/>
            <a:ext cx="777766" cy="40465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s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ample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 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variables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85541" y="2485702"/>
            <a:ext cx="802072" cy="38362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feature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 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variables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6118330" y="1784804"/>
            <a:ext cx="1081251" cy="3941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ysClr val="windowText" lastClr="000000"/>
                </a:solidFill>
              </a:rPr>
              <a:t>Sample</a:t>
            </a:r>
            <a:r>
              <a:rPr lang="zh-CN" alt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 smtClean="0">
                <a:solidFill>
                  <a:sysClr val="windowText" lastClr="000000"/>
                </a:solidFill>
              </a:rPr>
              <a:t>ID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49062" y="966952"/>
            <a:ext cx="1038551" cy="399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mSet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Chenghao Zhu</dc:creator>
  <cp:lastModifiedBy>Chenghao Zhu</cp:lastModifiedBy>
  <cp:revision>4</cp:revision>
  <dcterms:created xsi:type="dcterms:W3CDTF">2018-07-09T19:04:17Z</dcterms:created>
  <dcterms:modified xsi:type="dcterms:W3CDTF">2018-07-09T19:24:19Z</dcterms:modified>
</cp:coreProperties>
</file>