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5" r:id="rId2"/>
    <p:sldId id="469" r:id="rId3"/>
    <p:sldId id="470" r:id="rId4"/>
    <p:sldId id="471" r:id="rId5"/>
    <p:sldId id="388" r:id="rId6"/>
  </p:sldIdLst>
  <p:sldSz cx="9144000" cy="5715000" type="screen16x1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0">
          <p15:clr>
            <a:srgbClr val="A4A3A4"/>
          </p15:clr>
        </p15:guide>
        <p15:guide id="2" orient="horz" pos="339">
          <p15:clr>
            <a:srgbClr val="A4A3A4"/>
          </p15:clr>
        </p15:guide>
        <p15:guide id="3" orient="horz" pos="3261">
          <p15:clr>
            <a:srgbClr val="A4A3A4"/>
          </p15:clr>
        </p15:guide>
        <p15:guide id="4" orient="horz" pos="238">
          <p15:clr>
            <a:srgbClr val="A4A3A4"/>
          </p15:clr>
        </p15:guide>
        <p15:guide id="5" orient="horz" pos="439">
          <p15:clr>
            <a:srgbClr val="A4A3A4"/>
          </p15:clr>
        </p15:guide>
        <p15:guide id="6" orient="horz" pos="691">
          <p15:clr>
            <a:srgbClr val="A4A3A4"/>
          </p15:clr>
        </p15:guide>
        <p15:guide id="7" orient="horz" pos="943">
          <p15:clr>
            <a:srgbClr val="A4A3A4"/>
          </p15:clr>
        </p15:guide>
        <p15:guide id="8" orient="horz" pos="1094">
          <p15:clr>
            <a:srgbClr val="A4A3A4"/>
          </p15:clr>
        </p15:guide>
        <p15:guide id="9" pos="2880">
          <p15:clr>
            <a:srgbClr val="A4A3A4"/>
          </p15:clr>
        </p15:guide>
        <p15:guide id="10" pos="5375">
          <p15:clr>
            <a:srgbClr val="A4A3A4"/>
          </p15:clr>
        </p15:guide>
        <p15:guide id="11" pos="295">
          <p15:clr>
            <a:srgbClr val="A4A3A4"/>
          </p15:clr>
        </p15:guide>
        <p15:guide id="12" pos="4150">
          <p15:clr>
            <a:srgbClr val="A4A3A4"/>
          </p15:clr>
        </p15:guide>
        <p15:guide id="13" pos="1474">
          <p15:clr>
            <a:srgbClr val="A4A3A4"/>
          </p15:clr>
        </p15:guide>
        <p15:guide id="14" pos="2426">
          <p15:clr>
            <a:srgbClr val="A4A3A4"/>
          </p15:clr>
        </p15:guide>
        <p15:guide id="15" pos="1565">
          <p15:clr>
            <a:srgbClr val="A4A3A4"/>
          </p15:clr>
        </p15:guide>
        <p15:guide id="16" pos="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913D"/>
    <a:srgbClr val="0099CC"/>
    <a:srgbClr val="FF6600"/>
    <a:srgbClr val="B2B2B2"/>
    <a:srgbClr val="006600"/>
    <a:srgbClr val="008000"/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94574" autoAdjust="0"/>
  </p:normalViewPr>
  <p:slideViewPr>
    <p:cSldViewPr>
      <p:cViewPr varScale="1">
        <p:scale>
          <a:sx n="144" d="100"/>
          <a:sy n="144" d="100"/>
        </p:scale>
        <p:origin x="808" y="176"/>
      </p:cViewPr>
      <p:guideLst>
        <p:guide orient="horz" pos="1750"/>
        <p:guide orient="horz" pos="339"/>
        <p:guide orient="horz" pos="3261"/>
        <p:guide orient="horz" pos="238"/>
        <p:guide orient="horz" pos="439"/>
        <p:guide orient="horz" pos="691"/>
        <p:guide orient="horz" pos="943"/>
        <p:guide orient="horz" pos="1094"/>
        <p:guide pos="2880"/>
        <p:guide pos="5375"/>
        <p:guide pos="295"/>
        <p:guide pos="4150"/>
        <p:guide pos="1474"/>
        <p:guide pos="2426"/>
        <p:guide pos="1565"/>
        <p:guide pos="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3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D3F90A3-25F5-43ED-B6C4-A617D9EF6D61}" type="datetimeFigureOut">
              <a:rPr lang="zh-CN" altLang="en-US"/>
              <a:pPr>
                <a:defRPr/>
              </a:pPr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anose="020F0502020204030204" pitchFamily="34" charset="0"/>
              </a:defRPr>
            </a:lvl1pPr>
          </a:lstStyle>
          <a:p>
            <a:fld id="{A98E314B-2EAA-44EC-97B8-8368007804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311C5A1-8CC0-4DA7-8B8B-B482044B6E81}" type="datetimeFigureOut">
              <a:rPr lang="zh-CN" altLang="en-US"/>
              <a:pPr>
                <a:defRPr/>
              </a:pPr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anose="020F0502020204030204" pitchFamily="34" charset="0"/>
              </a:defRPr>
            </a:lvl1pPr>
          </a:lstStyle>
          <a:p>
            <a:fld id="{59A768BF-D78A-4776-8F18-7DD7B34FFF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535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C5816B0-7CB7-451F-A598-2CD32963EC3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7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72ACDF1-31E5-420F-9F62-DD263807288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25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7786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F61BAF-EB6A-4231-B81D-8EAFF08645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62177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17296"/>
            <a:ext cx="8496944" cy="39204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7"/>
          <p:cNvSpPr>
            <a:spLocks noGrp="1"/>
          </p:cNvSpPr>
          <p:nvPr>
            <p:ph type="title"/>
          </p:nvPr>
        </p:nvSpPr>
        <p:spPr>
          <a:xfrm>
            <a:off x="313184" y="148856"/>
            <a:ext cx="6203032" cy="548404"/>
          </a:xfrm>
          <a:prstGeom prst="rect">
            <a:avLst/>
          </a:prstGeom>
        </p:spPr>
        <p:txBody>
          <a:bodyPr lIns="108000" tIns="0" rIns="0" bIns="0"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068CC-27C3-435D-B699-30E908C4F6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77069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191072" cy="487627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566" y="228866"/>
            <a:ext cx="6088434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296606-4BF3-415F-B416-2DF3AE5BA2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44089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 userDrawn="1"/>
        </p:nvSpPr>
        <p:spPr>
          <a:xfrm>
            <a:off x="44450" y="69850"/>
            <a:ext cx="312738" cy="69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0"/>
          </a:p>
        </p:txBody>
      </p:sp>
      <p:sp>
        <p:nvSpPr>
          <p:cNvPr id="3" name="矩形 8"/>
          <p:cNvSpPr/>
          <p:nvPr userDrawn="1"/>
        </p:nvSpPr>
        <p:spPr>
          <a:xfrm rot="16200000">
            <a:off x="5230813" y="-2379662"/>
            <a:ext cx="160337" cy="6154737"/>
          </a:xfrm>
          <a:prstGeom prst="rect">
            <a:avLst/>
          </a:prstGeom>
          <a:solidFill>
            <a:srgbClr val="DFB655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901700" y="404813"/>
            <a:ext cx="1293813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DFB6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TextBox 6"/>
          <p:cNvSpPr txBox="1"/>
          <p:nvPr userDrawn="1"/>
        </p:nvSpPr>
        <p:spPr>
          <a:xfrm>
            <a:off x="388938" y="5408613"/>
            <a:ext cx="3154362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23960C-EE3B-4040-A4C8-BBB52689CA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03945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588" y="1736725"/>
            <a:ext cx="666750" cy="1676400"/>
          </a:xfrm>
          <a:prstGeom prst="rect">
            <a:avLst/>
          </a:prstGeom>
          <a:solidFill>
            <a:srgbClr val="CC9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668338" y="1736725"/>
            <a:ext cx="684212" cy="1676400"/>
          </a:xfrm>
          <a:prstGeom prst="rect">
            <a:avLst/>
          </a:prstGeom>
          <a:solidFill>
            <a:srgbClr val="DEB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476375" y="1736725"/>
            <a:ext cx="7667625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28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450" y="69850"/>
            <a:ext cx="312738" cy="69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b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1692275" y="2226326"/>
            <a:ext cx="4895949" cy="698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标题 7"/>
          <p:cNvSpPr>
            <a:spLocks noGrp="1"/>
          </p:cNvSpPr>
          <p:nvPr>
            <p:ph type="title"/>
          </p:nvPr>
        </p:nvSpPr>
        <p:spPr>
          <a:xfrm>
            <a:off x="313184" y="148856"/>
            <a:ext cx="6203032" cy="548404"/>
          </a:xfrm>
          <a:prstGeom prst="rect">
            <a:avLst/>
          </a:prstGeom>
        </p:spPr>
        <p:txBody>
          <a:bodyPr lIns="108000" tIns="0" rIns="0" bIns="0"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896897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17296"/>
            <a:ext cx="8496944" cy="39204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7"/>
          <p:cNvSpPr>
            <a:spLocks noGrp="1"/>
          </p:cNvSpPr>
          <p:nvPr>
            <p:ph type="title"/>
          </p:nvPr>
        </p:nvSpPr>
        <p:spPr>
          <a:xfrm>
            <a:off x="313184" y="148856"/>
            <a:ext cx="6203032" cy="548404"/>
          </a:xfrm>
          <a:prstGeom prst="rect">
            <a:avLst/>
          </a:prstGeom>
        </p:spPr>
        <p:txBody>
          <a:bodyPr lIns="108000" tIns="0" rIns="0" bIns="0"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B1AA2-EE53-4AB6-AABA-C75F853E79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75344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"/>
          <p:cNvSpPr txBox="1">
            <a:spLocks/>
          </p:cNvSpPr>
          <p:nvPr userDrawn="1"/>
        </p:nvSpPr>
        <p:spPr>
          <a:xfrm>
            <a:off x="312738" y="149225"/>
            <a:ext cx="6203950" cy="547688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 userDrawn="1"/>
        </p:nvSpPr>
        <p:spPr>
          <a:xfrm>
            <a:off x="323850" y="1017588"/>
            <a:ext cx="8496300" cy="39195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0" dirty="0"/>
              <a:t>单击此处编辑母版文本样式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b="0" dirty="0"/>
              <a:t>第二级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b="0" dirty="0"/>
              <a:t>第三级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zh-CN" altLang="en-US" b="0" dirty="0"/>
              <a:t>第四级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zh-CN" altLang="en-US" b="0" dirty="0"/>
              <a:t>第五级</a:t>
            </a:r>
          </a:p>
        </p:txBody>
      </p:sp>
      <p:sp>
        <p:nvSpPr>
          <p:cNvPr id="4" name="TextBox 8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6BCE55-F770-47B1-8542-C443D63B22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6699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985292"/>
            <a:ext cx="4172272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5292"/>
            <a:ext cx="4172272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标题 7"/>
          <p:cNvSpPr>
            <a:spLocks noGrp="1"/>
          </p:cNvSpPr>
          <p:nvPr>
            <p:ph type="title"/>
          </p:nvPr>
        </p:nvSpPr>
        <p:spPr>
          <a:xfrm>
            <a:off x="313184" y="148856"/>
            <a:ext cx="6203032" cy="548404"/>
          </a:xfrm>
          <a:prstGeom prst="rect">
            <a:avLst/>
          </a:prstGeom>
        </p:spPr>
        <p:txBody>
          <a:bodyPr lIns="108000" tIns="0" rIns="0" bIns="0"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C77CA0-9409-4621-BA70-514C314980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53890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 userDrawn="1"/>
        </p:nvSpPr>
        <p:spPr>
          <a:xfrm>
            <a:off x="323850" y="1017588"/>
            <a:ext cx="8496300" cy="39195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0" dirty="0"/>
              <a:t>单击此处编辑母版文本样式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b="0" dirty="0"/>
              <a:t>第二级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b="0" dirty="0"/>
              <a:t>第三级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zh-CN" altLang="en-US" b="0" dirty="0"/>
              <a:t>第四级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zh-CN" altLang="en-US" b="0" dirty="0"/>
              <a:t>第五级</a:t>
            </a:r>
          </a:p>
        </p:txBody>
      </p:sp>
      <p:sp>
        <p:nvSpPr>
          <p:cNvPr id="4" name="TextBox 7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13184" y="148856"/>
            <a:ext cx="6203032" cy="548404"/>
          </a:xfrm>
          <a:prstGeom prst="rect">
            <a:avLst/>
          </a:prstGeom>
        </p:spPr>
        <p:txBody>
          <a:bodyPr lIns="108000" tIns="0" rIns="0" bIns="0"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47412E-08D6-4482-9001-B5BC0F144C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840465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 userDrawn="1"/>
        </p:nvSpPr>
        <p:spPr>
          <a:xfrm>
            <a:off x="323850" y="1017588"/>
            <a:ext cx="8496300" cy="39195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0" dirty="0"/>
              <a:t>单击此处编辑母版文本样式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b="0" dirty="0"/>
              <a:t>第二级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b="0" dirty="0"/>
              <a:t>第三级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zh-CN" altLang="en-US" b="0" dirty="0"/>
              <a:t>第四级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zh-CN" altLang="en-US" b="0" dirty="0"/>
              <a:t>第五级</a:t>
            </a:r>
          </a:p>
        </p:txBody>
      </p:sp>
      <p:sp>
        <p:nvSpPr>
          <p:cNvPr id="5" name="TextBox 6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标题 7"/>
          <p:cNvSpPr>
            <a:spLocks noGrp="1"/>
          </p:cNvSpPr>
          <p:nvPr>
            <p:ph type="title"/>
          </p:nvPr>
        </p:nvSpPr>
        <p:spPr>
          <a:xfrm>
            <a:off x="313184" y="148856"/>
            <a:ext cx="6203032" cy="548404"/>
          </a:xfrm>
          <a:prstGeom prst="rect">
            <a:avLst/>
          </a:prstGeom>
        </p:spPr>
        <p:txBody>
          <a:bodyPr lIns="108000" tIns="0" rIns="0" bIns="0"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EDF8B7-61B3-4D1B-A97C-52BA7719EC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9918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388938" y="5408613"/>
            <a:ext cx="3182937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华软金融科技集团     </a:t>
            </a:r>
            <a:r>
              <a:rPr lang="en-US" altLang="zh-CN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© CHINA SOFT FINTECH. All Rights Reserved. </a:t>
            </a:r>
            <a:endParaRPr lang="zh-CN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7541"/>
            <a:ext cx="3141987" cy="968376"/>
          </a:xfrm>
          <a:prstGeom prst="rect">
            <a:avLst/>
          </a:prstGeom>
        </p:spPr>
        <p:txBody>
          <a:bodyPr tIns="0" bIns="0" anchor="b"/>
          <a:lstStyle>
            <a:lvl1pPr algn="l"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245422" cy="487759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528" y="1195918"/>
            <a:ext cx="3141987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68B812-A310-4E8A-9EA9-771BF78B5A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8689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51725" y="5345113"/>
            <a:ext cx="15240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9743120-1121-4E7D-968C-26E1C9BAA8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/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404040"/>
          </a:solidFill>
          <a:latin typeface="微软雅黑"/>
          <a:ea typeface="微软雅黑"/>
          <a:cs typeface="微软雅黑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9"/>
          <p:cNvSpPr txBox="1">
            <a:spLocks noChangeArrowheads="1"/>
          </p:cNvSpPr>
          <p:nvPr/>
        </p:nvSpPr>
        <p:spPr bwMode="auto">
          <a:xfrm>
            <a:off x="2771800" y="2211169"/>
            <a:ext cx="29738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kumimoji="1" lang="en-US" altLang="zh-CN" sz="3600" dirty="0" err="1">
                <a:latin typeface="黑体" panose="02010609060101010101" pitchFamily="49" charset="-122"/>
                <a:ea typeface="黑体" panose="02010609060101010101" pitchFamily="49" charset="-122"/>
              </a:rPr>
              <a:t>QloudUiFrame</a:t>
            </a:r>
            <a:endParaRPr kumimoji="1"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385F9-BD56-8B45-A95E-2F7BBE688B4D}"/>
              </a:ext>
            </a:extLst>
          </p:cNvPr>
          <p:cNvSpPr txBox="1"/>
          <p:nvPr/>
        </p:nvSpPr>
        <p:spPr>
          <a:xfrm>
            <a:off x="3258105" y="397719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符合</a:t>
            </a:r>
            <a:r>
              <a:rPr kumimoji="1" lang="en-US" altLang="zh-CN" dirty="0"/>
              <a:t>DAP4.3</a:t>
            </a:r>
            <a:r>
              <a:rPr kumimoji="1" lang="zh-CN" altLang="en-US" dirty="0"/>
              <a:t>规范文档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initConsul.js</a:t>
            </a:r>
            <a:r>
              <a:rPr lang="zh-CN" altLang="en-US" sz="1700" b="0" dirty="0"/>
              <a:t>（</a:t>
            </a:r>
            <a:r>
              <a:rPr lang="en-US" altLang="zh-CN" sz="1700" b="0" dirty="0"/>
              <a:t>universal/</a:t>
            </a:r>
            <a:r>
              <a:rPr lang="en-US" altLang="zh-CN" sz="1700" b="0" dirty="0" err="1"/>
              <a:t>initConsul.js</a:t>
            </a:r>
            <a:r>
              <a:rPr lang="zh-CN" altLang="en-US" sz="1700" b="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B1AA2-EE53-4AB6-AABA-C75F853E7973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74D57-C861-0343-802E-27C275FA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809"/>
            <a:ext cx="4788024" cy="39333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FB061B-8276-D242-8414-32C510AD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890807"/>
            <a:ext cx="4355976" cy="39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723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qloud.start.js</a:t>
            </a:r>
            <a:r>
              <a:rPr lang="zh-CN" altLang="en-US" sz="1700" b="0" dirty="0"/>
              <a:t>（</a:t>
            </a:r>
            <a:r>
              <a:rPr lang="en-US" altLang="zh-CN" sz="1700" b="0" dirty="0"/>
              <a:t>universal/</a:t>
            </a:r>
            <a:r>
              <a:rPr lang="en-US" altLang="zh-CN" sz="1700" b="0" dirty="0" err="1"/>
              <a:t>qloud.start.js</a:t>
            </a:r>
            <a:r>
              <a:rPr lang="zh-CN" altLang="en-US" sz="1700" b="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B1AA2-EE53-4AB6-AABA-C75F853E7973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24C76-1327-8747-949A-FFD512C4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73"/>
            <a:ext cx="3779912" cy="3721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32BEE2-C1C4-694D-870F-4E04F31E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996873"/>
            <a:ext cx="5078338" cy="37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526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qloud.stop.js</a:t>
            </a:r>
            <a:r>
              <a:rPr lang="zh-CN" altLang="en-US" sz="1700" b="0" dirty="0"/>
              <a:t>（</a:t>
            </a:r>
            <a:r>
              <a:rPr lang="en-US" altLang="zh-CN" sz="1700" b="0" dirty="0"/>
              <a:t>universal/</a:t>
            </a:r>
            <a:r>
              <a:rPr lang="en-US" altLang="zh-CN" sz="1700" b="0" dirty="0" err="1"/>
              <a:t>qloud.stop.js</a:t>
            </a:r>
            <a:r>
              <a:rPr lang="zh-CN" altLang="en-US" sz="1700" b="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B1AA2-EE53-4AB6-AABA-C75F853E7973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2C4C0B-6CF2-2C4A-B279-1D7BF010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470"/>
            <a:ext cx="9144000" cy="29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4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59150"/>
            <a:ext cx="9144000" cy="276225"/>
          </a:xfrm>
          <a:prstGeom prst="rect">
            <a:avLst/>
          </a:prstGeom>
          <a:solidFill>
            <a:schemeClr val="bg1"/>
          </a:solidFill>
        </p:spPr>
        <p:txBody>
          <a:bodyPr anchor="ctr">
            <a:spAutoFit/>
          </a:bodyPr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3170238" y="1562100"/>
            <a:ext cx="287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8953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kumimoji="1" lang="zh-CN" altLang="en-US" sz="7000">
                <a:solidFill>
                  <a:srgbClr val="C5913D"/>
                </a:solidFill>
                <a:latin typeface="微软雅黑" panose="020B0503020204020204" pitchFamily="34" charset="-122"/>
              </a:rPr>
              <a:t>谢谢！</a:t>
            </a:r>
            <a:endParaRPr kumimoji="1" lang="en-US" altLang="zh-CN" sz="7000">
              <a:solidFill>
                <a:srgbClr val="C5913D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n"/>
          <a:defRPr sz="1200" dirty="0">
            <a:solidFill>
              <a:schemeClr val="tx1">
                <a:lumMod val="75000"/>
                <a:lumOff val="25000"/>
              </a:schemeClr>
            </a:solidFill>
            <a:latin typeface="微软雅黑"/>
            <a:ea typeface="微软雅黑"/>
            <a:cs typeface="微软雅黑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16130</TotalTime>
  <Words>50</Words>
  <Application>Microsoft Macintosh PowerPoint</Application>
  <PresentationFormat>全屏显示(16:10)</PresentationFormat>
  <Paragraphs>11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微软雅黑</vt:lpstr>
      <vt:lpstr>Arial</vt:lpstr>
      <vt:lpstr>Calibri</vt:lpstr>
      <vt:lpstr>Wingdings</vt:lpstr>
      <vt:lpstr>Office 主题</vt:lpstr>
      <vt:lpstr>PowerPoint 演示文稿</vt:lpstr>
      <vt:lpstr>initConsul.js（universal/initConsul.js）</vt:lpstr>
      <vt:lpstr>qloud.start.js（universal/qloud.start.js）</vt:lpstr>
      <vt:lpstr>qloud.stop.js（universal/qloud.stop.js）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miss wei</dc:creator>
  <cp:lastModifiedBy>Microsoft Office User</cp:lastModifiedBy>
  <cp:revision>1892</cp:revision>
  <cp:lastPrinted>2017-01-23T08:33:20Z</cp:lastPrinted>
  <dcterms:modified xsi:type="dcterms:W3CDTF">2019-06-06T09:55:41Z</dcterms:modified>
</cp:coreProperties>
</file>