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CCA-E383-4F57-8287-2B5DE916E7D9}" type="datetimeFigureOut">
              <a:rPr lang="zh-CN" altLang="en-US" smtClean="0"/>
              <a:pPr/>
              <a:t>2020/4/18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929E-F8F3-4A2B-A20F-28C49A482E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CCA-E383-4F57-8287-2B5DE916E7D9}" type="datetimeFigureOut">
              <a:rPr lang="zh-CN" altLang="en-US" smtClean="0"/>
              <a:pPr/>
              <a:t>2020/4/18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929E-F8F3-4A2B-A20F-28C49A482E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CCA-E383-4F57-8287-2B5DE916E7D9}" type="datetimeFigureOut">
              <a:rPr lang="zh-CN" altLang="en-US" smtClean="0"/>
              <a:pPr/>
              <a:t>2020/4/18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929E-F8F3-4A2B-A20F-28C49A482E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CCA-E383-4F57-8287-2B5DE916E7D9}" type="datetimeFigureOut">
              <a:rPr lang="zh-CN" altLang="en-US" smtClean="0"/>
              <a:pPr/>
              <a:t>2020/4/18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929E-F8F3-4A2B-A20F-28C49A482E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CCA-E383-4F57-8287-2B5DE916E7D9}" type="datetimeFigureOut">
              <a:rPr lang="zh-CN" altLang="en-US" smtClean="0"/>
              <a:pPr/>
              <a:t>2020/4/18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929E-F8F3-4A2B-A20F-28C49A482E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CCA-E383-4F57-8287-2B5DE916E7D9}" type="datetimeFigureOut">
              <a:rPr lang="zh-CN" altLang="en-US" smtClean="0"/>
              <a:pPr/>
              <a:t>2020/4/18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929E-F8F3-4A2B-A20F-28C49A482E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CCA-E383-4F57-8287-2B5DE916E7D9}" type="datetimeFigureOut">
              <a:rPr lang="zh-CN" altLang="en-US" smtClean="0"/>
              <a:pPr/>
              <a:t>2020/4/18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929E-F8F3-4A2B-A20F-28C49A482E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CCA-E383-4F57-8287-2B5DE916E7D9}" type="datetimeFigureOut">
              <a:rPr lang="zh-CN" altLang="en-US" smtClean="0"/>
              <a:pPr/>
              <a:t>2020/4/18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929E-F8F3-4A2B-A20F-28C49A482E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CCA-E383-4F57-8287-2B5DE916E7D9}" type="datetimeFigureOut">
              <a:rPr lang="zh-CN" altLang="en-US" smtClean="0"/>
              <a:pPr/>
              <a:t>2020/4/18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929E-F8F3-4A2B-A20F-28C49A482E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CCA-E383-4F57-8287-2B5DE916E7D9}" type="datetimeFigureOut">
              <a:rPr lang="zh-CN" altLang="en-US" smtClean="0"/>
              <a:pPr/>
              <a:t>2020/4/18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929E-F8F3-4A2B-A20F-28C49A482E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CCA-E383-4F57-8287-2B5DE916E7D9}" type="datetimeFigureOut">
              <a:rPr lang="zh-CN" altLang="en-US" smtClean="0"/>
              <a:pPr/>
              <a:t>2020/4/18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929E-F8F3-4A2B-A20F-28C49A482E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F2CCA-E383-4F57-8287-2B5DE916E7D9}" type="datetimeFigureOut">
              <a:rPr lang="zh-CN" altLang="en-US" smtClean="0"/>
              <a:pPr/>
              <a:t>2020/4/18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A929E-F8F3-4A2B-A20F-28C49A482E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123728" y="1628800"/>
            <a:ext cx="5256584" cy="1368152"/>
            <a:chOff x="1907704" y="1916832"/>
            <a:chExt cx="5256584" cy="1368152"/>
          </a:xfrm>
        </p:grpSpPr>
        <p:sp>
          <p:nvSpPr>
            <p:cNvPr id="4" name="矩形 3"/>
            <p:cNvSpPr/>
            <p:nvPr/>
          </p:nvSpPr>
          <p:spPr>
            <a:xfrm>
              <a:off x="1907704" y="1916832"/>
              <a:ext cx="1656184" cy="136815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508104" y="1916832"/>
              <a:ext cx="1656184" cy="13681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635896" y="1916832"/>
              <a:ext cx="1656184" cy="136815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矩形 8"/>
          <p:cNvSpPr/>
          <p:nvPr/>
        </p:nvSpPr>
        <p:spPr>
          <a:xfrm>
            <a:off x="2195736" y="1556792"/>
            <a:ext cx="1800200" cy="151216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23528" y="4869160"/>
            <a:ext cx="1584176" cy="15841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95536" y="515719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691680" y="515719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1259632" y="4149080"/>
            <a:ext cx="5112568" cy="1368152"/>
            <a:chOff x="1907704" y="1916832"/>
            <a:chExt cx="5112568" cy="1368152"/>
          </a:xfrm>
        </p:grpSpPr>
        <p:sp>
          <p:nvSpPr>
            <p:cNvPr id="14" name="矩形 13"/>
            <p:cNvSpPr/>
            <p:nvPr/>
          </p:nvSpPr>
          <p:spPr>
            <a:xfrm>
              <a:off x="1907704" y="1916832"/>
              <a:ext cx="1656184" cy="136815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364088" y="1916832"/>
              <a:ext cx="1656184" cy="13681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3635896" y="1916832"/>
              <a:ext cx="1656184" cy="136815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3059832" y="4077072"/>
            <a:ext cx="1800200" cy="151216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627784" y="4766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点左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860032" y="37170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点右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4</Words>
  <Application>Microsoft Office PowerPoint</Application>
  <PresentationFormat>全屏显示(4:3)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38</cp:revision>
  <dcterms:created xsi:type="dcterms:W3CDTF">2020-04-17T12:47:45Z</dcterms:created>
  <dcterms:modified xsi:type="dcterms:W3CDTF">2020-04-18T05:40:06Z</dcterms:modified>
</cp:coreProperties>
</file>