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58" r:id="rId4"/>
    <p:sldId id="260" r:id="rId6"/>
    <p:sldId id="261" r:id="rId7"/>
    <p:sldId id="262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8" autoAdjust="0"/>
    <p:restoredTop sz="89969"/>
  </p:normalViewPr>
  <p:slideViewPr>
    <p:cSldViewPr snapToGrid="0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  <a:endParaRPr lang="en-US" altLang="zh-CN" sz="3200" b="1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  <a:endParaRPr lang="en-US" altLang="zh-CN" sz="3200" b="1" dirty="0"/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演示</Application>
  <PresentationFormat>宽屏</PresentationFormat>
  <Paragraphs>638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Heiti SC Light</vt:lpstr>
      <vt:lpstr>MS PGothic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xuxueli</cp:lastModifiedBy>
  <cp:revision>400</cp:revision>
  <dcterms:created xsi:type="dcterms:W3CDTF">2015-05-05T08:02:00Z</dcterms:created>
  <dcterms:modified xsi:type="dcterms:W3CDTF">2018-09-23T13:28:50Z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