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58544-D21B-7C68-474F-467AACF66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A3DA9-7154-8D52-BBAA-A1D7D3BA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8FFA8-919E-D928-2067-29E1BA86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B651-ADCB-A008-A77A-3F8C9E04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6E89A-A225-7835-69BA-5182A868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BE1FF-BCE2-F232-089D-555DD500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5B5ED-8646-1E81-5A09-61D94D59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9D522-F87A-5FDB-E127-136EBDCC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40865-2E71-AEFE-B007-CBE67D06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5A06A-D182-33DC-5739-E5553CC5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BDF008-17F9-0B59-A650-C969E49F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2B0DB-55C3-F540-FC26-FCA20E99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ABAE5-4A86-01DB-48CF-3CED69F7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81DDA-8D09-EB6B-342A-76E7D3E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48771-D742-11BD-AA1B-9548CDC7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5246-C95C-A6A2-1F8F-DCE792F4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8D1AF-5BA7-D8E5-6C13-923476F7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FDD0A-E68F-CE64-57BD-B139A98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8F71-BD83-0333-EE61-61CF20B2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FD309-E9E6-D9CD-5AAF-654F774B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1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CB6D7-1DAB-F3A3-5928-CAF5651C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5ED73-E5D5-350F-EC16-293DC98F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B9F23-D4EC-B15B-029B-ED1615FD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974C2-27DD-4B75-CC1A-E066A195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CA3D7-1DE2-5D4C-96B9-98BFC9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A4D2-B945-0053-2AEB-1798153C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D8B4F-CFCD-9699-6A6D-47A8EDE4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06448-FEA9-70EE-D6FD-89AA9B70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40AD1-56CE-A725-8D27-7770CE91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7267-66BE-0E8C-98D1-B0412FB3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5E1E1-3A9D-BE2B-A99D-4DF001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7AF2-8F8E-60BD-7FEA-7680D9AF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D07D7-DF5D-4D51-19AB-558806C4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82F3A-40BD-FD07-161B-D9A94ADC1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81A7E9-A203-F4D8-F6AA-0564A1415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73AFC-88D0-AD26-C08F-C353462A5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B2449A-1855-83F0-B5AA-71A496B1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80A5E-1A73-238C-0C9B-29C79DE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FADCE-E619-0159-4D2B-546FA80F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A3B1-5A1B-BACE-FBCD-8A1B4ED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39CB6-4A84-C5B7-E995-5477D73F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72CB2-CE0E-400B-FA58-75DABA8C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762DF-81B6-DC91-7AAF-9C93875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FB25F-A339-87F5-4CDC-139F1ED4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AAD9F-545A-DB47-9AA6-023BA9A0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ED202-BDF8-5385-767A-6BC4B3F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359C-4ADF-892B-D763-539C1D59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70F2C-BDC5-3AE0-1C9D-7D2046E16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20CC7-4338-F952-DD68-7D2A8633E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63BD1-CC65-BF48-C8A0-D3D2D963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2DB18-E86C-5ECD-9777-55ADB5E1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F6213-538C-7969-879E-DA3D249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C9AC-6EF2-4E0C-358D-48572686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66AEDD-B68F-D552-3B9D-4A06DC3F2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96707-3314-99D8-161C-8A60B547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C6CEA-D6F4-482A-98DA-32972B87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69952-54F4-2D2D-C69E-5AC7A06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87850-784F-EAB2-A76D-926BC01A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1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34A41C-2F70-740D-E5F5-0CF7ABEB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A79AA-20D1-4C5B-D9BE-89E1A52A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78AA6-C776-6DDE-9037-C3760FA9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254D-E938-4324-A85B-0849E2A961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F336F-8897-4689-AE01-2983E5DC8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6EEBB-E696-8472-F547-4F02B3A7B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58F-3E55-4E7A-9610-FA18F4F01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B138B3-CF29-938F-BECF-1A2DD14FAF1E}"/>
              </a:ext>
            </a:extLst>
          </p:cNvPr>
          <p:cNvCxnSpPr>
            <a:cxnSpLocks/>
          </p:cNvCxnSpPr>
          <p:nvPr/>
        </p:nvCxnSpPr>
        <p:spPr>
          <a:xfrm>
            <a:off x="3675185" y="914400"/>
            <a:ext cx="0" cy="382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8246B9-0DB0-4377-16BA-0A467E015DE6}"/>
              </a:ext>
            </a:extLst>
          </p:cNvPr>
          <p:cNvCxnSpPr>
            <a:cxnSpLocks/>
          </p:cNvCxnSpPr>
          <p:nvPr/>
        </p:nvCxnSpPr>
        <p:spPr>
          <a:xfrm>
            <a:off x="2032976" y="3164255"/>
            <a:ext cx="434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5E70497-20B2-48F4-26B2-EF52D0BF64D7}"/>
              </a:ext>
            </a:extLst>
          </p:cNvPr>
          <p:cNvCxnSpPr>
            <a:cxnSpLocks/>
          </p:cNvCxnSpPr>
          <p:nvPr/>
        </p:nvCxnSpPr>
        <p:spPr>
          <a:xfrm>
            <a:off x="2343150" y="1833563"/>
            <a:ext cx="2528888" cy="25288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3B65E3-1B72-3579-2DAA-4C558EE4BE7B}"/>
              </a:ext>
            </a:extLst>
          </p:cNvPr>
          <p:cNvCxnSpPr>
            <a:cxnSpLocks/>
          </p:cNvCxnSpPr>
          <p:nvPr/>
        </p:nvCxnSpPr>
        <p:spPr>
          <a:xfrm flipH="1">
            <a:off x="4295775" y="2671763"/>
            <a:ext cx="1128713" cy="11144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E8BEE77-8D49-A72E-5576-0D9A09A1665C}"/>
              </a:ext>
            </a:extLst>
          </p:cNvPr>
          <p:cNvSpPr/>
          <p:nvPr/>
        </p:nvSpPr>
        <p:spPr>
          <a:xfrm>
            <a:off x="5405328" y="265383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4F42A8-EB08-72A9-5EA9-3AE24A91FDE2}"/>
                  </a:ext>
                </a:extLst>
              </p:cNvPr>
              <p:cNvSpPr txBox="1"/>
              <p:nvPr/>
            </p:nvSpPr>
            <p:spPr>
              <a:xfrm>
                <a:off x="5310310" y="2638364"/>
                <a:ext cx="3590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4F42A8-EB08-72A9-5EA9-3AE24A9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10" y="2638364"/>
                <a:ext cx="35900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E0E1E7-DD6A-B526-E16E-B489F57D8996}"/>
                  </a:ext>
                </a:extLst>
              </p:cNvPr>
              <p:cNvSpPr txBox="1"/>
              <p:nvPr/>
            </p:nvSpPr>
            <p:spPr>
              <a:xfrm>
                <a:off x="4332287" y="3676650"/>
                <a:ext cx="4856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E0E1E7-DD6A-B526-E16E-B489F57D8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87" y="3676650"/>
                <a:ext cx="4856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A7DB66A2-4248-BB22-B896-94B272B85769}"/>
              </a:ext>
            </a:extLst>
          </p:cNvPr>
          <p:cNvSpPr/>
          <p:nvPr/>
        </p:nvSpPr>
        <p:spPr>
          <a:xfrm>
            <a:off x="4281378" y="376270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6FD36B-8890-23C1-DDF0-86E8B7D54DA2}"/>
                  </a:ext>
                </a:extLst>
              </p:cNvPr>
              <p:cNvSpPr txBox="1"/>
              <p:nvPr/>
            </p:nvSpPr>
            <p:spPr>
              <a:xfrm>
                <a:off x="4663440" y="3299460"/>
                <a:ext cx="8489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𝑃𝑣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6FD36B-8890-23C1-DDF0-86E8B7D5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3299460"/>
                <a:ext cx="8489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8D817EA-C121-6BF4-28E9-A532CD30ECC0}"/>
              </a:ext>
            </a:extLst>
          </p:cNvPr>
          <p:cNvCxnSpPr>
            <a:cxnSpLocks/>
          </p:cNvCxnSpPr>
          <p:nvPr/>
        </p:nvCxnSpPr>
        <p:spPr>
          <a:xfrm flipH="1">
            <a:off x="3155706" y="3800110"/>
            <a:ext cx="1128713" cy="11144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B79BDC2-3438-4FD5-E1BA-1FCBC9C23BF7}"/>
              </a:ext>
            </a:extLst>
          </p:cNvPr>
          <p:cNvSpPr/>
          <p:nvPr/>
        </p:nvSpPr>
        <p:spPr>
          <a:xfrm>
            <a:off x="3143140" y="48914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693F60BF-0B1A-56CF-57B6-B589794DEA55}"/>
              </a:ext>
            </a:extLst>
          </p:cNvPr>
          <p:cNvSpPr/>
          <p:nvPr/>
        </p:nvSpPr>
        <p:spPr>
          <a:xfrm rot="13544372">
            <a:off x="4178396" y="2150002"/>
            <a:ext cx="156896" cy="3196236"/>
          </a:xfrm>
          <a:prstGeom prst="rightBrace">
            <a:avLst>
              <a:gd name="adj1" fmla="val 45883"/>
              <a:gd name="adj2" fmla="val 49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055F24-E1E9-E343-3095-5D7D6F7344A7}"/>
                  </a:ext>
                </a:extLst>
              </p:cNvPr>
              <p:cNvSpPr txBox="1"/>
              <p:nvPr/>
            </p:nvSpPr>
            <p:spPr>
              <a:xfrm>
                <a:off x="2352040" y="4994910"/>
                <a:ext cx="16449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055F24-E1E9-E343-3095-5D7D6F7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40" y="4994910"/>
                <a:ext cx="164493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4FC3FB-D664-B521-EE63-E11750232DAC}"/>
                  </a:ext>
                </a:extLst>
              </p:cNvPr>
              <p:cNvSpPr txBox="1"/>
              <p:nvPr/>
            </p:nvSpPr>
            <p:spPr>
              <a:xfrm>
                <a:off x="4251960" y="4693920"/>
                <a:ext cx="318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reflection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4FC3FB-D664-B521-EE63-E11750232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4693920"/>
                <a:ext cx="3189463" cy="369332"/>
              </a:xfrm>
              <a:prstGeom prst="rect">
                <a:avLst/>
              </a:prstGeom>
              <a:blipFill>
                <a:blip r:embed="rId6"/>
                <a:stretch>
                  <a:fillRect l="-574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fang</dc:creator>
  <cp:lastModifiedBy>zhu fang</cp:lastModifiedBy>
  <cp:revision>2</cp:revision>
  <dcterms:created xsi:type="dcterms:W3CDTF">2023-11-08T08:34:48Z</dcterms:created>
  <dcterms:modified xsi:type="dcterms:W3CDTF">2023-11-08T09:13:16Z</dcterms:modified>
</cp:coreProperties>
</file>