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6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25"/>
    <a:srgbClr val="2D143E"/>
    <a:srgbClr val="337BB6"/>
    <a:srgbClr val="B62D34"/>
    <a:srgbClr val="20B6FF"/>
    <a:srgbClr val="8A4182"/>
    <a:srgbClr val="42BEAE"/>
    <a:srgbClr val="EF5634"/>
    <a:srgbClr val="FECC2F"/>
    <a:srgbClr val="EB4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0" autoAdjust="0"/>
  </p:normalViewPr>
  <p:slideViewPr>
    <p:cSldViewPr snapToGrid="0">
      <p:cViewPr>
        <p:scale>
          <a:sx n="100" d="100"/>
          <a:sy n="100" d="100"/>
        </p:scale>
        <p:origin x="72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B45D1-BD67-4146-9B8E-AA8FA8C6A814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EDF8752-82D6-4070-9C13-81B485DDFA65}">
      <dgm:prSet phldrT="[文本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65664A-54FD-4286-91A7-FD45B483A5F7}" type="parTrans" cxnId="{4E5F2E96-E46D-4DF3-858C-16EE2E9F1D8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C7D514-6471-4395-83F1-F9674915BE10}" type="sibTrans" cxnId="{4E5F2E96-E46D-4DF3-858C-16EE2E9F1D8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DF8AF0-C109-414A-8572-4AF70EE2BB57}">
      <dgm:prSet phldrT="[文本]" custT="1"/>
      <dgm:spPr>
        <a:solidFill>
          <a:srgbClr val="018FB2"/>
        </a:solidFill>
      </dgm:spPr>
      <dgm:t>
        <a:bodyPr/>
        <a:lstStyle/>
        <a:p>
          <a:r>
            <a: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重构</a:t>
          </a:r>
          <a:endParaRPr lang="en-US" altLang="zh-CN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调试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D27478-F4EA-4F1D-950B-72CD12D7C6AC}" type="parTrans" cxnId="{DC909246-AB35-4B6A-8BF1-CA37EDFA26B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C14EA-A6AE-4D80-83E1-9ADB4876B9C9}" type="sibTrans" cxnId="{DC909246-AB35-4B6A-8BF1-CA37EDFA26B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8FB2C9-0B97-47E9-B301-7642C2FDE142}">
      <dgm:prSet phldrT="[文本]" custT="1"/>
      <dgm:spPr>
        <a:solidFill>
          <a:srgbClr val="018FB2"/>
        </a:solidFill>
      </dgm:spPr>
      <dgm:t>
        <a:bodyPr/>
        <a:lstStyle/>
        <a:p>
          <a:r>
            <a: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单元测试</a:t>
          </a:r>
          <a:endParaRPr lang="en-US" altLang="zh-CN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HTML5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109682-1A93-45A1-8BA2-A542EF402D0C}" type="parTrans" cxnId="{A4EB5DE9-DA29-4BC8-B9C6-209B83791B2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ED5ED0-39E4-4465-8FB8-413450F4D874}" type="sibTrans" cxnId="{A4EB5DE9-DA29-4BC8-B9C6-209B83791B2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BF1BBC-E00F-4F79-BAED-5742018259E0}">
      <dgm:prSet phldrT="[文本]" custT="1"/>
      <dgm:spPr>
        <a:solidFill>
          <a:srgbClr val="018FB2"/>
        </a:solidFill>
      </dgm:spPr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代码检测和快速修复</a:t>
          </a:r>
          <a:endParaRPr lang="en-US" altLang="zh-CN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2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Zencoding</a:t>
          </a:r>
          <a:r>
            <a: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C874F5-5B09-4E1A-9515-E075C30B3BCF}" type="parTrans" cxnId="{BA792D21-3E77-4EEB-A13E-D6A540E98E1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48D3A2-5F6E-4657-8189-6E1BCAD7D133}" type="sibTrans" cxnId="{BA792D21-3E77-4EEB-A13E-D6A540E98E1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46C2A8-EE96-4AB6-98C9-9DF2F4A13C99}">
      <dgm:prSet phldrT="[文本]" custT="1"/>
      <dgm:spPr>
        <a:solidFill>
          <a:srgbClr val="018FB2"/>
        </a:solidFill>
      </dgm:spPr>
      <dgm:t>
        <a:bodyPr/>
        <a:lstStyle/>
        <a:p>
          <a:r>
            <a: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JSLint/</a:t>
          </a:r>
          <a:r>
            <a:rPr lang="en-US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JSHint</a:t>
          </a:r>
          <a:endParaRPr lang="en-US" altLang="en-US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集成了版本控制系统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CF0C2-EF75-49B5-BFCC-DED083EF7B15}" type="parTrans" cxnId="{3FE3AF40-E668-4E92-9049-DF1CD3B5338A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2C6E9C-6688-4388-A604-450BB887E695}" type="sibTrans" cxnId="{3FE3AF40-E668-4E92-9049-DF1CD3B5338A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B0EDC5-674C-4F6F-9C2B-0FE9FCF7B746}" type="pres">
      <dgm:prSet presAssocID="{308B45D1-BD67-4146-9B8E-AA8FA8C6A81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A933F1-1DDA-46F3-95F7-FEB3478D3AA7}" type="pres">
      <dgm:prSet presAssocID="{308B45D1-BD67-4146-9B8E-AA8FA8C6A814}" presName="matrix" presStyleCnt="0"/>
      <dgm:spPr/>
    </dgm:pt>
    <dgm:pt modelId="{3CE08B04-0C3C-4340-963E-D378E81A276C}" type="pres">
      <dgm:prSet presAssocID="{308B45D1-BD67-4146-9B8E-AA8FA8C6A814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6E8595E5-0B95-4320-86CB-581587F709D0}" type="pres">
      <dgm:prSet presAssocID="{308B45D1-BD67-4146-9B8E-AA8FA8C6A81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AA3CD5-9C2E-4275-9212-B002BD86B20F}" type="pres">
      <dgm:prSet presAssocID="{308B45D1-BD67-4146-9B8E-AA8FA8C6A814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9250D65C-1008-4174-945D-6E5DCFB0377C}" type="pres">
      <dgm:prSet presAssocID="{308B45D1-BD67-4146-9B8E-AA8FA8C6A81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58D6D-FBF5-4F97-AFE8-A9F382C3EE91}" type="pres">
      <dgm:prSet presAssocID="{308B45D1-BD67-4146-9B8E-AA8FA8C6A814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70C67223-EE9A-4B63-97C6-830A31933F9C}" type="pres">
      <dgm:prSet presAssocID="{308B45D1-BD67-4146-9B8E-AA8FA8C6A81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267BF0-B9A4-4F40-9810-582BCE0D0185}" type="pres">
      <dgm:prSet presAssocID="{308B45D1-BD67-4146-9B8E-AA8FA8C6A814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79CA2EF6-61CB-4496-880B-4D800E37DEF3}" type="pres">
      <dgm:prSet presAssocID="{308B45D1-BD67-4146-9B8E-AA8FA8C6A81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208DB-0E3E-4711-8191-8E0AD2A5F73F}" type="pres">
      <dgm:prSet presAssocID="{308B45D1-BD67-4146-9B8E-AA8FA8C6A814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C4DE0C-8DA9-4B8B-A8E5-BDA6D9EE5171}" type="presOf" srcId="{8DBF1BBC-E00F-4F79-BAED-5742018259E0}" destId="{70C67223-EE9A-4B63-97C6-830A31933F9C}" srcOrd="1" destOrd="0" presId="urn:microsoft.com/office/officeart/2005/8/layout/matrix1"/>
    <dgm:cxn modelId="{60397032-EBE1-4B6F-9635-0ADC3CCCC07E}" type="presOf" srcId="{6F46C2A8-EE96-4AB6-98C9-9DF2F4A13C99}" destId="{79CA2EF6-61CB-4496-880B-4D800E37DEF3}" srcOrd="1" destOrd="0" presId="urn:microsoft.com/office/officeart/2005/8/layout/matrix1"/>
    <dgm:cxn modelId="{E62F8479-07CA-469A-90D5-DCB38DA893F1}" type="presOf" srcId="{55DF8AF0-C109-414A-8572-4AF70EE2BB57}" destId="{6E8595E5-0B95-4320-86CB-581587F709D0}" srcOrd="1" destOrd="0" presId="urn:microsoft.com/office/officeart/2005/8/layout/matrix1"/>
    <dgm:cxn modelId="{A4EB5DE9-DA29-4BC8-B9C6-209B83791B28}" srcId="{EEDF8752-82D6-4070-9C13-81B485DDFA65}" destId="{D28FB2C9-0B97-47E9-B301-7642C2FDE142}" srcOrd="1" destOrd="0" parTransId="{09109682-1A93-45A1-8BA2-A542EF402D0C}" sibTransId="{5FED5ED0-39E4-4465-8FB8-413450F4D874}"/>
    <dgm:cxn modelId="{235EDE27-3707-4AC9-A73F-6ED4011F6B7F}" type="presOf" srcId="{D28FB2C9-0B97-47E9-B301-7642C2FDE142}" destId="{53AA3CD5-9C2E-4275-9212-B002BD86B20F}" srcOrd="0" destOrd="0" presId="urn:microsoft.com/office/officeart/2005/8/layout/matrix1"/>
    <dgm:cxn modelId="{421F66EC-F6CD-41D1-8FEE-B5CB7D0CC1F2}" type="presOf" srcId="{308B45D1-BD67-4146-9B8E-AA8FA8C6A814}" destId="{BFB0EDC5-674C-4F6F-9C2B-0FE9FCF7B746}" srcOrd="0" destOrd="0" presId="urn:microsoft.com/office/officeart/2005/8/layout/matrix1"/>
    <dgm:cxn modelId="{4E5F2E96-E46D-4DF3-858C-16EE2E9F1D8E}" srcId="{308B45D1-BD67-4146-9B8E-AA8FA8C6A814}" destId="{EEDF8752-82D6-4070-9C13-81B485DDFA65}" srcOrd="0" destOrd="0" parTransId="{0965664A-54FD-4286-91A7-FD45B483A5F7}" sibTransId="{9FC7D514-6471-4395-83F1-F9674915BE10}"/>
    <dgm:cxn modelId="{DC909246-AB35-4B6A-8BF1-CA37EDFA26BF}" srcId="{EEDF8752-82D6-4070-9C13-81B485DDFA65}" destId="{55DF8AF0-C109-414A-8572-4AF70EE2BB57}" srcOrd="0" destOrd="0" parTransId="{3ED27478-F4EA-4F1D-950B-72CD12D7C6AC}" sibTransId="{DD3C14EA-A6AE-4D80-83E1-9ADB4876B9C9}"/>
    <dgm:cxn modelId="{55DE8454-E577-43AB-BCB3-D6712907544A}" type="presOf" srcId="{55DF8AF0-C109-414A-8572-4AF70EE2BB57}" destId="{3CE08B04-0C3C-4340-963E-D378E81A276C}" srcOrd="0" destOrd="0" presId="urn:microsoft.com/office/officeart/2005/8/layout/matrix1"/>
    <dgm:cxn modelId="{B360A52C-488E-48B2-9A64-7665FCC55F3E}" type="presOf" srcId="{D28FB2C9-0B97-47E9-B301-7642C2FDE142}" destId="{9250D65C-1008-4174-945D-6E5DCFB0377C}" srcOrd="1" destOrd="0" presId="urn:microsoft.com/office/officeart/2005/8/layout/matrix1"/>
    <dgm:cxn modelId="{81102A52-292E-4BC2-A59F-A6A99ADE90C2}" type="presOf" srcId="{EEDF8752-82D6-4070-9C13-81B485DDFA65}" destId="{ACE208DB-0E3E-4711-8191-8E0AD2A5F73F}" srcOrd="0" destOrd="0" presId="urn:microsoft.com/office/officeart/2005/8/layout/matrix1"/>
    <dgm:cxn modelId="{07998B22-8FA0-4522-8683-E220F2DF569D}" type="presOf" srcId="{8DBF1BBC-E00F-4F79-BAED-5742018259E0}" destId="{C6958D6D-FBF5-4F97-AFE8-A9F382C3EE91}" srcOrd="0" destOrd="0" presId="urn:microsoft.com/office/officeart/2005/8/layout/matrix1"/>
    <dgm:cxn modelId="{3FE3AF40-E668-4E92-9049-DF1CD3B5338A}" srcId="{EEDF8752-82D6-4070-9C13-81B485DDFA65}" destId="{6F46C2A8-EE96-4AB6-98C9-9DF2F4A13C99}" srcOrd="3" destOrd="0" parTransId="{491CF0C2-EF75-49B5-BFCC-DED083EF7B15}" sibTransId="{0B2C6E9C-6688-4388-A604-450BB887E695}"/>
    <dgm:cxn modelId="{23B3BEC5-B616-4526-AA7E-A60E7BD2FB0C}" type="presOf" srcId="{6F46C2A8-EE96-4AB6-98C9-9DF2F4A13C99}" destId="{39267BF0-B9A4-4F40-9810-582BCE0D0185}" srcOrd="0" destOrd="0" presId="urn:microsoft.com/office/officeart/2005/8/layout/matrix1"/>
    <dgm:cxn modelId="{BA792D21-3E77-4EEB-A13E-D6A540E98E1F}" srcId="{EEDF8752-82D6-4070-9C13-81B485DDFA65}" destId="{8DBF1BBC-E00F-4F79-BAED-5742018259E0}" srcOrd="2" destOrd="0" parTransId="{35C874F5-5B09-4E1A-9515-E075C30B3BCF}" sibTransId="{0348D3A2-5F6E-4657-8189-6E1BCAD7D133}"/>
    <dgm:cxn modelId="{B2DED7D0-71D4-4E0B-8845-DE1135E6ED5C}" type="presParOf" srcId="{BFB0EDC5-674C-4F6F-9C2B-0FE9FCF7B746}" destId="{6BA933F1-1DDA-46F3-95F7-FEB3478D3AA7}" srcOrd="0" destOrd="0" presId="urn:microsoft.com/office/officeart/2005/8/layout/matrix1"/>
    <dgm:cxn modelId="{782CFDE6-9D35-4D3D-87C2-AB6E1241E496}" type="presParOf" srcId="{6BA933F1-1DDA-46F3-95F7-FEB3478D3AA7}" destId="{3CE08B04-0C3C-4340-963E-D378E81A276C}" srcOrd="0" destOrd="0" presId="urn:microsoft.com/office/officeart/2005/8/layout/matrix1"/>
    <dgm:cxn modelId="{5E81987B-2668-44D1-9A26-27F193E963B3}" type="presParOf" srcId="{6BA933F1-1DDA-46F3-95F7-FEB3478D3AA7}" destId="{6E8595E5-0B95-4320-86CB-581587F709D0}" srcOrd="1" destOrd="0" presId="urn:microsoft.com/office/officeart/2005/8/layout/matrix1"/>
    <dgm:cxn modelId="{51A5170C-34A5-471C-8E9B-56795F3A3583}" type="presParOf" srcId="{6BA933F1-1DDA-46F3-95F7-FEB3478D3AA7}" destId="{53AA3CD5-9C2E-4275-9212-B002BD86B20F}" srcOrd="2" destOrd="0" presId="urn:microsoft.com/office/officeart/2005/8/layout/matrix1"/>
    <dgm:cxn modelId="{77DA1A48-6000-4030-B772-89D1B5F13D16}" type="presParOf" srcId="{6BA933F1-1DDA-46F3-95F7-FEB3478D3AA7}" destId="{9250D65C-1008-4174-945D-6E5DCFB0377C}" srcOrd="3" destOrd="0" presId="urn:microsoft.com/office/officeart/2005/8/layout/matrix1"/>
    <dgm:cxn modelId="{DF6386FC-31F5-4F3D-850F-AF2DA0176FDC}" type="presParOf" srcId="{6BA933F1-1DDA-46F3-95F7-FEB3478D3AA7}" destId="{C6958D6D-FBF5-4F97-AFE8-A9F382C3EE91}" srcOrd="4" destOrd="0" presId="urn:microsoft.com/office/officeart/2005/8/layout/matrix1"/>
    <dgm:cxn modelId="{FB3DE371-13F8-46EF-9B2B-A3BA30B84B87}" type="presParOf" srcId="{6BA933F1-1DDA-46F3-95F7-FEB3478D3AA7}" destId="{70C67223-EE9A-4B63-97C6-830A31933F9C}" srcOrd="5" destOrd="0" presId="urn:microsoft.com/office/officeart/2005/8/layout/matrix1"/>
    <dgm:cxn modelId="{AD3334D8-7A44-4798-B3D4-DA287FB1331C}" type="presParOf" srcId="{6BA933F1-1DDA-46F3-95F7-FEB3478D3AA7}" destId="{39267BF0-B9A4-4F40-9810-582BCE0D0185}" srcOrd="6" destOrd="0" presId="urn:microsoft.com/office/officeart/2005/8/layout/matrix1"/>
    <dgm:cxn modelId="{194ABCB6-4982-481A-935A-EFDAE2509409}" type="presParOf" srcId="{6BA933F1-1DDA-46F3-95F7-FEB3478D3AA7}" destId="{79CA2EF6-61CB-4496-880B-4D800E37DEF3}" srcOrd="7" destOrd="0" presId="urn:microsoft.com/office/officeart/2005/8/layout/matrix1"/>
    <dgm:cxn modelId="{B5D3B57E-9BB6-484A-B5E5-F5794248B99E}" type="presParOf" srcId="{BFB0EDC5-674C-4F6F-9C2B-0FE9FCF7B746}" destId="{ACE208DB-0E3E-4711-8191-8E0AD2A5F73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08B04-0C3C-4340-963E-D378E81A276C}">
      <dsp:nvSpPr>
        <dsp:cNvPr id="0" name=""/>
        <dsp:cNvSpPr/>
      </dsp:nvSpPr>
      <dsp:spPr>
        <a:xfrm rot="16200000">
          <a:off x="671123" y="-671123"/>
          <a:ext cx="2542365" cy="3884612"/>
        </a:xfrm>
        <a:prstGeom prst="round1Rect">
          <a:avLst/>
        </a:prstGeom>
        <a:solidFill>
          <a:srgbClr val="018FB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重构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调试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0" y="0"/>
        <a:ext cx="3884612" cy="1906774"/>
      </dsp:txXfrm>
    </dsp:sp>
    <dsp:sp modelId="{53AA3CD5-9C2E-4275-9212-B002BD86B20F}">
      <dsp:nvSpPr>
        <dsp:cNvPr id="0" name=""/>
        <dsp:cNvSpPr/>
      </dsp:nvSpPr>
      <dsp:spPr>
        <a:xfrm>
          <a:off x="3884612" y="0"/>
          <a:ext cx="3884612" cy="2542365"/>
        </a:xfrm>
        <a:prstGeom prst="round1Rect">
          <a:avLst/>
        </a:prstGeom>
        <a:solidFill>
          <a:srgbClr val="018FB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单元测试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HTML5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84612" y="0"/>
        <a:ext cx="3884612" cy="1906774"/>
      </dsp:txXfrm>
    </dsp:sp>
    <dsp:sp modelId="{C6958D6D-FBF5-4F97-AFE8-A9F382C3EE91}">
      <dsp:nvSpPr>
        <dsp:cNvPr id="0" name=""/>
        <dsp:cNvSpPr/>
      </dsp:nvSpPr>
      <dsp:spPr>
        <a:xfrm rot="10800000">
          <a:off x="0" y="2542365"/>
          <a:ext cx="3884612" cy="2542365"/>
        </a:xfrm>
        <a:prstGeom prst="round1Rect">
          <a:avLst/>
        </a:prstGeom>
        <a:solidFill>
          <a:srgbClr val="018FB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代码检测和快速修复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Zencoding</a:t>
          </a:r>
          <a:r>
            <a:rPr lang="zh-CN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0" y="3177956"/>
        <a:ext cx="3884612" cy="1906774"/>
      </dsp:txXfrm>
    </dsp:sp>
    <dsp:sp modelId="{39267BF0-B9A4-4F40-9810-582BCE0D0185}">
      <dsp:nvSpPr>
        <dsp:cNvPr id="0" name=""/>
        <dsp:cNvSpPr/>
      </dsp:nvSpPr>
      <dsp:spPr>
        <a:xfrm rot="5400000">
          <a:off x="4555736" y="1871242"/>
          <a:ext cx="2542365" cy="3884612"/>
        </a:xfrm>
        <a:prstGeom prst="round1Rect">
          <a:avLst/>
        </a:prstGeom>
        <a:solidFill>
          <a:srgbClr val="018FB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JSLint/</a:t>
          </a:r>
          <a:r>
            <a:rPr lang="en-US" altLang="en-US" sz="2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JSHint</a:t>
          </a:r>
          <a:endParaRPr lang="en-US" altLang="en-US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集成了版本控制系统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884612" y="3177956"/>
        <a:ext cx="3884612" cy="1906774"/>
      </dsp:txXfrm>
    </dsp:sp>
    <dsp:sp modelId="{ACE208DB-0E3E-4711-8191-8E0AD2A5F73F}">
      <dsp:nvSpPr>
        <dsp:cNvPr id="0" name=""/>
        <dsp:cNvSpPr/>
      </dsp:nvSpPr>
      <dsp:spPr>
        <a:xfrm>
          <a:off x="2719228" y="1906774"/>
          <a:ext cx="2330767" cy="1271182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81282" y="1968828"/>
        <a:ext cx="2206659" cy="1147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20358-3168-4841-B946-AF50891F8A44}" type="datetimeFigureOut">
              <a:rPr lang="zh-CN" altLang="en-US" smtClean="0"/>
              <a:t>2015-09-02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EF987-A2FF-4335-8C20-B51429E72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86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68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7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9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9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3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00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3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5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6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8719115" y="6370998"/>
            <a:ext cx="3175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珠峰培训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http://www.zhufengpeixun.cn</a:t>
            </a:r>
            <a:endParaRPr lang="zh-CN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98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ractortest.org/" TargetMode="External"/><Relationship Id="rId2" Type="http://schemas.openxmlformats.org/officeDocument/2006/relationships/hyperlink" Target="https://github.com/angular/protra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schina.net/p/angularjs" TargetMode="Externa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91" y="1622730"/>
            <a:ext cx="2932687" cy="8269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99" y="934460"/>
            <a:ext cx="2867744" cy="2286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8784" y="2936039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r>
              <a:rPr lang="zh-CN" altLang="en-US" sz="4800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的网上商城</a:t>
            </a:r>
            <a:endParaRPr lang="zh-CN" altLang="en-US" sz="4800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5103" y="532887"/>
            <a:ext cx="2330767" cy="1271182"/>
            <a:chOff x="2719228" y="1906774"/>
            <a:chExt cx="2330767" cy="1271182"/>
          </a:xfrm>
        </p:grpSpPr>
        <p:sp>
          <p:nvSpPr>
            <p:cNvPr id="14" name="圆角矩形 13"/>
            <p:cNvSpPr/>
            <p:nvPr/>
          </p:nvSpPr>
          <p:spPr>
            <a:xfrm>
              <a:off x="2719228" y="1906774"/>
              <a:ext cx="2330767" cy="1271182"/>
            </a:xfrm>
            <a:prstGeom prst="roundRect">
              <a:avLst/>
            </a:prstGeom>
            <a:blipFill rotWithShape="0">
              <a:blip r:embed="rId4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2781282" y="1968828"/>
              <a:ext cx="2206659" cy="1147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62" y="346278"/>
            <a:ext cx="1833563" cy="19590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4" y="2425582"/>
            <a:ext cx="1219200" cy="1219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981" y="3278286"/>
            <a:ext cx="2757691" cy="97749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46" y="3784211"/>
            <a:ext cx="1583515" cy="25975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31" y="424394"/>
            <a:ext cx="2743200" cy="6381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53" y="4206990"/>
            <a:ext cx="2338078" cy="208129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18" y="4652245"/>
            <a:ext cx="4591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89977" y="348952"/>
            <a:ext cx="7377923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42BE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前端框架管理器</a:t>
            </a:r>
            <a:r>
              <a:rPr lang="en-US" altLang="zh-CN" b="1" dirty="0" smtClean="0">
                <a:solidFill>
                  <a:srgbClr val="42BE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lang="en-US" altLang="zh-CN" b="1" dirty="0" smtClean="0">
                <a:solidFill>
                  <a:srgbClr val="8A4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karma</a:t>
            </a:r>
            <a:endParaRPr lang="zh-CN" altLang="en-US" b="1" dirty="0">
              <a:solidFill>
                <a:srgbClr val="8A4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0" y="1760016"/>
            <a:ext cx="2743200" cy="638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34178" y="1709772"/>
            <a:ext cx="563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http://karma-runner.github.io/0.13/index.html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0" y="3484861"/>
            <a:ext cx="2985779" cy="26578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65231" y="3659228"/>
            <a:ext cx="309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http://jasmine.github.io/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8142" y="21408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Karma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测试执行过程管理工具（</a:t>
            </a:r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 Runner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65231" y="4551922"/>
            <a:ext cx="7862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是单元测试框架，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可以编写测试用例，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Karma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测试自动化完成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5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33500" y="348952"/>
            <a:ext cx="9458325" cy="65279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20B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Angular</a:t>
            </a:r>
            <a:r>
              <a:rPr lang="zh-CN" altLang="en-US" b="1" dirty="0" smtClean="0">
                <a:solidFill>
                  <a:srgbClr val="20B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集成测试工具</a:t>
            </a:r>
            <a:r>
              <a:rPr lang="en-US" altLang="zh-CN" b="1" dirty="0" smtClean="0">
                <a:solidFill>
                  <a:srgbClr val="20B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lang="en-US" altLang="zh-CN" b="1" dirty="0" smtClean="0">
                <a:solidFill>
                  <a:srgbClr val="B62D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Protractor</a:t>
            </a:r>
            <a:endParaRPr lang="zh-CN" altLang="en-US" b="1" dirty="0">
              <a:solidFill>
                <a:srgbClr val="B62D3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7612" y="5057525"/>
            <a:ext cx="5812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主页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https://github.com/angular/protractor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http://www.protractortest.org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066925"/>
            <a:ext cx="4876800" cy="2571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67500" y="26720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Protractor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 </a:t>
            </a:r>
            <a:r>
              <a:rPr lang="en-US" altLang="zh-CN" b="0" i="0" dirty="0" err="1" smtClean="0">
                <a:solidFill>
                  <a:srgbClr val="3E62A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AngularJS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团队构建的一个端对端</a:t>
            </a:r>
            <a:endParaRPr lang="en-US" altLang="zh-CN" b="0" i="0" dirty="0" smtClean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的测试运行工具，模拟用户交互，帮助你验证你的</a:t>
            </a:r>
            <a:endParaRPr lang="en-US" altLang="zh-CN" b="0" i="0" dirty="0" smtClean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Angular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应用的运行状况。”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6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9803" y="520402"/>
            <a:ext cx="2639683" cy="652792"/>
          </a:xfrm>
        </p:spPr>
        <p:txBody>
          <a:bodyPr/>
          <a:lstStyle/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467596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第一部分：学习目标</a:t>
            </a:r>
            <a:endParaRPr lang="en-US" altLang="zh-CN" b="1" dirty="0" smtClean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1.2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绘制原型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第二部分：技术选型</a:t>
            </a:r>
            <a:endParaRPr lang="en-US" altLang="zh-CN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bower; 2.2 bootstrap;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;2.5 Karma 2.6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Jasmine;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2.7 protractor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第三部分：设计开发</a:t>
            </a:r>
            <a:endParaRPr lang="en-US" altLang="zh-CN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前台构建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后台构建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业务开发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r>
              <a:rPr lang="zh-CN" altLang="en-US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：测试</a:t>
            </a:r>
            <a:endParaRPr lang="en-US" altLang="zh-CN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r>
              <a:rPr lang="zh-CN" altLang="en-US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：集成布署</a:t>
            </a:r>
            <a:r>
              <a:rPr lang="en-US" altLang="zh-CN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less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js&amp;css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布署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69" y="4036418"/>
            <a:ext cx="2792061" cy="19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6312" y="527051"/>
            <a:ext cx="2619375" cy="692150"/>
          </a:xfrm>
        </p:spPr>
        <p:txBody>
          <a:bodyPr/>
          <a:lstStyle/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前台功能</a:t>
            </a:r>
            <a:endParaRPr lang="en-US" altLang="zh-CN" b="1" dirty="0" smtClean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浏览查询商品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加入购物车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管理购物车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支付宝付款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后台功能</a:t>
            </a:r>
            <a:endParaRPr lang="en-US" altLang="zh-CN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1.2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2409825" cy="33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647825" y="368002"/>
            <a:ext cx="8934450" cy="65279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b="1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前端开发神器 </a:t>
            </a:r>
            <a:r>
              <a:rPr lang="en-US" altLang="zh-CN" b="1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lang="en-US" altLang="zh-CN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webstorm</a:t>
            </a:r>
            <a:endParaRPr lang="zh-CN" altLang="en-US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842137146"/>
              </p:ext>
            </p:extLst>
          </p:nvPr>
        </p:nvGraphicFramePr>
        <p:xfrm>
          <a:off x="2165350" y="1277969"/>
          <a:ext cx="7769225" cy="508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4039409" y="6387584"/>
            <a:ext cx="457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http://www.jetbrains.com/webstorm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8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89977" y="348952"/>
            <a:ext cx="7377923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ECC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前端框架管理器</a:t>
            </a:r>
            <a:r>
              <a:rPr lang="en-US" altLang="zh-CN" b="1" dirty="0" smtClean="0">
                <a:solidFill>
                  <a:srgbClr val="FECC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lang="en-US" altLang="zh-CN" b="1" dirty="0" smtClean="0">
                <a:solidFill>
                  <a:srgbClr val="EF56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Bower</a:t>
            </a:r>
            <a:endParaRPr lang="zh-CN" altLang="en-US" b="1" dirty="0">
              <a:solidFill>
                <a:srgbClr val="EF563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1638300"/>
            <a:ext cx="5976937" cy="2990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53300" y="2371725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下载安装框架和依赖的组件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组件之间的依赖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自动判断版本的兼容性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3302" y="5048774"/>
            <a:ext cx="2074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http://bower.io/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1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6825" y="348952"/>
            <a:ext cx="9667875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337B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简洁直观前端开发框架</a:t>
            </a:r>
            <a:r>
              <a:rPr lang="en-US" altLang="zh-CN" b="1" dirty="0" smtClean="0">
                <a:solidFill>
                  <a:srgbClr val="337B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lang="en-US" altLang="zh-CN" b="1" dirty="0" smtClean="0">
                <a:solidFill>
                  <a:srgbClr val="2D14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Bootstrap</a:t>
            </a:r>
            <a:endParaRPr lang="zh-CN" altLang="en-US" b="1" dirty="0">
              <a:solidFill>
                <a:srgbClr val="2D143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557337"/>
            <a:ext cx="8077200" cy="2809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02980" y="5293732"/>
            <a:ext cx="403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中文网站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http://www.bootcss.com/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02980" y="4738139"/>
            <a:ext cx="463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英文网站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http://www.getbootstrap.com/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2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04378" y="453727"/>
            <a:ext cx="5463397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9CDA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版本管理工具 </a:t>
            </a:r>
            <a:r>
              <a:rPr lang="en-US" altLang="zh-CN" b="1" dirty="0" smtClean="0">
                <a:solidFill>
                  <a:srgbClr val="9CDA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lang="en-US" altLang="zh-CN" b="1" dirty="0" smtClean="0">
                <a:solidFill>
                  <a:srgbClr val="F050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</a:t>
            </a:r>
            <a:endParaRPr lang="zh-CN" altLang="en-US" b="1" dirty="0">
              <a:solidFill>
                <a:srgbClr val="F050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6013" y="3205933"/>
            <a:ext cx="348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安装官网</a:t>
            </a:r>
            <a:r>
              <a:rPr lang="en-US" altLang="zh-CN" dirty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 http://git-scm.com</a:t>
            </a:r>
            <a:endParaRPr lang="en-US" altLang="zh-CN" dirty="0">
              <a:solidFill>
                <a:srgbClr val="018F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83" y="1518051"/>
            <a:ext cx="4333875" cy="127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717"/>
            <a:ext cx="12192000" cy="184701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66013" y="6050505"/>
            <a:ext cx="374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</a:t>
            </a:r>
            <a:r>
              <a:rPr lang="en-US" altLang="zh-CN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</a:t>
            </a:r>
            <a:endParaRPr lang="zh-CN" altLang="en-US" dirty="0">
              <a:solidFill>
                <a:srgbClr val="018F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1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61452" y="387052"/>
            <a:ext cx="6654023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80BD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运行平台 </a:t>
            </a:r>
            <a:r>
              <a:rPr lang="en-US" altLang="zh-CN" b="1" dirty="0" smtClean="0">
                <a:solidFill>
                  <a:srgbClr val="80BD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lang="en-US" altLang="zh-CN" b="1" dirty="0" smtClean="0">
                <a:solidFill>
                  <a:srgbClr val="F0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b="1" dirty="0">
              <a:solidFill>
                <a:srgbClr val="F050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62" y="1229043"/>
            <a:ext cx="7167884" cy="45621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88778" y="5980399"/>
            <a:ext cx="2711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https://nodejs.org/en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0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89977" y="348952"/>
            <a:ext cx="7377923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23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自动化构建工具</a:t>
            </a:r>
            <a:r>
              <a:rPr lang="en-US" altLang="zh-CN" b="1" dirty="0" smtClean="0">
                <a:solidFill>
                  <a:srgbClr val="23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lang="en-US" altLang="zh-CN" b="1" dirty="0" smtClean="0">
                <a:solidFill>
                  <a:srgbClr val="EB4A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b="1" dirty="0">
              <a:solidFill>
                <a:srgbClr val="EB4A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90675"/>
            <a:ext cx="2171700" cy="3562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67425" y="1333500"/>
            <a:ext cx="4012830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 (gulp-ruby-sass)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Autoprefixer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autoprefixer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(gulp-minify-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JSHint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jshint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 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uglify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imagemin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即时重启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livereload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清除目录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(gulp-clean)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图片缓存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(gulp-cache)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更动通知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(gulp-notify)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8114" y="5418790"/>
            <a:ext cx="423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英文官网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http://gulpjs.com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中文官网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http://www.gulpjs.com.cn</a:t>
            </a:r>
          </a:p>
        </p:txBody>
      </p:sp>
    </p:spTree>
    <p:extLst>
      <p:ext uri="{BB962C8B-B14F-4D97-AF65-F5344CB8AC3E}">
        <p14:creationId xmlns:p14="http://schemas.microsoft.com/office/powerpoint/2010/main" val="11672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409</Words>
  <Application>Microsoft Office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Calibri</vt:lpstr>
      <vt:lpstr>宋体</vt:lpstr>
      <vt:lpstr>微软雅黑</vt:lpstr>
      <vt:lpstr>微软雅黑</vt:lpstr>
      <vt:lpstr>Arial</vt:lpstr>
      <vt:lpstr>Calibri Light</vt:lpstr>
      <vt:lpstr>Office 主题</vt:lpstr>
      <vt:lpstr>PowerPoint 演示文稿</vt:lpstr>
      <vt:lpstr>课程简介</vt:lpstr>
      <vt:lpstr>需求分析</vt:lpstr>
      <vt:lpstr>Web前端开发神器 --- webstorm</vt:lpstr>
      <vt:lpstr>前端框架管理器---Bower</vt:lpstr>
      <vt:lpstr>简洁直观前端开发框架---Bootstrap</vt:lpstr>
      <vt:lpstr>版本管理工具 --- git</vt:lpstr>
      <vt:lpstr>运行平台 --- Node.js</vt:lpstr>
      <vt:lpstr>自动化构建工具--- Node.js</vt:lpstr>
      <vt:lpstr>前端框架管理器---karma</vt:lpstr>
      <vt:lpstr>Angular集成测试工具---Protractor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Sky123.Org</cp:lastModifiedBy>
  <cp:revision>144</cp:revision>
  <dcterms:created xsi:type="dcterms:W3CDTF">2015-09-02T14:53:58Z</dcterms:created>
  <dcterms:modified xsi:type="dcterms:W3CDTF">2015-09-02T19:25:49Z</dcterms:modified>
</cp:coreProperties>
</file>