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1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160" y="-1333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Express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快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速开发框架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2277"/>
            <a:ext cx="10515600" cy="501633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Express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是一个简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洁灵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活的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node.js Web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应用开发框架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是目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前最流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行的基于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提供一系列强大的功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由控制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取参数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end&amp;sendFile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静态文件中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间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模板解析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重定向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Express快速开发框架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12</cp:revision>
  <dcterms:created xsi:type="dcterms:W3CDTF">2016-10-27T05:16:00Z</dcterms:created>
  <dcterms:modified xsi:type="dcterms:W3CDTF">2016-12-23T10:18:27Z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