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b95dd87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b95dd87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b95dd87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b95dd87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b95dd8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b95dd8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95dd87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95dd8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b95dd8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b95dd8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aab7571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aab7571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aab7571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aab7571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b95dd87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b95dd8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bcf867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bcf867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1d6d92f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1d6d92f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1d6d92f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1d6d92f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bcf867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bcf867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240c557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240c557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b95dd8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b95dd8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95dd8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b95dd8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1d6d92f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1d6d92f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95dd87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95dd87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eras.io/#installa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ensorflow.org/install/" TargetMode="External"/><Relationship Id="rId4" Type="http://schemas.openxmlformats.org/officeDocument/2006/relationships/hyperlink" Target="http://deeplearning.net/software/theano/install.html#install" TargetMode="External"/><Relationship Id="rId5" Type="http://schemas.openxmlformats.org/officeDocument/2006/relationships/hyperlink" Target="https://github.com/fchollet/keras.g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unprinces.github.io/ML-Assignment3/index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forms/d/1ogxzINaJERKwJ131cB1nIzKB6HxDaobYjvpMYxlAyZ8/edi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unprinces.github.io/ML-Assignment3/index.html" TargetMode="External"/><Relationship Id="rId4" Type="http://schemas.openxmlformats.org/officeDocument/2006/relationships/hyperlink" Target="mailto:ntu.mlta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nclass.kaggle.com/c/ml2017-hw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</a:t>
            </a:r>
            <a:r>
              <a:rPr lang="zh-TW">
                <a:solidFill>
                  <a:srgbClr val="660000"/>
                </a:solidFill>
              </a:rPr>
              <a:t>HW3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  <a:endParaRPr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ntu.mlta@gmail.com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Keras - installation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Installation: 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https://keras.io/#installation</a:t>
            </a:r>
            <a:br>
              <a:rPr lang="zh-TW"/>
            </a:br>
            <a:r>
              <a:rPr lang="zh-TW"/>
              <a:t>&gt; Tensorflow backend is recommended.</a:t>
            </a:r>
            <a:br>
              <a:rPr lang="zh-TW"/>
            </a:br>
            <a:r>
              <a:rPr lang="zh-TW"/>
              <a:t>&gt; GPU is powerful, yet installation of cuda may be annoying....</a:t>
            </a:r>
            <a:br>
              <a:rPr lang="zh-TW"/>
            </a:br>
            <a:r>
              <a:rPr lang="zh-TW"/>
              <a:t>&gt; You may just use CPU in this assignment.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 following dependencies:</a:t>
            </a:r>
            <a:br>
              <a:rPr lang="zh-TW"/>
            </a:br>
            <a:r>
              <a:rPr lang="zh-TW"/>
              <a:t>&gt; numpy, scipy</a:t>
            </a:r>
            <a:br>
              <a:rPr lang="zh-TW"/>
            </a:br>
            <a:r>
              <a:rPr lang="zh-TW"/>
              <a:t>&gt; yami</a:t>
            </a:r>
            <a:br>
              <a:rPr lang="zh-TW"/>
            </a:br>
            <a:r>
              <a:rPr lang="zh-TW"/>
              <a:t>&gt; HDF5, h5py (optional, for saving/loading models)</a:t>
            </a:r>
            <a:br>
              <a:rPr lang="zh-TW"/>
            </a:br>
            <a:r>
              <a:rPr lang="zh-TW"/>
              <a:t>&gt; cuDNN (optional, for GPU acceleration)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Keras - installation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266325"/>
            <a:ext cx="8520600" cy="3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Installation of Tensorflow:</a:t>
            </a:r>
            <a:br>
              <a:rPr lang="zh-TW"/>
            </a:br>
            <a:r>
              <a:rPr lang="zh-TW"/>
              <a:t>&gt;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https://www.tensorflow.org/install/</a:t>
            </a:r>
            <a:br>
              <a:rPr lang="zh-TW"/>
            </a:br>
            <a:r>
              <a:rPr lang="zh-TW"/>
              <a:t>Installation of Theano:</a:t>
            </a:r>
            <a:br>
              <a:rPr lang="zh-TW"/>
            </a:br>
            <a:r>
              <a:rPr lang="zh-TW"/>
              <a:t>&gt;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http://deeplearning.net/software/theano/install.html#install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Installation of Keras:</a:t>
            </a:r>
            <a:br>
              <a:rPr lang="zh-TW"/>
            </a:br>
            <a:r>
              <a:rPr lang="zh-TW"/>
              <a:t>Either:</a:t>
            </a:r>
            <a:br>
              <a:rPr lang="zh-TW"/>
            </a:br>
            <a:r>
              <a:rPr lang="zh-TW"/>
              <a:t>&gt; git clone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https://github.com/fchollet/keras.git</a:t>
            </a:r>
            <a:br>
              <a:rPr lang="zh-TW"/>
            </a:br>
            <a:r>
              <a:rPr lang="zh-TW"/>
              <a:t>&gt; cd keras</a:t>
            </a:r>
            <a:br>
              <a:rPr lang="zh-TW"/>
            </a:br>
            <a:r>
              <a:rPr lang="zh-TW"/>
              <a:t>&gt; sudo python setup.py install</a:t>
            </a:r>
            <a:br>
              <a:rPr lang="zh-TW"/>
            </a:br>
            <a:r>
              <a:rPr lang="zh-TW"/>
              <a:t>Or:</a:t>
            </a:r>
            <a:br>
              <a:rPr lang="zh-TW"/>
            </a:br>
            <a:r>
              <a:rPr lang="zh-TW"/>
              <a:t>&gt; sudo pip install keras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Deadline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2017/05/04 11:59 p.m. (GMT+8)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github上ML2017/hw3/裡面請至少包含：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your python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model參數 (can be loaded by your python file)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與之前作業相同，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請在script中寫清楚使用python版本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以下的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路徑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，助教在跑的時候會另外指定，請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保留可更改的彈性，不要寫死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hw3_train.sh &lt;training data&gt;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training data: train.csv的路徑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hw3_test.sh  &lt;testing data&gt;  &lt;prediction file&gt;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testing data: test.csv的路徑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prediction file: 結果的csv檔路徑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(除非有狀況，不然原則上助教只會跑testing，不會跑training，因次請用讀取model參數的方式進行predict。)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311700" y="1229325"/>
            <a:ext cx="85206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超過public leaderboard的simple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超過public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超過private leaderboard的simple baseline分數 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超過private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2017/0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/19 23:59 (GMT+8)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前超過public simple baseline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(BONUS) kaggle排名前五名(且願意上台跟大家分享的同學)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Char char="➢"/>
            </a:pP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其中，前五名排名以public以及private平均為準，屆時助教會公布名單</a:t>
            </a:r>
            <a:endParaRPr b="1"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Kaggle Rank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39100" y="-96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Report.pdf</a:t>
            </a:r>
            <a:endParaRPr b="0"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229575" y="907025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請說明你實作的 CNN model，其</a:t>
            </a: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模型架構</a:t>
            </a: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、訓練過程</a:t>
            </a: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和準確率為何？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承上題，請用與上述 CNN 接近的參數量，實做簡單的 DNN model，</a:t>
            </a:r>
            <a:b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其模型架構</a:t>
            </a: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、訓練過程</a:t>
            </a: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和準確率為何？</a:t>
            </a:r>
            <a:b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試與上題結果做比較，並說明你觀察到了什麼？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觀察答錯的圖片中，哪些 class 彼此間容易用混？</a:t>
            </a:r>
            <a:b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[繪出 confusion matrix </a:t>
            </a:r>
            <a:r>
              <a:rPr b="1"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分析</a:t>
            </a: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從(1)(2)</a:t>
            </a: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可以發現，使用 CNN 的確有些好處，試繪出其 </a:t>
            </a: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saliency maps</a:t>
            </a:r>
            <a:b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觀察模型在做 classification 時，是 focus 在圖片的哪些部份？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(1%) 承(1)(2)，利用上課所提到的 gradient ascent 方法，</a:t>
            </a:r>
            <a:b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觀察特定層的filter最容易被哪種圖片 activate。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[Bonus](1%) 從 training data 中移除部份 label，實做 semi-supervised learning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339100" y="4471875"/>
            <a:ext cx="8157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more detail: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https://sunprinces.github.io/ML-Assignment3/index.html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402275" y="533150"/>
            <a:ext cx="3960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[</a:t>
            </a:r>
            <a:r>
              <a:rPr b="1" lang="zh-TW" sz="1800">
                <a:solidFill>
                  <a:srgbClr val="FF0000"/>
                </a:solidFill>
              </a:rPr>
              <a:t>注意] 這次報告沒有頁數上限！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script 錯誤，直接0分。若是格式錯誤，請在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公告時間內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找助教修好，修完kaggle分數*0.7。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Kaggle超過deadline直接shut down，可以繼續上傳但不計入成績。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Github遲交一天(*0.7)，不足一天以一天計算，不得遲交超過兩天，有特殊原因請找助教。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r>
              <a:rPr lang="zh-TW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https://docs.google.com/forms/d/1ogxzINaJERKwJ131cB1nIzKB6HxDaobYjvpMYxlAyZ8/edit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(遲交才必需填寫)</a:t>
            </a:r>
            <a:b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遲交請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「先上傳程式」</a:t>
            </a: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Github再填表單，助教會根據表單填寫時間當作繳交時間。</a:t>
            </a:r>
            <a:endParaRPr sz="1800"/>
          </a:p>
        </p:txBody>
      </p:sp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Other Policy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作業網址: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https://sunprinces.github.io/ML-Assignment3/index.html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若有其他問題，請po在FB社團裡或寄信至助教信箱，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ntu.mlta@gmail.com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Rules, Deadline and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FAQ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Image Sentiment Classification</a:t>
            </a:r>
            <a:endParaRPr/>
          </a:p>
        </p:txBody>
      </p:sp>
      <p:pic>
        <p:nvPicPr>
          <p:cNvPr descr="dis.png"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50" y="23922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rprised_Face_Emoji.png"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85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MG_Face_Emoji.png" id="81" name="Google Shape;8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7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utral_Face_Emoji.png" id="82" name="Google Shape;8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6725" y="239222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udly_Crying_Face_Emoji.png" id="83" name="Google Shape;8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49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_Emoji_with_Eyes_Opened.png" id="84" name="Google Shape;8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970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y_Angry_Emoji.png" id="85" name="Google Shape;85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Image Sentiment Classification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本次作業為網路上收集到的人臉表情資料，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經過特殊處理，每張圖片，均是人臉部份佔大部分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1.png"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25" y="2398494"/>
            <a:ext cx="1700400" cy="1275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475" y="2382900"/>
            <a:ext cx="1791200" cy="134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png"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2350" y="2340775"/>
            <a:ext cx="1840400" cy="1380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0.png"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0" y="2382900"/>
            <a:ext cx="174200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1.png"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9600" y="2348850"/>
            <a:ext cx="1840400" cy="138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png" id="97" name="Google Shape;9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4725" y="500025"/>
            <a:ext cx="1700400" cy="127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98" name="Google Shape;9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95075" y="2346000"/>
            <a:ext cx="1840400" cy="1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381625" y="36894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r>
              <a:rPr lang="zh-TW"/>
              <a:t>(生氣</a:t>
            </a:r>
            <a:r>
              <a:rPr lang="zh-TW"/>
              <a:t>)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1654300" y="3726300"/>
            <a:ext cx="129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1(</a:t>
            </a:r>
            <a:r>
              <a:rPr lang="zh-TW"/>
              <a:t>厭惡</a:t>
            </a:r>
            <a:r>
              <a:rPr lang="zh-TW"/>
              <a:t>)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30793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2(</a:t>
            </a:r>
            <a:r>
              <a:rPr lang="zh-TW"/>
              <a:t>恐懼</a:t>
            </a:r>
            <a:r>
              <a:rPr lang="zh-TW"/>
              <a:t>)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45107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3(</a:t>
            </a:r>
            <a:r>
              <a:rPr lang="zh-TW"/>
              <a:t>高興</a:t>
            </a:r>
            <a:r>
              <a:rPr lang="zh-TW"/>
              <a:t>)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6183950" y="3726300"/>
            <a:ext cx="880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4(</a:t>
            </a:r>
            <a:r>
              <a:rPr lang="zh-TW"/>
              <a:t>難過</a:t>
            </a:r>
            <a:r>
              <a:rPr lang="zh-TW"/>
              <a:t>)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7373800" y="3765600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5(</a:t>
            </a:r>
            <a:r>
              <a:rPr lang="zh-TW"/>
              <a:t>驚訝</a:t>
            </a:r>
            <a:r>
              <a:rPr lang="zh-TW"/>
              <a:t>)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7152350" y="1775325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6(</a:t>
            </a:r>
            <a:r>
              <a:rPr lang="zh-TW"/>
              <a:t>中立</a:t>
            </a:r>
            <a:r>
              <a:rPr lang="zh-TW"/>
              <a:t>)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74525" y="4107025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data: about 28000 images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66025" y="4422550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</a:t>
            </a:r>
            <a:r>
              <a:rPr lang="zh-TW"/>
              <a:t> data: about 7000 images (a half will be public test)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[label], [48*48個</a:t>
            </a:r>
            <a:r>
              <a:rPr lang="zh-TW"/>
              <a:t>灰階強度(intensity)值] (0為黑, 255為白)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6543250" y="697625"/>
            <a:ext cx="1506000" cy="912000"/>
            <a:chOff x="6543250" y="926225"/>
            <a:chExt cx="1506000" cy="912000"/>
          </a:xfrm>
        </p:grpSpPr>
        <p:grpSp>
          <p:nvGrpSpPr>
            <p:cNvPr id="115" name="Google Shape;115;p17"/>
            <p:cNvGrpSpPr/>
            <p:nvPr/>
          </p:nvGrpSpPr>
          <p:grpSpPr>
            <a:xfrm>
              <a:off x="6543250" y="1228625"/>
              <a:ext cx="1506000" cy="609600"/>
              <a:chOff x="752950" y="2087225"/>
              <a:chExt cx="1506000" cy="609600"/>
            </a:xfrm>
          </p:grpSpPr>
          <p:cxnSp>
            <p:nvCxnSpPr>
              <p:cNvPr id="116" name="Google Shape;116;p17"/>
              <p:cNvCxnSpPr/>
              <p:nvPr/>
            </p:nvCxnSpPr>
            <p:spPr>
              <a:xfrm>
                <a:off x="752950" y="20872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" name="Google Shape;117;p17"/>
              <p:cNvCxnSpPr/>
              <p:nvPr/>
            </p:nvCxnSpPr>
            <p:spPr>
              <a:xfrm>
                <a:off x="752950" y="22396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" name="Google Shape;118;p17"/>
              <p:cNvCxnSpPr/>
              <p:nvPr/>
            </p:nvCxnSpPr>
            <p:spPr>
              <a:xfrm>
                <a:off x="752950" y="23920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" name="Google Shape;119;p17"/>
              <p:cNvCxnSpPr/>
              <p:nvPr/>
            </p:nvCxnSpPr>
            <p:spPr>
              <a:xfrm>
                <a:off x="752950" y="25444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0" name="Google Shape;120;p17"/>
              <p:cNvCxnSpPr/>
              <p:nvPr/>
            </p:nvCxnSpPr>
            <p:spPr>
              <a:xfrm>
                <a:off x="752950" y="26968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21" name="Google Shape;121;p17"/>
            <p:cNvSpPr txBox="1"/>
            <p:nvPr/>
          </p:nvSpPr>
          <p:spPr>
            <a:xfrm>
              <a:off x="7024100" y="926225"/>
              <a:ext cx="5019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48</a:t>
              </a:r>
              <a:endParaRPr sz="1200"/>
            </a:p>
          </p:txBody>
        </p:sp>
      </p:grpSp>
      <p:sp>
        <p:nvSpPr>
          <p:cNvPr id="122" name="Google Shape;122;p17"/>
          <p:cNvSpPr txBox="1"/>
          <p:nvPr/>
        </p:nvSpPr>
        <p:spPr>
          <a:xfrm>
            <a:off x="402275" y="1294025"/>
            <a:ext cx="339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&lt;hint&gt; use numpy.reshape function</a:t>
            </a:r>
            <a:endParaRPr sz="1200"/>
          </a:p>
        </p:txBody>
      </p:sp>
      <p:pic>
        <p:nvPicPr>
          <p:cNvPr descr="data-format.png"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1736450"/>
            <a:ext cx="7155349" cy="33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311700" y="1407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kaggle_url：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https://inclass.kaggle.com/c/ml2017-hw3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請至kaggle創帳號登入，需綁定NTU信箱。</a:t>
            </a:r>
            <a:endParaRPr baseline="-25000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個人進行，不需組隊。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隊名:學號_任意名稱(ex. 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b02902000_日本一級棒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)，旁聽同學請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避免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學號開頭。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每日上傳上限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次。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test set的資料將被分為兩份，一半為public，另一半為private。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最後的計分排名將以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筆自行選擇的結果，測試在private set上的準確率為準。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kaggle名稱錯誤者將不會得到任何kaggle上分數。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請預測test set中</a:t>
            </a:r>
            <a:r>
              <a:rPr lang="zh-TW"/>
              <a:t>七千多</a:t>
            </a:r>
            <a:r>
              <a:rPr lang="zh-TW"/>
              <a:t>筆資料並將結果上傳Kaggle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可使用現成package (Keras [recommended !], Tensorflow 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不能使用額外data來training (包括 pretraining)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不能call 其他線上 API (Project Oxford...)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>
                <a:solidFill>
                  <a:srgbClr val="FF0000"/>
                </a:solidFill>
              </a:rPr>
              <a:t>Only Python</a:t>
            </a:r>
            <a:r>
              <a:rPr lang="zh-TW"/>
              <a:t>，建議使用Python 3.4+, tensorflow1.0+,  keras1.2+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請附上訓練好的model (及其參數)，hw3_test.sh要在10分鐘內跑完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Keras - introduction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high-level NN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Written in Python, built on top of Tensorflow or Theano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Really simple and straight forward to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