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72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73" r:id="rId6"/>
    <p:sldId id="274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92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29B8-4B0A-4E45-990F-F602FFCA4C6E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1F628-67FD-6E42-B3D0-9F06C670CD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16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E5B5-C9A0-4CB9-85DD-024B87846EAC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A40-123C-42B7-8E29-BAC106C3AAF1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F45F-87AC-442D-8921-E4C52B74F035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964C-B93A-47D6-ABF3-52D759176225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AE30-C7C8-4044-98FC-D5059F02F4D7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AAF0-B889-484F-95E4-B6219FDC7544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864-D42E-4E70-8E45-5148E579D2F6}" type="datetime1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C4B5-B400-404F-A5F4-08DAF3275F89}" type="datetime1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E25F-0B8D-45AA-9722-5D94985470C7}" type="datetime1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11FD-E2FC-44A2-B6FC-3CBC1E9463C4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D53B-3F7D-40CA-8710-5CE207F45053}" type="datetime1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A0CE56F-886C-43B8-B7FA-D9994985381F}" type="datetime1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18288"/>
            <a:ext cx="4572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80A374C3-6DDB-6F4B-B68C-6713C0A0F3D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57270"/>
            <a:ext cx="7903449" cy="8762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Presentation</a:t>
            </a:r>
            <a:endParaRPr lang="en-US" sz="2800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Skoltech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8589" y="6214463"/>
            <a:ext cx="1322099" cy="487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40683" y="5827240"/>
            <a:ext cx="267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Date: 01/09/2016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216794" y="3603450"/>
            <a:ext cx="512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Contributors: John Doe, Ivan Ivanov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45499" y="6426496"/>
            <a:ext cx="4533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For Survey of Materials course, </a:t>
            </a:r>
            <a:r>
              <a:rPr lang="en-US" sz="1400" b="1" dirty="0" err="1" smtClean="0"/>
              <a:t>Skoltech</a:t>
            </a:r>
            <a:r>
              <a:rPr lang="en-US" sz="1400" b="1" dirty="0" smtClean="0"/>
              <a:t> University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05995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645" y="1687630"/>
            <a:ext cx="79147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Introduction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 smtClean="0"/>
          </a:p>
          <a:p>
            <a:pPr marL="285750" indent="-285750" algn="just">
              <a:buFont typeface="Arial"/>
              <a:buChar char="•"/>
            </a:pPr>
            <a:r>
              <a:rPr lang="en-US" sz="2000" i="1" dirty="0" smtClean="0"/>
              <a:t>Motivation (optional)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 smtClean="0"/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Main part / review/results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 smtClean="0"/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Case studies </a:t>
            </a:r>
            <a:r>
              <a:rPr lang="en-US" sz="2000" i="1" dirty="0" smtClean="0"/>
              <a:t>(optional)</a:t>
            </a:r>
          </a:p>
          <a:p>
            <a:pPr marL="285750" indent="-285750" algn="just">
              <a:buFont typeface="Arial"/>
              <a:buChar char="•"/>
            </a:pPr>
            <a:endParaRPr lang="en-US" sz="2000" i="1" dirty="0"/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Conclusions </a:t>
            </a:r>
          </a:p>
          <a:p>
            <a:pPr marL="285750" indent="-285750" algn="just">
              <a:buFont typeface="Arial"/>
              <a:buChar char="•"/>
            </a:pPr>
            <a:endParaRPr lang="en-US" sz="2000" dirty="0" smtClean="0"/>
          </a:p>
          <a:p>
            <a:pPr algn="just"/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5089935" y="1061987"/>
            <a:ext cx="2311892" cy="1642711"/>
          </a:xfrm>
          <a:prstGeom prst="wedgeEllipseCallout">
            <a:avLst>
              <a:gd name="adj1" fmla="val -163547"/>
              <a:gd name="adj2" fmla="val -35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Here you give an overview of you presentation to prepare you audience for the talk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/ Motivation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2265528"/>
            <a:ext cx="3783184" cy="2001305"/>
          </a:xfrm>
        </p:spPr>
      </p:pic>
      <p:sp>
        <p:nvSpPr>
          <p:cNvPr id="7" name="TextBox 6"/>
          <p:cNvSpPr txBox="1"/>
          <p:nvPr/>
        </p:nvSpPr>
        <p:spPr>
          <a:xfrm>
            <a:off x="457200" y="2142699"/>
            <a:ext cx="3759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information on the topic. Why we decided to do research on this specific theme.  This is what we are trying to find/prove/investigate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1369077" y="3643663"/>
            <a:ext cx="3004458" cy="1373634"/>
          </a:xfrm>
          <a:prstGeom prst="wedgeEllipseCallout">
            <a:avLst>
              <a:gd name="adj1" fmla="val 52031"/>
              <a:gd name="adj2" fmla="val -53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You can add pictures that illustrate your words. It’s ok to have 2-3 slides in this section, and spend about 1-2 minutes on it.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91886" y="6383383"/>
            <a:ext cx="7963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Yao et. al., Chem. Rew.,2016</a:t>
            </a:r>
            <a:endParaRPr lang="en-US" sz="1200" i="1" dirty="0"/>
          </a:p>
        </p:txBody>
      </p:sp>
      <p:sp>
        <p:nvSpPr>
          <p:cNvPr id="10" name="Oval Callout 9"/>
          <p:cNvSpPr/>
          <p:nvPr/>
        </p:nvSpPr>
        <p:spPr>
          <a:xfrm>
            <a:off x="3618412" y="5872509"/>
            <a:ext cx="2181497" cy="695753"/>
          </a:xfrm>
          <a:prstGeom prst="wedgeEllipseCallout">
            <a:avLst>
              <a:gd name="adj1" fmla="val -98720"/>
              <a:gd name="adj2" fmla="val 37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references if possible.  </a:t>
            </a:r>
            <a:endParaRPr lang="en-US" sz="1200" dirty="0"/>
          </a:p>
        </p:txBody>
      </p:sp>
      <p:sp>
        <p:nvSpPr>
          <p:cNvPr id="11" name="Oval Callout 10"/>
          <p:cNvSpPr/>
          <p:nvPr/>
        </p:nvSpPr>
        <p:spPr>
          <a:xfrm>
            <a:off x="6903719" y="763420"/>
            <a:ext cx="2172789" cy="1143757"/>
          </a:xfrm>
          <a:prstGeom prst="wedgeEllipseCallout">
            <a:avLst>
              <a:gd name="adj1" fmla="val -45430"/>
              <a:gd name="adj2" fmla="val 104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 not overload your slides. One or two main ideas per each slide is optimal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397829"/>
            <a:ext cx="378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Carbon chemistry is interesting to study. Nanotubes are awesome.</a:t>
            </a:r>
            <a:endParaRPr lang="en-US" sz="12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01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Results/discussion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238898" y="1304107"/>
            <a:ext cx="3526279" cy="1510937"/>
          </a:xfrm>
          <a:prstGeom prst="wedgeEllipseCallout">
            <a:avLst>
              <a:gd name="adj1" fmla="val -65939"/>
              <a:gd name="adj2" fmla="val -65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This is the main part where your own work is shown.  If  you are making a review, try to rework you source materials and present the  results in a way consistent with your topic.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57200" y="6369873"/>
            <a:ext cx="21717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Yao et. al., Chem. Rew.,2016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3510247" y="6018291"/>
            <a:ext cx="2890554" cy="703163"/>
          </a:xfrm>
          <a:prstGeom prst="wedgeEllipseCallout">
            <a:avLst>
              <a:gd name="adj1" fmla="val -79082"/>
              <a:gd name="adj2" fmla="val 2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When making a review, give the refs!!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228773"/>
            <a:ext cx="2718163" cy="2718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819" y="3811821"/>
            <a:ext cx="1804523" cy="18435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2091" y="3946936"/>
            <a:ext cx="1989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 This is a course-graining procedure for out </a:t>
            </a:r>
            <a:r>
              <a:rPr lang="en-US" sz="1200" dirty="0" err="1" smtClean="0"/>
              <a:t>polythiophene</a:t>
            </a:r>
            <a:r>
              <a:rPr lang="en-US" sz="1200" dirty="0" smtClean="0"/>
              <a:t> model polymer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92" y="1717570"/>
            <a:ext cx="198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-This is a structure of our polymer</a:t>
            </a:r>
            <a:endParaRPr lang="en-US" sz="1200" dirty="0"/>
          </a:p>
        </p:txBody>
      </p:sp>
      <p:sp>
        <p:nvSpPr>
          <p:cNvPr id="13" name="Oval Callout 12"/>
          <p:cNvSpPr/>
          <p:nvPr/>
        </p:nvSpPr>
        <p:spPr>
          <a:xfrm>
            <a:off x="5556760" y="3703820"/>
            <a:ext cx="2890554" cy="1312317"/>
          </a:xfrm>
          <a:prstGeom prst="wedgeEllipseCallout">
            <a:avLst>
              <a:gd name="adj1" fmla="val -79082"/>
              <a:gd name="adj2" fmla="val 2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Present you results in the most clear and readable way. Give captions and </a:t>
            </a:r>
            <a:r>
              <a:rPr lang="en-US" sz="1200" dirty="0" err="1" smtClean="0"/>
              <a:t>lables</a:t>
            </a:r>
            <a:r>
              <a:rPr lang="en-US" sz="1200" dirty="0" smtClean="0"/>
              <a:t> for your figures and tables,</a:t>
            </a:r>
            <a:endParaRPr lang="en-US" sz="12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38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 discussion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0124" y="1524000"/>
            <a:ext cx="3179510" cy="3466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524000"/>
            <a:ext cx="3862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CO2 emission increases every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1970 year it was not so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1990 it increased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2010 even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2030 it’s OMG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In 2050 don’t even think about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 love long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Even longer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Let me make it even longer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Etc</a:t>
            </a:r>
            <a:endParaRPr lang="en-U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Useless unreadable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Oval Callout 7"/>
          <p:cNvSpPr/>
          <p:nvPr/>
        </p:nvSpPr>
        <p:spPr>
          <a:xfrm>
            <a:off x="60960" y="4406537"/>
            <a:ext cx="1759131" cy="931818"/>
          </a:xfrm>
          <a:prstGeom prst="wedgeEllipseCallout">
            <a:avLst>
              <a:gd name="adj1" fmla="val 75745"/>
              <a:gd name="adj2" fmla="val -124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 not make long lists, it’s not worth it</a:t>
            </a:r>
            <a:endParaRPr lang="en-US" sz="1200" dirty="0"/>
          </a:p>
        </p:txBody>
      </p:sp>
      <p:sp>
        <p:nvSpPr>
          <p:cNvPr id="9" name="Oval Callout 8"/>
          <p:cNvSpPr/>
          <p:nvPr/>
        </p:nvSpPr>
        <p:spPr>
          <a:xfrm>
            <a:off x="2499359" y="5791200"/>
            <a:ext cx="3152503" cy="893547"/>
          </a:xfrm>
          <a:prstGeom prst="wedgeEllipseCallout">
            <a:avLst>
              <a:gd name="adj1" fmla="val 70670"/>
              <a:gd name="adj2" fmla="val -154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First think if you can make a plot or a scheme from your data. Big tables and lists are less readable.</a:t>
            </a:r>
            <a:endParaRPr lang="en-US" sz="1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02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0229" y="1654629"/>
            <a:ext cx="696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noticed that CO2 emissions are increasing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suggest the following methods to fight global warming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we thought was true is not true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457199" y="4822924"/>
            <a:ext cx="6640287" cy="1334036"/>
          </a:xfrm>
          <a:prstGeom prst="wedgeEllipseCallout">
            <a:avLst>
              <a:gd name="adj1" fmla="val 30109"/>
              <a:gd name="adj2" fmla="val -226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this section you give a very clear and short answers to questions raised in your Motivation part OR in you </a:t>
            </a:r>
            <a:r>
              <a:rPr lang="en-US" sz="1200" b="1" dirty="0" smtClean="0"/>
              <a:t>ASSIGNMENT. </a:t>
            </a:r>
            <a:r>
              <a:rPr lang="en-US" sz="1200" dirty="0" smtClean="0"/>
              <a:t>E.g. if you’re asked to show some trends within an element group, then you can simply put it here. The conclusions must not be too obvious. </a:t>
            </a:r>
            <a:endParaRPr lang="en-US" sz="1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401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8830" y="1623661"/>
            <a:ext cx="69813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 for attention!</a:t>
            </a:r>
          </a:p>
          <a:p>
            <a:pPr algn="ctr"/>
            <a:endParaRPr lang="en-US" sz="3200" dirty="0"/>
          </a:p>
          <a:p>
            <a:pPr algn="ctr"/>
            <a:r>
              <a:rPr lang="en-US" b="1" dirty="0" smtClean="0"/>
              <a:t>Contributions: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John Doe ( tables and pictures)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Ivan Ivanov ( presentation)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  <p:sp>
        <p:nvSpPr>
          <p:cNvPr id="3" name="Oval Callout 2"/>
          <p:cNvSpPr/>
          <p:nvPr/>
        </p:nvSpPr>
        <p:spPr>
          <a:xfrm>
            <a:off x="498685" y="3620004"/>
            <a:ext cx="2600651" cy="1396813"/>
          </a:xfrm>
          <a:prstGeom prst="wedgeEllipseCallout">
            <a:avLst>
              <a:gd name="adj1" fmla="val 52031"/>
              <a:gd name="adj2" fmla="val -53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Always write acknowledgments and  contributions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4C3-6DDB-6F4B-B68C-6713C0A0F3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08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16829</TotalTime>
  <Words>443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Presentation</vt:lpstr>
      <vt:lpstr>Outline</vt:lpstr>
      <vt:lpstr>Introduction / Motivation</vt:lpstr>
      <vt:lpstr>Results/discussion</vt:lpstr>
      <vt:lpstr>Results/ discussion 2</vt:lpstr>
      <vt:lpstr>Conclusions</vt:lpstr>
      <vt:lpstr>Slide 7</vt:lpstr>
    </vt:vector>
  </TitlesOfParts>
  <Company>Skoltech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of highly conducting conjugated polymers</dc:title>
  <dc:creator>Artem Naumov</dc:creator>
  <cp:lastModifiedBy>AZ</cp:lastModifiedBy>
  <cp:revision>69</cp:revision>
  <dcterms:created xsi:type="dcterms:W3CDTF">2016-03-01T07:22:35Z</dcterms:created>
  <dcterms:modified xsi:type="dcterms:W3CDTF">2016-10-05T10:11:40Z</dcterms:modified>
</cp:coreProperties>
</file>