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3" r:id="rId15"/>
    <p:sldId id="274" r:id="rId16"/>
    <p:sldId id="275" r:id="rId17"/>
  </p:sldIdLst>
  <p:sldSz cx="12192000" cy="6858000" type="screen16x9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7"/>
    <p:restoredTop sz="94746"/>
  </p:normalViewPr>
  <p:slideViewPr>
    <p:cSldViewPr snapToGrid="0" snapToObjects="1">
      <p:cViewPr varScale="1">
        <p:scale>
          <a:sx n="89" d="100"/>
          <a:sy n="89" d="100"/>
        </p:scale>
        <p:origin x="7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52"/>
    </p:cViewPr>
  </p:sorterViewPr>
  <p:notesViewPr>
    <p:cSldViewPr snapToGrid="0" snapToObjects="1">
      <p:cViewPr varScale="1">
        <p:scale>
          <a:sx n="81" d="100"/>
          <a:sy n="81" d="100"/>
        </p:scale>
        <p:origin x="36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3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682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683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C39C8-16E8-F646-9BCD-679B71C597CF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48684" name="日期占位符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DA51F-360A-FE46-929E-414451743D82}" type="datetimeFigureOut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7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ADEFE-30D5-4218-B0B2-EC2916D6CF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7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67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7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8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7A729-3894-461E-8987-0E29CE977D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矩形 1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048671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幻灯片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 3"/>
          <p:cNvGrpSpPr/>
          <p:nvPr userDrawn="1"/>
        </p:nvGrpSpPr>
        <p:grpSpPr>
          <a:xfrm>
            <a:off x="0" y="0"/>
            <a:ext cx="12192000" cy="6858000"/>
            <a:chOff x="767255" y="220717"/>
            <a:chExt cx="3888830" cy="4456386"/>
          </a:xfrm>
        </p:grpSpPr>
        <p:sp>
          <p:nvSpPr>
            <p:cNvPr id="1048661" name="矩形 4"/>
            <p:cNvSpPr/>
            <p:nvPr/>
          </p:nvSpPr>
          <p:spPr>
            <a:xfrm>
              <a:off x="767255" y="220717"/>
              <a:ext cx="777766" cy="4456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1048662" name="矩形 5"/>
            <p:cNvSpPr/>
            <p:nvPr/>
          </p:nvSpPr>
          <p:spPr>
            <a:xfrm>
              <a:off x="1545021" y="220717"/>
              <a:ext cx="777766" cy="44563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1048663" name="矩形 6"/>
            <p:cNvSpPr/>
            <p:nvPr/>
          </p:nvSpPr>
          <p:spPr>
            <a:xfrm>
              <a:off x="2322787" y="220717"/>
              <a:ext cx="777766" cy="44563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1048664" name="矩形 7"/>
            <p:cNvSpPr/>
            <p:nvPr/>
          </p:nvSpPr>
          <p:spPr>
            <a:xfrm>
              <a:off x="3100553" y="220717"/>
              <a:ext cx="777766" cy="44563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1048665" name="矩形 8"/>
            <p:cNvSpPr/>
            <p:nvPr/>
          </p:nvSpPr>
          <p:spPr>
            <a:xfrm>
              <a:off x="3878319" y="220717"/>
              <a:ext cx="777766" cy="44563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矩形 6"/>
          <p:cNvSpPr/>
          <p:nvPr userDrawn="1"/>
        </p:nvSpPr>
        <p:spPr>
          <a:xfrm>
            <a:off x="-1042737" y="-914400"/>
            <a:ext cx="13459326" cy="2245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581" name="文本框 4"/>
          <p:cNvSpPr txBox="1"/>
          <p:nvPr userDrawn="1"/>
        </p:nvSpPr>
        <p:spPr>
          <a:xfrm>
            <a:off x="1425785" y="2544449"/>
            <a:ext cx="3141980" cy="17424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defTabSz="914400"/>
            <a:r>
              <a:rPr lang="zh-CN" altLang="en-US" sz="6395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目录</a:t>
            </a:r>
            <a:endParaRPr lang="en-US" altLang="zh-CN" sz="6395" b="1" dirty="0"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  <a:p>
            <a:pPr algn="ctr" defTabSz="914400"/>
            <a:r>
              <a:rPr lang="en-US" altLang="zh-CN" sz="4800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CONTENT</a:t>
            </a:r>
            <a:endParaRPr lang="zh-CN" altLang="en-US" sz="4800" b="1" dirty="0" err="1"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048582" name="图文框 5"/>
          <p:cNvSpPr/>
          <p:nvPr userDrawn="1"/>
        </p:nvSpPr>
        <p:spPr>
          <a:xfrm>
            <a:off x="1090989" y="820739"/>
            <a:ext cx="3871495" cy="5216525"/>
          </a:xfrm>
          <a:prstGeom prst="frame">
            <a:avLst>
              <a:gd name="adj1" fmla="val 5318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p>
            <a:pPr algn="ctr" defTabSz="914400"/>
            <a:endParaRPr lang="zh-CN" altLang="en-US" sz="18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矩形 1"/>
          <p:cNvSpPr/>
          <p:nvPr userDrawn="1"/>
        </p:nvSpPr>
        <p:spPr>
          <a:xfrm>
            <a:off x="0" y="0"/>
            <a:ext cx="102992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048592" name="矩形 4"/>
          <p:cNvSpPr/>
          <p:nvPr userDrawn="1"/>
        </p:nvSpPr>
        <p:spPr>
          <a:xfrm>
            <a:off x="513347" y="-786064"/>
            <a:ext cx="12673263" cy="2245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4" name="组合 5"/>
          <p:cNvGrpSpPr/>
          <p:nvPr userDrawn="1"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2097156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2097157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矩形 5"/>
          <p:cNvSpPr/>
          <p:nvPr userDrawn="1"/>
        </p:nvSpPr>
        <p:spPr>
          <a:xfrm>
            <a:off x="-1042737" y="-914400"/>
            <a:ext cx="12673263" cy="2245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" name="组合 2"/>
          <p:cNvGrpSpPr/>
          <p:nvPr userDrawn="1"/>
        </p:nvGrpSpPr>
        <p:grpSpPr>
          <a:xfrm>
            <a:off x="-1537082" y="-1087075"/>
            <a:ext cx="15385227" cy="9854644"/>
            <a:chOff x="-1537082" y="-1087075"/>
            <a:chExt cx="15385227" cy="9854644"/>
          </a:xfrm>
        </p:grpSpPr>
        <p:pic>
          <p:nvPicPr>
            <p:cNvPr id="2097152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2097153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bg1"/>
        </a:solidFill>
        <a:effectLst/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solidFill>
          <a:schemeClr val="bg1"/>
        </a:solidFill>
        <a:effectLst/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幻灯片">
    <p:bg>
      <p:bgPr>
        <a:solidFill>
          <a:schemeClr val="bg1"/>
        </a:solidFill>
        <a:effectLst/>
      </p:bgPr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048673" name="直角三角形 4"/>
          <p:cNvSpPr/>
          <p:nvPr userDrawn="1"/>
        </p:nvSpPr>
        <p:spPr>
          <a:xfrm>
            <a:off x="215462" y="1087749"/>
            <a:ext cx="11415604" cy="555478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048674" name="直角三角形 5"/>
          <p:cNvSpPr/>
          <p:nvPr userDrawn="1"/>
        </p:nvSpPr>
        <p:spPr>
          <a:xfrm rot="10800000">
            <a:off x="560934" y="1072055"/>
            <a:ext cx="11415604" cy="5554789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矩形 5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048668" name="矩形 1"/>
          <p:cNvSpPr/>
          <p:nvPr userDrawn="1"/>
        </p:nvSpPr>
        <p:spPr>
          <a:xfrm>
            <a:off x="0" y="899449"/>
            <a:ext cx="12192000" cy="5277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04866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bg>
      <p:bgPr>
        <a:solidFill>
          <a:schemeClr val="bg1"/>
        </a:solidFill>
        <a:effectLst/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2097185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0240" y="2936240"/>
            <a:ext cx="3921760" cy="3921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bg>
      <p:bgPr>
        <a:solidFill>
          <a:schemeClr val="bg1"/>
        </a:solidFill>
        <a:effectLst/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1"/>
          <p:cNvSpPr/>
          <p:nvPr userDrawn="1"/>
        </p:nvSpPr>
        <p:spPr>
          <a:xfrm>
            <a:off x="-1464732" y="-112295"/>
            <a:ext cx="13656732" cy="1047015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6"/>
          <p:cNvGrpSpPr/>
          <p:nvPr/>
        </p:nvGrpSpPr>
        <p:grpSpPr>
          <a:xfrm>
            <a:off x="-1537082" y="-1087075"/>
            <a:ext cx="15385227" cy="9854644"/>
            <a:chOff x="-1537082" y="-1087075"/>
            <a:chExt cx="15385227" cy="9854644"/>
          </a:xfrm>
        </p:grpSpPr>
        <p:pic>
          <p:nvPicPr>
            <p:cNvPr id="2097154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2097155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  <p:sp>
        <p:nvSpPr>
          <p:cNvPr id="1048578" name="文本框 25"/>
          <p:cNvSpPr>
            <a:spLocks noChangeArrowheads="1"/>
          </p:cNvSpPr>
          <p:nvPr/>
        </p:nvSpPr>
        <p:spPr bwMode="auto">
          <a:xfrm>
            <a:off x="213359" y="1089658"/>
            <a:ext cx="11689080" cy="23393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/>
            <a:r>
              <a:rPr lang="zh-CN" altLang="en-US" sz="15195" b="1" dirty="0">
                <a:ln w="12700">
                  <a:noFill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sym typeface="+mn-lt"/>
              </a:rPr>
              <a:t>平面几何</a:t>
            </a:r>
            <a:r>
              <a:rPr lang="zh-CN" altLang="en-US" sz="15195" b="1" dirty="0">
                <a:ln w="12700">
                  <a:noFill/>
                </a:ln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sym typeface="+mn-lt"/>
              </a:rPr>
              <a:t>图形</a:t>
            </a:r>
            <a:endParaRPr lang="zh-CN" altLang="en-US" sz="15195" b="1" dirty="0">
              <a:ln w="12700">
                <a:noFill/>
              </a:ln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sym typeface="+mn-lt"/>
            </a:endParaRPr>
          </a:p>
        </p:txBody>
      </p:sp>
      <p:sp>
        <p:nvSpPr>
          <p:cNvPr id="1048579" name="文本框 24"/>
          <p:cNvSpPr txBox="1">
            <a:spLocks noChangeArrowheads="1"/>
          </p:cNvSpPr>
          <p:nvPr/>
        </p:nvSpPr>
        <p:spPr bwMode="auto">
          <a:xfrm>
            <a:off x="3791523" y="3407144"/>
            <a:ext cx="4564380" cy="101726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defTabSz="685800" rtl="0" eaLnBrk="0" latinLnBrk="0" hangingPunct="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/>
            <a:r>
              <a:rPr lang="zh-CN" altLang="en-US" sz="6900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sym typeface="+mn-lt"/>
              </a:rPr>
              <a:t>天马工作室</a:t>
            </a:r>
            <a:endParaRPr lang="zh-CN" altLang="en-US" sz="5750" b="1" dirty="0">
              <a:solidFill>
                <a:srgbClr val="7F7F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p>
            <a:pPr algn="ctr" defTabSz="914400"/>
            <a:r>
              <a:rPr lang="en-US" altLang="zh-CN" sz="8000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03</a:t>
            </a:r>
            <a:endParaRPr lang="zh-CN" altLang="en-US" sz="80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48638" name="文本框 6"/>
          <p:cNvSpPr txBox="1"/>
          <p:nvPr/>
        </p:nvSpPr>
        <p:spPr>
          <a:xfrm>
            <a:off x="3541456" y="3192944"/>
            <a:ext cx="5059680" cy="15138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defTabSz="914400"/>
            <a:r>
              <a:rPr lang="zh-CN" altLang="en-US" sz="9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程序设计</a:t>
            </a:r>
            <a:endParaRPr lang="en-US" altLang="zh-CN" sz="9600" b="1" dirty="0">
              <a:blipFill dpi="0" rotWithShape="1">
                <a:blip r:embed="rId1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60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2097178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209717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程序设计流程</a:t>
            </a:r>
            <a:endParaRPr kumimoji="1" lang="zh-CN" altLang="en-US" dirty="0"/>
          </a:p>
        </p:txBody>
      </p:sp>
      <p:sp>
        <p:nvSpPr>
          <p:cNvPr id="1048700" name="文本框 1048699"/>
          <p:cNvSpPr txBox="1"/>
          <p:nvPr/>
        </p:nvSpPr>
        <p:spPr>
          <a:xfrm>
            <a:off x="0" y="1304219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0000"/>
                </a:solidFill>
              </a:rPr>
              <a:t>画出</a:t>
            </a:r>
            <a:r>
              <a:rPr lang="zh-CN" altLang="en-US" sz="2800">
                <a:solidFill>
                  <a:srgbClr val="000000"/>
                </a:solidFill>
              </a:rPr>
              <a:t>三角形</a:t>
            </a:r>
            <a:endParaRPr lang="zh-CN" sz="2800">
              <a:solidFill>
                <a:srgbClr val="000000"/>
              </a:solidFill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2040" y="1228725"/>
            <a:ext cx="2505075" cy="55537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725" y="2339340"/>
            <a:ext cx="3171825" cy="3019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54980" y="3429000"/>
            <a:ext cx="1913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小猫一边走路一边画出了三角形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5172710" y="3242945"/>
            <a:ext cx="3201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endParaRPr kumimoji="1" lang="en-US" altLang="zh-CN" dirty="0"/>
          </a:p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程序设计流程</a:t>
            </a:r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1048704" name="文本框 1048703"/>
          <p:cNvSpPr txBox="1"/>
          <p:nvPr/>
        </p:nvSpPr>
        <p:spPr>
          <a:xfrm flipH="1">
            <a:off x="0" y="1173167"/>
            <a:ext cx="2939972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0000"/>
                </a:solidFill>
              </a:rPr>
              <a:t>画出</a:t>
            </a:r>
            <a:r>
              <a:rPr lang="zh-CN" altLang="en-US" sz="2800">
                <a:solidFill>
                  <a:srgbClr val="000000"/>
                </a:solidFill>
              </a:rPr>
              <a:t>四边形</a:t>
            </a:r>
            <a:endParaRPr lang="zh-CN" sz="2800">
              <a:solidFill>
                <a:srgbClr val="000000"/>
              </a:solidFill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9860" y="2379345"/>
            <a:ext cx="3162300" cy="28098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73480"/>
            <a:ext cx="2590800" cy="546354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5517515" y="3634105"/>
            <a:ext cx="225234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p>
            <a:pPr algn="ctr" defTabSz="914400"/>
            <a:r>
              <a:rPr lang="en-US" altLang="zh-CN" sz="8000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04</a:t>
            </a:r>
            <a:endParaRPr lang="zh-CN" altLang="en-US" sz="80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48656" name="文本框 6"/>
          <p:cNvSpPr txBox="1"/>
          <p:nvPr/>
        </p:nvSpPr>
        <p:spPr>
          <a:xfrm>
            <a:off x="4772562" y="3192944"/>
            <a:ext cx="2621280" cy="15138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defTabSz="914400"/>
            <a:r>
              <a:rPr lang="zh-CN" altLang="en-US" sz="9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作业</a:t>
            </a:r>
            <a:endParaRPr lang="en-US" altLang="zh-CN" sz="9600" b="1" dirty="0">
              <a:blipFill dpi="0" rotWithShape="1">
                <a:blip r:embed="rId1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69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2097183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2097184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作业</a:t>
            </a:r>
            <a:endParaRPr kumimoji="1" lang="zh-CN" altLang="en-US" dirty="0"/>
          </a:p>
        </p:txBody>
      </p:sp>
      <p:sp>
        <p:nvSpPr>
          <p:cNvPr id="1048706" name="文本框 1048705"/>
          <p:cNvSpPr txBox="1"/>
          <p:nvPr/>
        </p:nvSpPr>
        <p:spPr>
          <a:xfrm>
            <a:off x="1148127" y="1706880"/>
            <a:ext cx="6378933" cy="3444241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画出</a:t>
            </a:r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了</a:t>
            </a:r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三角形</a:t>
            </a:r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和</a:t>
            </a:r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四边形</a:t>
            </a:r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，</a:t>
            </a:r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你</a:t>
            </a:r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可以</a:t>
            </a:r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试</a:t>
            </a:r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着</a:t>
            </a:r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画出</a:t>
            </a:r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其他</a:t>
            </a:r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的</a:t>
            </a:r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多</a:t>
            </a:r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边</a:t>
            </a:r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形</a:t>
            </a:r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吗</a:t>
            </a:r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？</a:t>
            </a:r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例如</a:t>
            </a:r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五边形</a:t>
            </a:r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六边形</a:t>
            </a:r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等</a:t>
            </a:r>
            <a:r>
              <a:rPr lang="zh-CN" altLang="en-US" sz="4800">
                <a:solidFill>
                  <a:srgbClr val="000000"/>
                </a:solidFill>
                <a:latin typeface="汉仪青云简" panose="00020600040101010101" charset="-122"/>
                <a:ea typeface="汉仪青云简" panose="00020600040101010101" charset="-122"/>
              </a:rPr>
              <a:t>。</a:t>
            </a:r>
            <a:endParaRPr lang="zh-CN" sz="4800">
              <a:solidFill>
                <a:srgbClr val="000000"/>
              </a:solidFill>
              <a:latin typeface="汉仪青云简" panose="00020600040101010101" charset="-122"/>
              <a:ea typeface="汉仪青云简" panose="00020600040101010101" charset="-122"/>
            </a:endParaRPr>
          </a:p>
        </p:txBody>
      </p:sp>
      <p:sp>
        <p:nvSpPr>
          <p:cNvPr id="1048708" name="文本框 1048707"/>
          <p:cNvSpPr txBox="1"/>
          <p:nvPr/>
        </p:nvSpPr>
        <p:spPr>
          <a:xfrm>
            <a:off x="-145256" y="6070199"/>
            <a:ext cx="8965699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0000"/>
                </a:solidFill>
              </a:rPr>
              <a:t>❗</a:t>
            </a:r>
            <a:r>
              <a:rPr lang="zh-CN" altLang="en-US" sz="2800">
                <a:solidFill>
                  <a:srgbClr val="000000"/>
                </a:solidFill>
              </a:rPr>
              <a:t>小</a:t>
            </a:r>
            <a:r>
              <a:rPr lang="zh-CN" altLang="en-US" sz="2800">
                <a:solidFill>
                  <a:srgbClr val="000000"/>
                </a:solidFill>
              </a:rPr>
              <a:t>提</a:t>
            </a:r>
            <a:r>
              <a:rPr lang="zh-CN" altLang="en-US" sz="2800">
                <a:solidFill>
                  <a:srgbClr val="000000"/>
                </a:solidFill>
              </a:rPr>
              <a:t>示</a:t>
            </a:r>
            <a:r>
              <a:rPr lang="zh-CN" altLang="en-US" sz="2800">
                <a:solidFill>
                  <a:srgbClr val="000000"/>
                </a:solidFill>
              </a:rPr>
              <a:t>：</a:t>
            </a:r>
            <a:r>
              <a:rPr lang="zh-CN" altLang="en-US" sz="2800">
                <a:solidFill>
                  <a:srgbClr val="000000"/>
                </a:solidFill>
              </a:rPr>
              <a:t>五边形</a:t>
            </a:r>
            <a:r>
              <a:rPr lang="zh-CN" altLang="en-US" sz="2800">
                <a:solidFill>
                  <a:srgbClr val="000000"/>
                </a:solidFill>
              </a:rPr>
              <a:t>旋转</a:t>
            </a:r>
            <a:r>
              <a:rPr lang="en-US" altLang="en-US" sz="2800">
                <a:solidFill>
                  <a:srgbClr val="000000"/>
                </a:solidFill>
              </a:rPr>
              <a:t>1</a:t>
            </a:r>
            <a:r>
              <a:rPr lang="en-US" altLang="en-US" sz="2800">
                <a:solidFill>
                  <a:srgbClr val="000000"/>
                </a:solidFill>
              </a:rPr>
              <a:t>0</a:t>
            </a:r>
            <a:r>
              <a:rPr lang="en-US" altLang="en-US" sz="2800">
                <a:solidFill>
                  <a:srgbClr val="000000"/>
                </a:solidFill>
              </a:rPr>
              <a:t>8</a:t>
            </a:r>
            <a:r>
              <a:rPr lang="zh-CN" altLang="en-US" sz="2800">
                <a:solidFill>
                  <a:srgbClr val="000000"/>
                </a:solidFill>
              </a:rPr>
              <a:t>°</a:t>
            </a:r>
            <a:r>
              <a:rPr lang="zh-CN" altLang="en-US" sz="2800">
                <a:solidFill>
                  <a:srgbClr val="000000"/>
                </a:solidFill>
              </a:rPr>
              <a:t>，</a:t>
            </a:r>
            <a:r>
              <a:rPr lang="zh-CN" altLang="en-US" sz="2800">
                <a:solidFill>
                  <a:srgbClr val="000000"/>
                </a:solidFill>
              </a:rPr>
              <a:t>六边形</a:t>
            </a:r>
            <a:r>
              <a:rPr lang="zh-CN" altLang="en-US" sz="2800">
                <a:solidFill>
                  <a:srgbClr val="000000"/>
                </a:solidFill>
              </a:rPr>
              <a:t>旋转</a:t>
            </a:r>
            <a:r>
              <a:rPr lang="en-US" altLang="en-US" sz="2800">
                <a:solidFill>
                  <a:srgbClr val="000000"/>
                </a:solidFill>
              </a:rPr>
              <a:t>1</a:t>
            </a:r>
            <a:r>
              <a:rPr lang="en-US" altLang="en-US" sz="2800">
                <a:solidFill>
                  <a:srgbClr val="000000"/>
                </a:solidFill>
              </a:rPr>
              <a:t>2</a:t>
            </a:r>
            <a:r>
              <a:rPr lang="en-US" altLang="en-US" sz="2800">
                <a:solidFill>
                  <a:srgbClr val="000000"/>
                </a:solidFill>
              </a:rPr>
              <a:t>0</a:t>
            </a:r>
            <a:r>
              <a:rPr lang="zh-CN" altLang="en-US" sz="2800">
                <a:solidFill>
                  <a:srgbClr val="000000"/>
                </a:solidFill>
              </a:rPr>
              <a:t>°</a:t>
            </a:r>
            <a:endParaRPr lang="zh-CN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6"/>
          <p:cNvGrpSpPr/>
          <p:nvPr/>
        </p:nvGrpSpPr>
        <p:grpSpPr>
          <a:xfrm>
            <a:off x="-1537082" y="-1087075"/>
            <a:ext cx="15385227" cy="9854644"/>
            <a:chOff x="-1537082" y="-1087075"/>
            <a:chExt cx="15385227" cy="9854644"/>
          </a:xfrm>
        </p:grpSpPr>
        <p:pic>
          <p:nvPicPr>
            <p:cNvPr id="2097186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2097187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  <p:sp>
        <p:nvSpPr>
          <p:cNvPr id="1048660" name="文本框 7"/>
          <p:cNvSpPr txBox="1"/>
          <p:nvPr/>
        </p:nvSpPr>
        <p:spPr>
          <a:xfrm>
            <a:off x="2247678" y="1999375"/>
            <a:ext cx="6482080" cy="1285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80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THANK YOU!</a:t>
            </a:r>
            <a:endParaRPr lang="zh-CN" altLang="en-US" sz="8000" b="1" dirty="0">
              <a:blipFill dpi="0" rotWithShape="1">
                <a:blip r:embed="rId2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文本框 6"/>
          <p:cNvSpPr txBox="1"/>
          <p:nvPr/>
        </p:nvSpPr>
        <p:spPr>
          <a:xfrm>
            <a:off x="5616957" y="636022"/>
            <a:ext cx="2695276" cy="1437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914400"/>
            <a:r>
              <a:rPr lang="en-US" altLang="zh-CN" sz="9195" b="1" dirty="0">
                <a:blipFill>
                  <a:blip r:embed="rId1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01</a:t>
            </a:r>
            <a:endParaRPr lang="zh-CN" altLang="en-US" sz="9195" b="1" dirty="0" err="1">
              <a:blipFill>
                <a:blip r:embed="rId1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048584" name="文本框 7"/>
          <p:cNvSpPr txBox="1"/>
          <p:nvPr/>
        </p:nvSpPr>
        <p:spPr>
          <a:xfrm>
            <a:off x="7331421" y="810826"/>
            <a:ext cx="29260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914400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案例导入</a:t>
            </a:r>
            <a:endParaRPr lang="zh-CN" altLang="en-US" sz="5400" b="1" dirty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48585" name="文本框 10"/>
          <p:cNvSpPr txBox="1"/>
          <p:nvPr/>
        </p:nvSpPr>
        <p:spPr>
          <a:xfrm>
            <a:off x="5616957" y="2036500"/>
            <a:ext cx="1579880" cy="1437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914400"/>
            <a:r>
              <a:rPr lang="en-US" altLang="zh-CN" sz="9195" b="1" dirty="0">
                <a:blipFill>
                  <a:blip r:embed="rId1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02</a:t>
            </a:r>
            <a:endParaRPr lang="zh-CN" altLang="en-US" sz="9195" b="1" dirty="0" err="1">
              <a:blipFill>
                <a:blip r:embed="rId1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048586" name="文本框 14"/>
          <p:cNvSpPr txBox="1"/>
          <p:nvPr/>
        </p:nvSpPr>
        <p:spPr>
          <a:xfrm>
            <a:off x="5616957" y="3452111"/>
            <a:ext cx="1592580" cy="14376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914400"/>
            <a:r>
              <a:rPr lang="en-US" altLang="zh-CN" sz="9195" b="1" dirty="0">
                <a:blipFill>
                  <a:blip r:embed="rId1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03</a:t>
            </a:r>
            <a:endParaRPr lang="zh-CN" altLang="en-US" sz="9195" b="1" dirty="0" err="1">
              <a:blipFill>
                <a:blip r:embed="rId1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048587" name="文本框 18"/>
          <p:cNvSpPr txBox="1"/>
          <p:nvPr/>
        </p:nvSpPr>
        <p:spPr>
          <a:xfrm>
            <a:off x="5616957" y="4882852"/>
            <a:ext cx="1617980" cy="1437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914400"/>
            <a:r>
              <a:rPr lang="en-US" altLang="zh-CN" sz="9195" b="1" dirty="0">
                <a:blipFill>
                  <a:blip r:embed="rId1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04</a:t>
            </a:r>
            <a:endParaRPr lang="zh-CN" altLang="en-US" sz="9195" b="1" dirty="0" err="1">
              <a:blipFill>
                <a:blip r:embed="rId1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048588" name="文本框 13"/>
          <p:cNvSpPr txBox="1"/>
          <p:nvPr/>
        </p:nvSpPr>
        <p:spPr>
          <a:xfrm>
            <a:off x="7331421" y="2245948"/>
            <a:ext cx="36118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914400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知识点讲解</a:t>
            </a:r>
            <a:endParaRPr lang="zh-CN" altLang="en-US" sz="5400" b="1" dirty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48589" name="文本框 17"/>
          <p:cNvSpPr txBox="1"/>
          <p:nvPr/>
        </p:nvSpPr>
        <p:spPr>
          <a:xfrm>
            <a:off x="7331421" y="3681070"/>
            <a:ext cx="29260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914400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程序设计</a:t>
            </a:r>
            <a:endParaRPr lang="zh-CN" altLang="en-US" sz="5400" b="1" dirty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48590" name="文本框 21"/>
          <p:cNvSpPr txBox="1"/>
          <p:nvPr/>
        </p:nvSpPr>
        <p:spPr>
          <a:xfrm>
            <a:off x="7331421" y="5116193"/>
            <a:ext cx="1554480" cy="8915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defTabSz="914400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作业</a:t>
            </a:r>
            <a:endParaRPr lang="zh-CN" altLang="en-US" sz="5400" b="1" dirty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p>
            <a:pPr algn="ctr" defTabSz="914400"/>
            <a:r>
              <a:rPr lang="en-US" altLang="zh-CN" sz="8000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01</a:t>
            </a:r>
            <a:endParaRPr lang="zh-CN" altLang="en-US" sz="80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48594" name="文本框 6"/>
          <p:cNvSpPr txBox="1"/>
          <p:nvPr/>
        </p:nvSpPr>
        <p:spPr>
          <a:xfrm>
            <a:off x="3541456" y="3192944"/>
            <a:ext cx="5059680" cy="15138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defTabSz="914400"/>
            <a:r>
              <a:rPr lang="zh-CN" altLang="en-US" sz="9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案例导入</a:t>
            </a:r>
            <a:endParaRPr lang="en-US" altLang="zh-CN" sz="9600" b="1" dirty="0">
              <a:blipFill dpi="0" rotWithShape="1">
                <a:blip r:embed="rId1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46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2097158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209715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案例导入</a:t>
            </a:r>
            <a:endParaRPr kumimoji="1" lang="zh-CN" altLang="en-US" dirty="0"/>
          </a:p>
        </p:txBody>
      </p:sp>
      <p:sp>
        <p:nvSpPr>
          <p:cNvPr id="1048597" name="文本框 10"/>
          <p:cNvSpPr txBox="1"/>
          <p:nvPr/>
        </p:nvSpPr>
        <p:spPr>
          <a:xfrm>
            <a:off x="86995" y="1033145"/>
            <a:ext cx="6523355" cy="530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日常生活中有很多常见的平面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几何图形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97160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630" y="1565910"/>
            <a:ext cx="10748645" cy="5333365"/>
          </a:xfrm>
          <a:prstGeom prst="rect">
            <a:avLst/>
          </a:prstGeom>
        </p:spPr>
      </p:pic>
      <p:sp>
        <p:nvSpPr>
          <p:cNvPr id="1048598" name="文本框 12"/>
          <p:cNvSpPr txBox="1"/>
          <p:nvPr/>
        </p:nvSpPr>
        <p:spPr>
          <a:xfrm>
            <a:off x="6748780" y="1754505"/>
            <a:ext cx="334137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你能找到几种平面几何图形呢？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如何在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scratch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中画出这些图形？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p>
            <a:pPr algn="ctr" defTabSz="914400"/>
            <a:r>
              <a:rPr lang="en-US" altLang="zh-CN" sz="8000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02</a:t>
            </a:r>
            <a:endParaRPr lang="zh-CN" altLang="en-US" sz="8000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48600" name="文本框 6"/>
          <p:cNvSpPr txBox="1"/>
          <p:nvPr/>
        </p:nvSpPr>
        <p:spPr>
          <a:xfrm>
            <a:off x="2925903" y="3192944"/>
            <a:ext cx="6278880" cy="15138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 defTabSz="914400"/>
            <a:r>
              <a:rPr lang="zh-CN" altLang="en-US" sz="9600" b="1" dirty="0">
                <a:blipFill dpi="0" rotWithShape="1">
                  <a:blip r:embed="rId1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cs typeface="+mn-ea"/>
                <a:sym typeface="+mn-lt"/>
              </a:rPr>
              <a:t>知识点讲解</a:t>
            </a:r>
            <a:endParaRPr lang="en-US" altLang="zh-CN" sz="9600" b="1" dirty="0">
              <a:blipFill dpi="0" rotWithShape="1">
                <a:blip r:embed="rId1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50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2097161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2097162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知识点</a:t>
            </a:r>
            <a:r>
              <a:rPr kumimoji="1" lang="zh-CN" altLang="en-US" dirty="0"/>
              <a:t>讲解</a:t>
            </a:r>
            <a:endParaRPr kumimoji="1" lang="zh-CN" altLang="en-US" dirty="0"/>
          </a:p>
        </p:txBody>
      </p:sp>
      <p:sp>
        <p:nvSpPr>
          <p:cNvPr id="1048602" name="文本框 24"/>
          <p:cNvSpPr txBox="1"/>
          <p:nvPr/>
        </p:nvSpPr>
        <p:spPr>
          <a:xfrm>
            <a:off x="351155" y="1195070"/>
            <a:ext cx="5892165" cy="537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利用</a:t>
            </a:r>
            <a:r>
              <a:rPr lang="en-US" altLang="zh-CN"/>
              <a:t>Scratch</a:t>
            </a:r>
            <a:r>
              <a:rPr lang="zh-CN" altLang="en-US"/>
              <a:t>画出几何</a:t>
            </a:r>
            <a:r>
              <a:rPr lang="zh-CN" altLang="en-US"/>
              <a:t>图形，需要用到画笔</a:t>
            </a:r>
            <a:endParaRPr lang="zh-CN" altLang="en-US"/>
          </a:p>
        </p:txBody>
      </p:sp>
      <p:pic>
        <p:nvPicPr>
          <p:cNvPr id="209716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1732280"/>
            <a:ext cx="514350" cy="4749800"/>
          </a:xfrm>
          <a:prstGeom prst="rect">
            <a:avLst/>
          </a:prstGeom>
        </p:spPr>
      </p:pic>
      <p:cxnSp>
        <p:nvCxnSpPr>
          <p:cNvPr id="3145728" name="直接箭头连接符 2"/>
          <p:cNvCxnSpPr/>
          <p:nvPr/>
        </p:nvCxnSpPr>
        <p:spPr>
          <a:xfrm>
            <a:off x="649605" y="629158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3" name="文本框 3"/>
          <p:cNvSpPr txBox="1"/>
          <p:nvPr/>
        </p:nvSpPr>
        <p:spPr>
          <a:xfrm>
            <a:off x="1217295" y="6132830"/>
            <a:ext cx="1323975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左下角可添加拓展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9716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270" y="1732280"/>
            <a:ext cx="2546350" cy="2254250"/>
          </a:xfrm>
          <a:prstGeom prst="rect">
            <a:avLst/>
          </a:prstGeom>
        </p:spPr>
      </p:pic>
      <p:cxnSp>
        <p:nvCxnSpPr>
          <p:cNvPr id="3145729" name="直接箭头连接符 5"/>
          <p:cNvCxnSpPr>
            <a:stCxn id="2097164" idx="2"/>
            <a:endCxn id="1048604" idx="0"/>
          </p:cNvCxnSpPr>
          <p:nvPr/>
        </p:nvCxnSpPr>
        <p:spPr>
          <a:xfrm>
            <a:off x="3814445" y="3986530"/>
            <a:ext cx="635" cy="302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4" name="文本框 6"/>
          <p:cNvSpPr txBox="1"/>
          <p:nvPr/>
        </p:nvSpPr>
        <p:spPr>
          <a:xfrm>
            <a:off x="2626995" y="4289425"/>
            <a:ext cx="237553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鼠标箭头移动到画笔上，点击鼠标左键，画笔就添加成功啦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45730" name="直接连接符 7"/>
          <p:cNvCxnSpPr/>
          <p:nvPr/>
        </p:nvCxnSpPr>
        <p:spPr>
          <a:xfrm>
            <a:off x="2587625" y="1529080"/>
            <a:ext cx="39370" cy="527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8"/>
          <p:cNvCxnSpPr/>
          <p:nvPr/>
        </p:nvCxnSpPr>
        <p:spPr>
          <a:xfrm>
            <a:off x="5325745" y="1529080"/>
            <a:ext cx="0" cy="527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5" name="文本框 9"/>
          <p:cNvSpPr txBox="1"/>
          <p:nvPr/>
        </p:nvSpPr>
        <p:spPr>
          <a:xfrm>
            <a:off x="5325745" y="1529080"/>
            <a:ext cx="1692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画笔基本功能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097165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715" y="1897380"/>
            <a:ext cx="1311275" cy="637540"/>
          </a:xfrm>
          <a:prstGeom prst="rect">
            <a:avLst/>
          </a:prstGeom>
        </p:spPr>
      </p:pic>
      <p:sp>
        <p:nvSpPr>
          <p:cNvPr id="1048606" name="文本框 11"/>
          <p:cNvSpPr txBox="1"/>
          <p:nvPr/>
        </p:nvSpPr>
        <p:spPr>
          <a:xfrm>
            <a:off x="6918960" y="2046605"/>
            <a:ext cx="278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把画板上的字画全部擦掉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97166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715" y="2534920"/>
            <a:ext cx="1399540" cy="565785"/>
          </a:xfrm>
          <a:prstGeom prst="rect">
            <a:avLst/>
          </a:prstGeom>
        </p:spPr>
      </p:pic>
      <p:sp>
        <p:nvSpPr>
          <p:cNvPr id="1048607" name="文本框 13"/>
          <p:cNvSpPr txBox="1"/>
          <p:nvPr/>
        </p:nvSpPr>
        <p:spPr>
          <a:xfrm>
            <a:off x="6918960" y="2638425"/>
            <a:ext cx="2705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在画板上留下笔迹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97167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715" y="3100705"/>
            <a:ext cx="1205230" cy="527050"/>
          </a:xfrm>
          <a:prstGeom prst="rect">
            <a:avLst/>
          </a:prstGeom>
        </p:spPr>
      </p:pic>
      <p:sp>
        <p:nvSpPr>
          <p:cNvPr id="1048608" name="文本框 15"/>
          <p:cNvSpPr txBox="1"/>
          <p:nvPr/>
        </p:nvSpPr>
        <p:spPr>
          <a:xfrm>
            <a:off x="6836410" y="3166745"/>
            <a:ext cx="3072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把笔抬起来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97168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6715" y="3695065"/>
            <a:ext cx="1714500" cy="535305"/>
          </a:xfrm>
          <a:prstGeom prst="rect">
            <a:avLst/>
          </a:prstGeom>
        </p:spPr>
      </p:pic>
      <p:sp>
        <p:nvSpPr>
          <p:cNvPr id="1048609" name="文本框 17"/>
          <p:cNvSpPr txBox="1"/>
          <p:nvPr/>
        </p:nvSpPr>
        <p:spPr>
          <a:xfrm>
            <a:off x="7181215" y="3747770"/>
            <a:ext cx="359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设置笔的粗细，画出的线的大小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9716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6715" y="4390390"/>
            <a:ext cx="1866900" cy="2343150"/>
          </a:xfrm>
          <a:prstGeom prst="rect">
            <a:avLst/>
          </a:prstGeom>
        </p:spPr>
      </p:pic>
      <p:sp>
        <p:nvSpPr>
          <p:cNvPr id="1048610" name="文本框 19"/>
          <p:cNvSpPr txBox="1"/>
          <p:nvPr/>
        </p:nvSpPr>
        <p:spPr>
          <a:xfrm>
            <a:off x="7524750" y="4493895"/>
            <a:ext cx="3256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设置笔的颜色，点后面的颜色小圈圈可以选自己喜欢的颜色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45732" name="直接箭头连接符 20"/>
          <p:cNvCxnSpPr/>
          <p:nvPr/>
        </p:nvCxnSpPr>
        <p:spPr>
          <a:xfrm flipV="1">
            <a:off x="6684010" y="6590030"/>
            <a:ext cx="84074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70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8085" y="5911215"/>
            <a:ext cx="1538605" cy="946785"/>
          </a:xfrm>
          <a:prstGeom prst="rect">
            <a:avLst/>
          </a:prstGeom>
        </p:spPr>
      </p:pic>
      <p:sp>
        <p:nvSpPr>
          <p:cNvPr id="1048611" name="文本框 22"/>
          <p:cNvSpPr txBox="1"/>
          <p:nvPr/>
        </p:nvSpPr>
        <p:spPr>
          <a:xfrm>
            <a:off x="9076690" y="5738495"/>
            <a:ext cx="3137535" cy="1097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点这个会有一个圆圈，圆圈中间的小点，放在颜色上点鼠标左键，就可以换成这个颜色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45733" name="直接箭头连接符 23"/>
          <p:cNvCxnSpPr/>
          <p:nvPr/>
        </p:nvCxnSpPr>
        <p:spPr>
          <a:xfrm flipV="1">
            <a:off x="8611235" y="6291580"/>
            <a:ext cx="465455" cy="110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知识点讲解</a:t>
            </a:r>
            <a:endParaRPr kumimoji="1" lang="zh-CN" altLang="en-US" dirty="0"/>
          </a:p>
        </p:txBody>
      </p:sp>
      <p:grpSp>
        <p:nvGrpSpPr>
          <p:cNvPr id="54" name="组 6"/>
          <p:cNvGrpSpPr/>
          <p:nvPr/>
        </p:nvGrpSpPr>
        <p:grpSpPr>
          <a:xfrm>
            <a:off x="4353635" y="2045352"/>
            <a:ext cx="437356" cy="389731"/>
            <a:chOff x="4148138" y="2051050"/>
            <a:chExt cx="874713" cy="779463"/>
          </a:xfrm>
          <a:solidFill>
            <a:schemeClr val="bg1"/>
          </a:solidFill>
        </p:grpSpPr>
        <p:sp>
          <p:nvSpPr>
            <p:cNvPr id="1048614" name="Freeform 72"/>
            <p:cNvSpPr>
              <a:spLocks noEditPoints="1"/>
            </p:cNvSpPr>
            <p:nvPr/>
          </p:nvSpPr>
          <p:spPr bwMode="auto">
            <a:xfrm>
              <a:off x="4367213" y="2193925"/>
              <a:ext cx="655638" cy="563563"/>
            </a:xfrm>
            <a:custGeom>
              <a:avLst/>
              <a:gdLst>
                <a:gd name="T0" fmla="*/ 295 w 313"/>
                <a:gd name="T1" fmla="*/ 88 h 268"/>
                <a:gd name="T2" fmla="*/ 282 w 313"/>
                <a:gd name="T3" fmla="*/ 88 h 268"/>
                <a:gd name="T4" fmla="*/ 298 w 313"/>
                <a:gd name="T5" fmla="*/ 149 h 268"/>
                <a:gd name="T6" fmla="*/ 273 w 313"/>
                <a:gd name="T7" fmla="*/ 192 h 268"/>
                <a:gd name="T8" fmla="*/ 24 w 313"/>
                <a:gd name="T9" fmla="*/ 257 h 268"/>
                <a:gd name="T10" fmla="*/ 21 w 313"/>
                <a:gd name="T11" fmla="*/ 258 h 268"/>
                <a:gd name="T12" fmla="*/ 37 w 313"/>
                <a:gd name="T13" fmla="*/ 268 h 268"/>
                <a:gd name="T14" fmla="*/ 295 w 313"/>
                <a:gd name="T15" fmla="*/ 268 h 268"/>
                <a:gd name="T16" fmla="*/ 313 w 313"/>
                <a:gd name="T17" fmla="*/ 251 h 268"/>
                <a:gd name="T18" fmla="*/ 313 w 313"/>
                <a:gd name="T19" fmla="*/ 106 h 268"/>
                <a:gd name="T20" fmla="*/ 295 w 313"/>
                <a:gd name="T21" fmla="*/ 88 h 268"/>
                <a:gd name="T22" fmla="*/ 292 w 313"/>
                <a:gd name="T23" fmla="*/ 252 h 268"/>
                <a:gd name="T24" fmla="*/ 158 w 313"/>
                <a:gd name="T25" fmla="*/ 253 h 268"/>
                <a:gd name="T26" fmla="*/ 153 w 313"/>
                <a:gd name="T27" fmla="*/ 248 h 268"/>
                <a:gd name="T28" fmla="*/ 158 w 313"/>
                <a:gd name="T29" fmla="*/ 243 h 268"/>
                <a:gd name="T30" fmla="*/ 292 w 313"/>
                <a:gd name="T31" fmla="*/ 242 h 268"/>
                <a:gd name="T32" fmla="*/ 297 w 313"/>
                <a:gd name="T33" fmla="*/ 247 h 268"/>
                <a:gd name="T34" fmla="*/ 292 w 313"/>
                <a:gd name="T35" fmla="*/ 252 h 268"/>
                <a:gd name="T36" fmla="*/ 282 w 313"/>
                <a:gd name="T37" fmla="*/ 158 h 268"/>
                <a:gd name="T38" fmla="*/ 281 w 313"/>
                <a:gd name="T39" fmla="*/ 154 h 268"/>
                <a:gd name="T40" fmla="*/ 245 w 313"/>
                <a:gd name="T41" fmla="*/ 13 h 268"/>
                <a:gd name="T42" fmla="*/ 228 w 313"/>
                <a:gd name="T43" fmla="*/ 0 h 268"/>
                <a:gd name="T44" fmla="*/ 223 w 313"/>
                <a:gd name="T45" fmla="*/ 1 h 268"/>
                <a:gd name="T46" fmla="*/ 210 w 313"/>
                <a:gd name="T47" fmla="*/ 4 h 268"/>
                <a:gd name="T48" fmla="*/ 241 w 313"/>
                <a:gd name="T49" fmla="*/ 59 h 268"/>
                <a:gd name="T50" fmla="*/ 227 w 313"/>
                <a:gd name="T51" fmla="*/ 107 h 268"/>
                <a:gd name="T52" fmla="*/ 2 w 313"/>
                <a:gd name="T53" fmla="*/ 233 h 268"/>
                <a:gd name="T54" fmla="*/ 0 w 313"/>
                <a:gd name="T55" fmla="*/ 233 h 268"/>
                <a:gd name="T56" fmla="*/ 15 w 313"/>
                <a:gd name="T57" fmla="*/ 241 h 268"/>
                <a:gd name="T58" fmla="*/ 19 w 313"/>
                <a:gd name="T59" fmla="*/ 241 h 268"/>
                <a:gd name="T60" fmla="*/ 269 w 313"/>
                <a:gd name="T61" fmla="*/ 175 h 268"/>
                <a:gd name="T62" fmla="*/ 282 w 313"/>
                <a:gd name="T63" fmla="*/ 158 h 268"/>
                <a:gd name="T64" fmla="*/ 259 w 313"/>
                <a:gd name="T65" fmla="*/ 159 h 268"/>
                <a:gd name="T66" fmla="*/ 131 w 313"/>
                <a:gd name="T67" fmla="*/ 198 h 268"/>
                <a:gd name="T68" fmla="*/ 125 w 313"/>
                <a:gd name="T69" fmla="*/ 195 h 268"/>
                <a:gd name="T70" fmla="*/ 128 w 313"/>
                <a:gd name="T71" fmla="*/ 189 h 268"/>
                <a:gd name="T72" fmla="*/ 256 w 313"/>
                <a:gd name="T73" fmla="*/ 149 h 268"/>
                <a:gd name="T74" fmla="*/ 263 w 313"/>
                <a:gd name="T75" fmla="*/ 153 h 268"/>
                <a:gd name="T76" fmla="*/ 259 w 313"/>
                <a:gd name="T77" fmla="*/ 15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3" h="268">
                  <a:moveTo>
                    <a:pt x="295" y="88"/>
                  </a:moveTo>
                  <a:cubicBezTo>
                    <a:pt x="282" y="88"/>
                    <a:pt x="282" y="88"/>
                    <a:pt x="282" y="88"/>
                  </a:cubicBezTo>
                  <a:cubicBezTo>
                    <a:pt x="298" y="149"/>
                    <a:pt x="298" y="149"/>
                    <a:pt x="298" y="149"/>
                  </a:cubicBezTo>
                  <a:cubicBezTo>
                    <a:pt x="303" y="168"/>
                    <a:pt x="292" y="187"/>
                    <a:pt x="273" y="192"/>
                  </a:cubicBezTo>
                  <a:cubicBezTo>
                    <a:pt x="24" y="257"/>
                    <a:pt x="24" y="257"/>
                    <a:pt x="24" y="257"/>
                  </a:cubicBezTo>
                  <a:cubicBezTo>
                    <a:pt x="23" y="258"/>
                    <a:pt x="22" y="258"/>
                    <a:pt x="21" y="258"/>
                  </a:cubicBezTo>
                  <a:cubicBezTo>
                    <a:pt x="24" y="264"/>
                    <a:pt x="30" y="268"/>
                    <a:pt x="37" y="268"/>
                  </a:cubicBezTo>
                  <a:cubicBezTo>
                    <a:pt x="295" y="268"/>
                    <a:pt x="295" y="268"/>
                    <a:pt x="295" y="268"/>
                  </a:cubicBezTo>
                  <a:cubicBezTo>
                    <a:pt x="305" y="268"/>
                    <a:pt x="313" y="261"/>
                    <a:pt x="313" y="251"/>
                  </a:cubicBezTo>
                  <a:cubicBezTo>
                    <a:pt x="313" y="106"/>
                    <a:pt x="313" y="106"/>
                    <a:pt x="313" y="106"/>
                  </a:cubicBezTo>
                  <a:cubicBezTo>
                    <a:pt x="313" y="96"/>
                    <a:pt x="305" y="88"/>
                    <a:pt x="295" y="88"/>
                  </a:cubicBezTo>
                  <a:close/>
                  <a:moveTo>
                    <a:pt x="292" y="252"/>
                  </a:moveTo>
                  <a:cubicBezTo>
                    <a:pt x="158" y="253"/>
                    <a:pt x="158" y="253"/>
                    <a:pt x="158" y="253"/>
                  </a:cubicBezTo>
                  <a:cubicBezTo>
                    <a:pt x="155" y="253"/>
                    <a:pt x="153" y="251"/>
                    <a:pt x="153" y="248"/>
                  </a:cubicBezTo>
                  <a:cubicBezTo>
                    <a:pt x="153" y="245"/>
                    <a:pt x="155" y="243"/>
                    <a:pt x="158" y="243"/>
                  </a:cubicBezTo>
                  <a:cubicBezTo>
                    <a:pt x="292" y="242"/>
                    <a:pt x="292" y="242"/>
                    <a:pt x="292" y="242"/>
                  </a:cubicBezTo>
                  <a:cubicBezTo>
                    <a:pt x="295" y="242"/>
                    <a:pt x="297" y="245"/>
                    <a:pt x="297" y="247"/>
                  </a:cubicBezTo>
                  <a:cubicBezTo>
                    <a:pt x="297" y="250"/>
                    <a:pt x="295" y="252"/>
                    <a:pt x="292" y="252"/>
                  </a:cubicBezTo>
                  <a:close/>
                  <a:moveTo>
                    <a:pt x="282" y="158"/>
                  </a:moveTo>
                  <a:cubicBezTo>
                    <a:pt x="282" y="157"/>
                    <a:pt x="282" y="155"/>
                    <a:pt x="281" y="154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3" y="5"/>
                    <a:pt x="235" y="0"/>
                    <a:pt x="228" y="0"/>
                  </a:cubicBezTo>
                  <a:cubicBezTo>
                    <a:pt x="226" y="0"/>
                    <a:pt x="225" y="0"/>
                    <a:pt x="223" y="1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41" y="59"/>
                    <a:pt x="241" y="59"/>
                    <a:pt x="241" y="59"/>
                  </a:cubicBezTo>
                  <a:cubicBezTo>
                    <a:pt x="250" y="76"/>
                    <a:pt x="244" y="97"/>
                    <a:pt x="227" y="107"/>
                  </a:cubicBezTo>
                  <a:cubicBezTo>
                    <a:pt x="2" y="233"/>
                    <a:pt x="2" y="233"/>
                    <a:pt x="2" y="233"/>
                  </a:cubicBezTo>
                  <a:cubicBezTo>
                    <a:pt x="1" y="233"/>
                    <a:pt x="1" y="233"/>
                    <a:pt x="0" y="233"/>
                  </a:cubicBezTo>
                  <a:cubicBezTo>
                    <a:pt x="3" y="238"/>
                    <a:pt x="9" y="241"/>
                    <a:pt x="15" y="241"/>
                  </a:cubicBezTo>
                  <a:cubicBezTo>
                    <a:pt x="16" y="241"/>
                    <a:pt x="18" y="241"/>
                    <a:pt x="19" y="241"/>
                  </a:cubicBezTo>
                  <a:cubicBezTo>
                    <a:pt x="269" y="175"/>
                    <a:pt x="269" y="175"/>
                    <a:pt x="269" y="175"/>
                  </a:cubicBezTo>
                  <a:cubicBezTo>
                    <a:pt x="277" y="173"/>
                    <a:pt x="282" y="166"/>
                    <a:pt x="282" y="158"/>
                  </a:cubicBezTo>
                  <a:close/>
                  <a:moveTo>
                    <a:pt x="259" y="159"/>
                  </a:moveTo>
                  <a:cubicBezTo>
                    <a:pt x="131" y="198"/>
                    <a:pt x="131" y="198"/>
                    <a:pt x="131" y="198"/>
                  </a:cubicBezTo>
                  <a:cubicBezTo>
                    <a:pt x="129" y="199"/>
                    <a:pt x="126" y="198"/>
                    <a:pt x="125" y="195"/>
                  </a:cubicBezTo>
                  <a:cubicBezTo>
                    <a:pt x="124" y="192"/>
                    <a:pt x="126" y="190"/>
                    <a:pt x="128" y="189"/>
                  </a:cubicBezTo>
                  <a:cubicBezTo>
                    <a:pt x="256" y="149"/>
                    <a:pt x="256" y="149"/>
                    <a:pt x="256" y="149"/>
                  </a:cubicBezTo>
                  <a:cubicBezTo>
                    <a:pt x="259" y="149"/>
                    <a:pt x="262" y="150"/>
                    <a:pt x="263" y="153"/>
                  </a:cubicBezTo>
                  <a:cubicBezTo>
                    <a:pt x="263" y="155"/>
                    <a:pt x="262" y="158"/>
                    <a:pt x="259" y="1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615" name="Freeform 73"/>
            <p:cNvSpPr>
              <a:spLocks noEditPoints="1"/>
            </p:cNvSpPr>
            <p:nvPr/>
          </p:nvSpPr>
          <p:spPr bwMode="auto">
            <a:xfrm>
              <a:off x="4148138" y="2051050"/>
              <a:ext cx="874713" cy="779463"/>
            </a:xfrm>
            <a:custGeom>
              <a:avLst/>
              <a:gdLst>
                <a:gd name="T0" fmla="*/ 141 w 417"/>
                <a:gd name="T1" fmla="*/ 336 h 371"/>
                <a:gd name="T2" fmla="*/ 124 w 417"/>
                <a:gd name="T3" fmla="*/ 326 h 371"/>
                <a:gd name="T4" fmla="*/ 141 w 417"/>
                <a:gd name="T5" fmla="*/ 371 h 371"/>
                <a:gd name="T6" fmla="*/ 417 w 417"/>
                <a:gd name="T7" fmla="*/ 354 h 371"/>
                <a:gd name="T8" fmla="*/ 399 w 417"/>
                <a:gd name="T9" fmla="*/ 336 h 371"/>
                <a:gd name="T10" fmla="*/ 329 w 417"/>
                <a:gd name="T11" fmla="*/ 136 h 371"/>
                <a:gd name="T12" fmla="*/ 243 w 417"/>
                <a:gd name="T13" fmla="*/ 0 h 371"/>
                <a:gd name="T14" fmla="*/ 9 w 417"/>
                <a:gd name="T15" fmla="*/ 128 h 371"/>
                <a:gd name="T16" fmla="*/ 3 w 417"/>
                <a:gd name="T17" fmla="*/ 152 h 371"/>
                <a:gd name="T18" fmla="*/ 89 w 417"/>
                <a:gd name="T19" fmla="*/ 287 h 371"/>
                <a:gd name="T20" fmla="*/ 323 w 417"/>
                <a:gd name="T21" fmla="*/ 159 h 371"/>
                <a:gd name="T22" fmla="*/ 111 w 417"/>
                <a:gd name="T23" fmla="*/ 220 h 371"/>
                <a:gd name="T24" fmla="*/ 57 w 417"/>
                <a:gd name="T25" fmla="*/ 122 h 371"/>
                <a:gd name="T26" fmla="*/ 111 w 417"/>
                <a:gd name="T27" fmla="*/ 220 h 371"/>
                <a:gd name="T28" fmla="*/ 190 w 417"/>
                <a:gd name="T29" fmla="*/ 210 h 371"/>
                <a:gd name="T30" fmla="*/ 185 w 417"/>
                <a:gd name="T31" fmla="*/ 201 h 371"/>
                <a:gd name="T32" fmla="*/ 309 w 417"/>
                <a:gd name="T33" fmla="*/ 139 h 371"/>
                <a:gd name="T34" fmla="*/ 86 w 417"/>
                <a:gd name="T35" fmla="*/ 165 h 371"/>
                <a:gd name="T36" fmla="*/ 79 w 417"/>
                <a:gd name="T37" fmla="*/ 147 h 371"/>
                <a:gd name="T38" fmla="*/ 92 w 417"/>
                <a:gd name="T39" fmla="*/ 155 h 371"/>
                <a:gd name="T40" fmla="*/ 82 w 417"/>
                <a:gd name="T41" fmla="*/ 138 h 371"/>
                <a:gd name="T42" fmla="*/ 64 w 417"/>
                <a:gd name="T43" fmla="*/ 136 h 371"/>
                <a:gd name="T44" fmla="*/ 57 w 417"/>
                <a:gd name="T45" fmla="*/ 152 h 371"/>
                <a:gd name="T46" fmla="*/ 71 w 417"/>
                <a:gd name="T47" fmla="*/ 178 h 371"/>
                <a:gd name="T48" fmla="*/ 92 w 417"/>
                <a:gd name="T49" fmla="*/ 195 h 371"/>
                <a:gd name="T50" fmla="*/ 76 w 417"/>
                <a:gd name="T51" fmla="*/ 188 h 371"/>
                <a:gd name="T52" fmla="*/ 97 w 417"/>
                <a:gd name="T53" fmla="*/ 204 h 371"/>
                <a:gd name="T54" fmla="*/ 104 w 417"/>
                <a:gd name="T55" fmla="*/ 207 h 371"/>
                <a:gd name="T56" fmla="*/ 105 w 417"/>
                <a:gd name="T57" fmla="*/ 199 h 371"/>
                <a:gd name="T58" fmla="*/ 86 w 417"/>
                <a:gd name="T59" fmla="*/ 165 h 371"/>
                <a:gd name="T60" fmla="*/ 68 w 417"/>
                <a:gd name="T61" fmla="*/ 163 h 371"/>
                <a:gd name="T62" fmla="*/ 77 w 417"/>
                <a:gd name="T63" fmla="*/ 168 h 371"/>
                <a:gd name="T64" fmla="*/ 100 w 417"/>
                <a:gd name="T65" fmla="*/ 190 h 371"/>
                <a:gd name="T66" fmla="*/ 100 w 417"/>
                <a:gd name="T67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7" h="371">
                  <a:moveTo>
                    <a:pt x="399" y="336"/>
                  </a:moveTo>
                  <a:cubicBezTo>
                    <a:pt x="141" y="336"/>
                    <a:pt x="141" y="336"/>
                    <a:pt x="141" y="336"/>
                  </a:cubicBezTo>
                  <a:cubicBezTo>
                    <a:pt x="134" y="336"/>
                    <a:pt x="128" y="332"/>
                    <a:pt x="125" y="326"/>
                  </a:cubicBezTo>
                  <a:cubicBezTo>
                    <a:pt x="125" y="326"/>
                    <a:pt x="124" y="326"/>
                    <a:pt x="124" y="326"/>
                  </a:cubicBezTo>
                  <a:cubicBezTo>
                    <a:pt x="124" y="354"/>
                    <a:pt x="124" y="354"/>
                    <a:pt x="124" y="354"/>
                  </a:cubicBezTo>
                  <a:cubicBezTo>
                    <a:pt x="124" y="363"/>
                    <a:pt x="132" y="371"/>
                    <a:pt x="141" y="371"/>
                  </a:cubicBezTo>
                  <a:cubicBezTo>
                    <a:pt x="399" y="371"/>
                    <a:pt x="399" y="371"/>
                    <a:pt x="399" y="371"/>
                  </a:cubicBezTo>
                  <a:cubicBezTo>
                    <a:pt x="409" y="371"/>
                    <a:pt x="417" y="363"/>
                    <a:pt x="417" y="354"/>
                  </a:cubicBezTo>
                  <a:cubicBezTo>
                    <a:pt x="417" y="319"/>
                    <a:pt x="417" y="319"/>
                    <a:pt x="417" y="319"/>
                  </a:cubicBezTo>
                  <a:cubicBezTo>
                    <a:pt x="417" y="329"/>
                    <a:pt x="409" y="336"/>
                    <a:pt x="399" y="336"/>
                  </a:cubicBezTo>
                  <a:close/>
                  <a:moveTo>
                    <a:pt x="332" y="144"/>
                  </a:moveTo>
                  <a:cubicBezTo>
                    <a:pt x="332" y="141"/>
                    <a:pt x="331" y="138"/>
                    <a:pt x="329" y="136"/>
                  </a:cubicBezTo>
                  <a:cubicBezTo>
                    <a:pt x="259" y="9"/>
                    <a:pt x="259" y="9"/>
                    <a:pt x="259" y="9"/>
                  </a:cubicBezTo>
                  <a:cubicBezTo>
                    <a:pt x="255" y="3"/>
                    <a:pt x="249" y="0"/>
                    <a:pt x="243" y="0"/>
                  </a:cubicBezTo>
                  <a:cubicBezTo>
                    <a:pt x="240" y="0"/>
                    <a:pt x="237" y="0"/>
                    <a:pt x="235" y="2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4" y="131"/>
                    <a:pt x="0" y="137"/>
                    <a:pt x="0" y="143"/>
                  </a:cubicBezTo>
                  <a:cubicBezTo>
                    <a:pt x="0" y="146"/>
                    <a:pt x="1" y="149"/>
                    <a:pt x="3" y="152"/>
                  </a:cubicBezTo>
                  <a:cubicBezTo>
                    <a:pt x="74" y="278"/>
                    <a:pt x="74" y="278"/>
                    <a:pt x="74" y="278"/>
                  </a:cubicBezTo>
                  <a:cubicBezTo>
                    <a:pt x="77" y="284"/>
                    <a:pt x="83" y="287"/>
                    <a:pt x="89" y="287"/>
                  </a:cubicBezTo>
                  <a:cubicBezTo>
                    <a:pt x="92" y="287"/>
                    <a:pt x="95" y="287"/>
                    <a:pt x="97" y="285"/>
                  </a:cubicBezTo>
                  <a:cubicBezTo>
                    <a:pt x="323" y="159"/>
                    <a:pt x="323" y="159"/>
                    <a:pt x="323" y="159"/>
                  </a:cubicBezTo>
                  <a:cubicBezTo>
                    <a:pt x="328" y="156"/>
                    <a:pt x="332" y="150"/>
                    <a:pt x="332" y="144"/>
                  </a:cubicBezTo>
                  <a:close/>
                  <a:moveTo>
                    <a:pt x="111" y="220"/>
                  </a:moveTo>
                  <a:cubicBezTo>
                    <a:pt x="88" y="232"/>
                    <a:pt x="58" y="220"/>
                    <a:pt x="43" y="193"/>
                  </a:cubicBezTo>
                  <a:cubicBezTo>
                    <a:pt x="29" y="166"/>
                    <a:pt x="35" y="134"/>
                    <a:pt x="57" y="122"/>
                  </a:cubicBezTo>
                  <a:cubicBezTo>
                    <a:pt x="80" y="110"/>
                    <a:pt x="110" y="122"/>
                    <a:pt x="125" y="149"/>
                  </a:cubicBezTo>
                  <a:cubicBezTo>
                    <a:pt x="139" y="176"/>
                    <a:pt x="133" y="208"/>
                    <a:pt x="111" y="220"/>
                  </a:cubicBezTo>
                  <a:close/>
                  <a:moveTo>
                    <a:pt x="307" y="146"/>
                  </a:moveTo>
                  <a:cubicBezTo>
                    <a:pt x="190" y="210"/>
                    <a:pt x="190" y="210"/>
                    <a:pt x="190" y="210"/>
                  </a:cubicBezTo>
                  <a:cubicBezTo>
                    <a:pt x="187" y="211"/>
                    <a:pt x="184" y="210"/>
                    <a:pt x="183" y="208"/>
                  </a:cubicBezTo>
                  <a:cubicBezTo>
                    <a:pt x="181" y="206"/>
                    <a:pt x="182" y="202"/>
                    <a:pt x="185" y="201"/>
                  </a:cubicBezTo>
                  <a:cubicBezTo>
                    <a:pt x="303" y="137"/>
                    <a:pt x="303" y="137"/>
                    <a:pt x="303" y="137"/>
                  </a:cubicBezTo>
                  <a:cubicBezTo>
                    <a:pt x="305" y="136"/>
                    <a:pt x="308" y="137"/>
                    <a:pt x="309" y="139"/>
                  </a:cubicBezTo>
                  <a:cubicBezTo>
                    <a:pt x="311" y="142"/>
                    <a:pt x="310" y="145"/>
                    <a:pt x="307" y="146"/>
                  </a:cubicBezTo>
                  <a:close/>
                  <a:moveTo>
                    <a:pt x="86" y="165"/>
                  </a:moveTo>
                  <a:cubicBezTo>
                    <a:pt x="76" y="147"/>
                    <a:pt x="76" y="147"/>
                    <a:pt x="76" y="147"/>
                  </a:cubicBezTo>
                  <a:cubicBezTo>
                    <a:pt x="77" y="147"/>
                    <a:pt x="78" y="147"/>
                    <a:pt x="79" y="147"/>
                  </a:cubicBezTo>
                  <a:cubicBezTo>
                    <a:pt x="83" y="149"/>
                    <a:pt x="85" y="153"/>
                    <a:pt x="85" y="153"/>
                  </a:cubicBezTo>
                  <a:cubicBezTo>
                    <a:pt x="87" y="155"/>
                    <a:pt x="90" y="156"/>
                    <a:pt x="92" y="155"/>
                  </a:cubicBezTo>
                  <a:cubicBezTo>
                    <a:pt x="95" y="153"/>
                    <a:pt x="96" y="150"/>
                    <a:pt x="94" y="148"/>
                  </a:cubicBezTo>
                  <a:cubicBezTo>
                    <a:pt x="94" y="147"/>
                    <a:pt x="90" y="140"/>
                    <a:pt x="82" y="138"/>
                  </a:cubicBezTo>
                  <a:cubicBezTo>
                    <a:pt x="78" y="137"/>
                    <a:pt x="75" y="137"/>
                    <a:pt x="71" y="138"/>
                  </a:cubicBezTo>
                  <a:cubicBezTo>
                    <a:pt x="70" y="136"/>
                    <a:pt x="67" y="135"/>
                    <a:pt x="64" y="136"/>
                  </a:cubicBezTo>
                  <a:cubicBezTo>
                    <a:pt x="62" y="138"/>
                    <a:pt x="61" y="141"/>
                    <a:pt x="62" y="143"/>
                  </a:cubicBezTo>
                  <a:cubicBezTo>
                    <a:pt x="60" y="145"/>
                    <a:pt x="58" y="148"/>
                    <a:pt x="57" y="152"/>
                  </a:cubicBezTo>
                  <a:cubicBezTo>
                    <a:pt x="55" y="160"/>
                    <a:pt x="58" y="167"/>
                    <a:pt x="59" y="168"/>
                  </a:cubicBezTo>
                  <a:cubicBezTo>
                    <a:pt x="59" y="169"/>
                    <a:pt x="63" y="176"/>
                    <a:pt x="71" y="178"/>
                  </a:cubicBezTo>
                  <a:cubicBezTo>
                    <a:pt x="75" y="179"/>
                    <a:pt x="78" y="179"/>
                    <a:pt x="82" y="178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86" y="195"/>
                    <a:pt x="83" y="191"/>
                    <a:pt x="82" y="190"/>
                  </a:cubicBezTo>
                  <a:cubicBezTo>
                    <a:pt x="81" y="187"/>
                    <a:pt x="78" y="186"/>
                    <a:pt x="76" y="188"/>
                  </a:cubicBezTo>
                  <a:cubicBezTo>
                    <a:pt x="73" y="189"/>
                    <a:pt x="72" y="192"/>
                    <a:pt x="74" y="194"/>
                  </a:cubicBezTo>
                  <a:cubicBezTo>
                    <a:pt x="77" y="201"/>
                    <a:pt x="86" y="208"/>
                    <a:pt x="97" y="204"/>
                  </a:cubicBezTo>
                  <a:cubicBezTo>
                    <a:pt x="97" y="205"/>
                    <a:pt x="97" y="205"/>
                    <a:pt x="97" y="205"/>
                  </a:cubicBezTo>
                  <a:cubicBezTo>
                    <a:pt x="99" y="208"/>
                    <a:pt x="102" y="209"/>
                    <a:pt x="104" y="207"/>
                  </a:cubicBezTo>
                  <a:cubicBezTo>
                    <a:pt x="107" y="206"/>
                    <a:pt x="108" y="203"/>
                    <a:pt x="106" y="201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14" y="192"/>
                    <a:pt x="113" y="181"/>
                    <a:pt x="109" y="175"/>
                  </a:cubicBezTo>
                  <a:cubicBezTo>
                    <a:pt x="106" y="168"/>
                    <a:pt x="97" y="161"/>
                    <a:pt x="86" y="165"/>
                  </a:cubicBezTo>
                  <a:close/>
                  <a:moveTo>
                    <a:pt x="74" y="168"/>
                  </a:moveTo>
                  <a:cubicBezTo>
                    <a:pt x="70" y="167"/>
                    <a:pt x="68" y="163"/>
                    <a:pt x="68" y="163"/>
                  </a:cubicBezTo>
                  <a:cubicBezTo>
                    <a:pt x="67" y="161"/>
                    <a:pt x="65" y="156"/>
                    <a:pt x="68" y="152"/>
                  </a:cubicBezTo>
                  <a:cubicBezTo>
                    <a:pt x="77" y="168"/>
                    <a:pt x="77" y="168"/>
                    <a:pt x="77" y="168"/>
                  </a:cubicBezTo>
                  <a:cubicBezTo>
                    <a:pt x="76" y="168"/>
                    <a:pt x="75" y="168"/>
                    <a:pt x="74" y="168"/>
                  </a:cubicBezTo>
                  <a:close/>
                  <a:moveTo>
                    <a:pt x="100" y="190"/>
                  </a:moveTo>
                  <a:cubicBezTo>
                    <a:pt x="91" y="174"/>
                    <a:pt x="91" y="174"/>
                    <a:pt x="91" y="174"/>
                  </a:cubicBezTo>
                  <a:cubicBezTo>
                    <a:pt x="96" y="174"/>
                    <a:pt x="99" y="178"/>
                    <a:pt x="100" y="180"/>
                  </a:cubicBezTo>
                  <a:cubicBezTo>
                    <a:pt x="101" y="181"/>
                    <a:pt x="103" y="186"/>
                    <a:pt x="100" y="19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pSp>
        <p:nvGrpSpPr>
          <p:cNvPr id="55" name="组 21"/>
          <p:cNvGrpSpPr/>
          <p:nvPr/>
        </p:nvGrpSpPr>
        <p:grpSpPr>
          <a:xfrm>
            <a:off x="4425165" y="5335816"/>
            <a:ext cx="293549" cy="399339"/>
            <a:chOff x="6873876" y="5411788"/>
            <a:chExt cx="665163" cy="904875"/>
          </a:xfrm>
          <a:solidFill>
            <a:schemeClr val="bg1"/>
          </a:solidFill>
        </p:grpSpPr>
        <p:sp>
          <p:nvSpPr>
            <p:cNvPr id="1048616" name="Freeform 64"/>
            <p:cNvSpPr>
              <a:spLocks noEditPoints="1"/>
            </p:cNvSpPr>
            <p:nvPr/>
          </p:nvSpPr>
          <p:spPr bwMode="auto">
            <a:xfrm>
              <a:off x="6873876" y="5411788"/>
              <a:ext cx="665163" cy="835025"/>
            </a:xfrm>
            <a:custGeom>
              <a:avLst/>
              <a:gdLst>
                <a:gd name="T0" fmla="*/ 209 w 317"/>
                <a:gd name="T1" fmla="*/ 99 h 398"/>
                <a:gd name="T2" fmla="*/ 119 w 317"/>
                <a:gd name="T3" fmla="*/ 105 h 398"/>
                <a:gd name="T4" fmla="*/ 86 w 317"/>
                <a:gd name="T5" fmla="*/ 99 h 398"/>
                <a:gd name="T6" fmla="*/ 0 w 317"/>
                <a:gd name="T7" fmla="*/ 316 h 398"/>
                <a:gd name="T8" fmla="*/ 230 w 317"/>
                <a:gd name="T9" fmla="*/ 398 h 398"/>
                <a:gd name="T10" fmla="*/ 317 w 317"/>
                <a:gd name="T11" fmla="*/ 214 h 398"/>
                <a:gd name="T12" fmla="*/ 230 w 317"/>
                <a:gd name="T13" fmla="*/ 99 h 398"/>
                <a:gd name="T14" fmla="*/ 171 w 317"/>
                <a:gd name="T15" fmla="*/ 334 h 398"/>
                <a:gd name="T16" fmla="*/ 153 w 317"/>
                <a:gd name="T17" fmla="*/ 334 h 398"/>
                <a:gd name="T18" fmla="*/ 113 w 317"/>
                <a:gd name="T19" fmla="*/ 282 h 398"/>
                <a:gd name="T20" fmla="*/ 131 w 317"/>
                <a:gd name="T21" fmla="*/ 282 h 398"/>
                <a:gd name="T22" fmla="*/ 153 w 317"/>
                <a:gd name="T23" fmla="*/ 311 h 398"/>
                <a:gd name="T24" fmla="*/ 113 w 317"/>
                <a:gd name="T25" fmla="*/ 203 h 398"/>
                <a:gd name="T26" fmla="*/ 153 w 317"/>
                <a:gd name="T27" fmla="*/ 150 h 398"/>
                <a:gd name="T28" fmla="*/ 171 w 317"/>
                <a:gd name="T29" fmla="*/ 150 h 398"/>
                <a:gd name="T30" fmla="*/ 210 w 317"/>
                <a:gd name="T31" fmla="*/ 203 h 398"/>
                <a:gd name="T32" fmla="*/ 192 w 317"/>
                <a:gd name="T33" fmla="*/ 203 h 398"/>
                <a:gd name="T34" fmla="*/ 171 w 317"/>
                <a:gd name="T35" fmla="*/ 173 h 398"/>
                <a:gd name="T36" fmla="*/ 210 w 317"/>
                <a:gd name="T37" fmla="*/ 282 h 398"/>
                <a:gd name="T38" fmla="*/ 211 w 317"/>
                <a:gd name="T39" fmla="*/ 375 h 398"/>
                <a:gd name="T40" fmla="*/ 211 w 317"/>
                <a:gd name="T41" fmla="*/ 364 h 398"/>
                <a:gd name="T42" fmla="*/ 285 w 317"/>
                <a:gd name="T43" fmla="*/ 317 h 398"/>
                <a:gd name="T44" fmla="*/ 296 w 317"/>
                <a:gd name="T45" fmla="*/ 317 h 398"/>
                <a:gd name="T46" fmla="*/ 171 w 317"/>
                <a:gd name="T47" fmla="*/ 252 h 398"/>
                <a:gd name="T48" fmla="*/ 192 w 317"/>
                <a:gd name="T49" fmla="*/ 282 h 398"/>
                <a:gd name="T50" fmla="*/ 131 w 317"/>
                <a:gd name="T51" fmla="*/ 203 h 398"/>
                <a:gd name="T52" fmla="*/ 153 w 317"/>
                <a:gd name="T53" fmla="*/ 173 h 398"/>
                <a:gd name="T54" fmla="*/ 119 w 317"/>
                <a:gd name="T55" fmla="*/ 79 h 398"/>
                <a:gd name="T56" fmla="*/ 203 w 317"/>
                <a:gd name="T57" fmla="*/ 80 h 398"/>
                <a:gd name="T58" fmla="*/ 211 w 317"/>
                <a:gd name="T59" fmla="*/ 0 h 398"/>
                <a:gd name="T60" fmla="*/ 79 w 317"/>
                <a:gd name="T61" fmla="*/ 24 h 398"/>
                <a:gd name="T62" fmla="*/ 119 w 317"/>
                <a:gd name="T63" fmla="*/ 7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17" h="398">
                  <a:moveTo>
                    <a:pt x="230" y="99"/>
                  </a:moveTo>
                  <a:cubicBezTo>
                    <a:pt x="209" y="99"/>
                    <a:pt x="209" y="99"/>
                    <a:pt x="209" y="99"/>
                  </a:cubicBezTo>
                  <a:cubicBezTo>
                    <a:pt x="207" y="103"/>
                    <a:pt x="203" y="105"/>
                    <a:pt x="198" y="105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4" y="105"/>
                    <a:pt x="110" y="103"/>
                    <a:pt x="107" y="99"/>
                  </a:cubicBezTo>
                  <a:cubicBezTo>
                    <a:pt x="94" y="99"/>
                    <a:pt x="86" y="99"/>
                    <a:pt x="86" y="99"/>
                  </a:cubicBezTo>
                  <a:cubicBezTo>
                    <a:pt x="86" y="99"/>
                    <a:pt x="0" y="99"/>
                    <a:pt x="0" y="180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0" y="398"/>
                    <a:pt x="86" y="398"/>
                  </a:cubicBezTo>
                  <a:cubicBezTo>
                    <a:pt x="173" y="398"/>
                    <a:pt x="230" y="398"/>
                    <a:pt x="230" y="398"/>
                  </a:cubicBezTo>
                  <a:cubicBezTo>
                    <a:pt x="230" y="398"/>
                    <a:pt x="317" y="398"/>
                    <a:pt x="317" y="316"/>
                  </a:cubicBezTo>
                  <a:cubicBezTo>
                    <a:pt x="317" y="254"/>
                    <a:pt x="317" y="214"/>
                    <a:pt x="317" y="214"/>
                  </a:cubicBezTo>
                  <a:cubicBezTo>
                    <a:pt x="317" y="193"/>
                    <a:pt x="317" y="180"/>
                    <a:pt x="317" y="180"/>
                  </a:cubicBezTo>
                  <a:cubicBezTo>
                    <a:pt x="317" y="180"/>
                    <a:pt x="317" y="99"/>
                    <a:pt x="230" y="99"/>
                  </a:cubicBezTo>
                  <a:close/>
                  <a:moveTo>
                    <a:pt x="171" y="329"/>
                  </a:moveTo>
                  <a:cubicBezTo>
                    <a:pt x="171" y="334"/>
                    <a:pt x="171" y="334"/>
                    <a:pt x="171" y="334"/>
                  </a:cubicBezTo>
                  <a:cubicBezTo>
                    <a:pt x="171" y="339"/>
                    <a:pt x="167" y="343"/>
                    <a:pt x="162" y="343"/>
                  </a:cubicBezTo>
                  <a:cubicBezTo>
                    <a:pt x="157" y="343"/>
                    <a:pt x="153" y="339"/>
                    <a:pt x="153" y="334"/>
                  </a:cubicBezTo>
                  <a:cubicBezTo>
                    <a:pt x="153" y="329"/>
                    <a:pt x="153" y="329"/>
                    <a:pt x="153" y="329"/>
                  </a:cubicBezTo>
                  <a:cubicBezTo>
                    <a:pt x="122" y="325"/>
                    <a:pt x="113" y="297"/>
                    <a:pt x="113" y="282"/>
                  </a:cubicBezTo>
                  <a:cubicBezTo>
                    <a:pt x="113" y="277"/>
                    <a:pt x="117" y="273"/>
                    <a:pt x="122" y="273"/>
                  </a:cubicBezTo>
                  <a:cubicBezTo>
                    <a:pt x="127" y="273"/>
                    <a:pt x="131" y="277"/>
                    <a:pt x="131" y="282"/>
                  </a:cubicBezTo>
                  <a:cubicBezTo>
                    <a:pt x="131" y="282"/>
                    <a:pt x="131" y="282"/>
                    <a:pt x="131" y="282"/>
                  </a:cubicBezTo>
                  <a:cubicBezTo>
                    <a:pt x="131" y="284"/>
                    <a:pt x="132" y="306"/>
                    <a:pt x="153" y="311"/>
                  </a:cubicBezTo>
                  <a:cubicBezTo>
                    <a:pt x="153" y="250"/>
                    <a:pt x="153" y="250"/>
                    <a:pt x="153" y="250"/>
                  </a:cubicBezTo>
                  <a:cubicBezTo>
                    <a:pt x="122" y="246"/>
                    <a:pt x="113" y="218"/>
                    <a:pt x="113" y="203"/>
                  </a:cubicBezTo>
                  <a:cubicBezTo>
                    <a:pt x="113" y="187"/>
                    <a:pt x="122" y="159"/>
                    <a:pt x="153" y="155"/>
                  </a:cubicBezTo>
                  <a:cubicBezTo>
                    <a:pt x="153" y="150"/>
                    <a:pt x="153" y="150"/>
                    <a:pt x="153" y="150"/>
                  </a:cubicBezTo>
                  <a:cubicBezTo>
                    <a:pt x="153" y="145"/>
                    <a:pt x="157" y="141"/>
                    <a:pt x="162" y="141"/>
                  </a:cubicBezTo>
                  <a:cubicBezTo>
                    <a:pt x="167" y="141"/>
                    <a:pt x="171" y="145"/>
                    <a:pt x="171" y="150"/>
                  </a:cubicBezTo>
                  <a:cubicBezTo>
                    <a:pt x="171" y="155"/>
                    <a:pt x="171" y="155"/>
                    <a:pt x="171" y="155"/>
                  </a:cubicBezTo>
                  <a:cubicBezTo>
                    <a:pt x="201" y="159"/>
                    <a:pt x="210" y="187"/>
                    <a:pt x="210" y="203"/>
                  </a:cubicBezTo>
                  <a:cubicBezTo>
                    <a:pt x="210" y="208"/>
                    <a:pt x="206" y="212"/>
                    <a:pt x="201" y="212"/>
                  </a:cubicBezTo>
                  <a:cubicBezTo>
                    <a:pt x="196" y="212"/>
                    <a:pt x="192" y="208"/>
                    <a:pt x="192" y="203"/>
                  </a:cubicBezTo>
                  <a:cubicBezTo>
                    <a:pt x="192" y="203"/>
                    <a:pt x="192" y="203"/>
                    <a:pt x="192" y="203"/>
                  </a:cubicBezTo>
                  <a:cubicBezTo>
                    <a:pt x="192" y="200"/>
                    <a:pt x="191" y="178"/>
                    <a:pt x="171" y="173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201" y="238"/>
                    <a:pt x="210" y="266"/>
                    <a:pt x="210" y="282"/>
                  </a:cubicBezTo>
                  <a:cubicBezTo>
                    <a:pt x="210" y="297"/>
                    <a:pt x="201" y="325"/>
                    <a:pt x="171" y="329"/>
                  </a:cubicBezTo>
                  <a:close/>
                  <a:moveTo>
                    <a:pt x="211" y="375"/>
                  </a:moveTo>
                  <a:cubicBezTo>
                    <a:pt x="208" y="375"/>
                    <a:pt x="205" y="373"/>
                    <a:pt x="205" y="370"/>
                  </a:cubicBezTo>
                  <a:cubicBezTo>
                    <a:pt x="205" y="366"/>
                    <a:pt x="208" y="364"/>
                    <a:pt x="211" y="364"/>
                  </a:cubicBezTo>
                  <a:cubicBezTo>
                    <a:pt x="283" y="364"/>
                    <a:pt x="285" y="319"/>
                    <a:pt x="285" y="317"/>
                  </a:cubicBezTo>
                  <a:cubicBezTo>
                    <a:pt x="285" y="317"/>
                    <a:pt x="285" y="317"/>
                    <a:pt x="285" y="317"/>
                  </a:cubicBezTo>
                  <a:cubicBezTo>
                    <a:pt x="285" y="313"/>
                    <a:pt x="287" y="311"/>
                    <a:pt x="290" y="311"/>
                  </a:cubicBezTo>
                  <a:cubicBezTo>
                    <a:pt x="294" y="311"/>
                    <a:pt x="296" y="313"/>
                    <a:pt x="296" y="317"/>
                  </a:cubicBezTo>
                  <a:cubicBezTo>
                    <a:pt x="296" y="317"/>
                    <a:pt x="295" y="375"/>
                    <a:pt x="211" y="375"/>
                  </a:cubicBezTo>
                  <a:close/>
                  <a:moveTo>
                    <a:pt x="171" y="252"/>
                  </a:moveTo>
                  <a:cubicBezTo>
                    <a:pt x="171" y="311"/>
                    <a:pt x="171" y="311"/>
                    <a:pt x="171" y="311"/>
                  </a:cubicBezTo>
                  <a:cubicBezTo>
                    <a:pt x="191" y="306"/>
                    <a:pt x="192" y="284"/>
                    <a:pt x="192" y="282"/>
                  </a:cubicBezTo>
                  <a:cubicBezTo>
                    <a:pt x="192" y="279"/>
                    <a:pt x="191" y="257"/>
                    <a:pt x="171" y="252"/>
                  </a:cubicBezTo>
                  <a:close/>
                  <a:moveTo>
                    <a:pt x="131" y="203"/>
                  </a:moveTo>
                  <a:cubicBezTo>
                    <a:pt x="131" y="205"/>
                    <a:pt x="132" y="227"/>
                    <a:pt x="153" y="232"/>
                  </a:cubicBezTo>
                  <a:cubicBezTo>
                    <a:pt x="153" y="173"/>
                    <a:pt x="153" y="173"/>
                    <a:pt x="153" y="173"/>
                  </a:cubicBezTo>
                  <a:cubicBezTo>
                    <a:pt x="132" y="178"/>
                    <a:pt x="131" y="200"/>
                    <a:pt x="131" y="203"/>
                  </a:cubicBezTo>
                  <a:close/>
                  <a:moveTo>
                    <a:pt x="119" y="79"/>
                  </a:moveTo>
                  <a:cubicBezTo>
                    <a:pt x="198" y="79"/>
                    <a:pt x="198" y="79"/>
                    <a:pt x="198" y="79"/>
                  </a:cubicBezTo>
                  <a:cubicBezTo>
                    <a:pt x="200" y="79"/>
                    <a:pt x="202" y="79"/>
                    <a:pt x="203" y="80"/>
                  </a:cubicBezTo>
                  <a:cubicBezTo>
                    <a:pt x="218" y="63"/>
                    <a:pt x="238" y="39"/>
                    <a:pt x="238" y="24"/>
                  </a:cubicBezTo>
                  <a:cubicBezTo>
                    <a:pt x="238" y="0"/>
                    <a:pt x="211" y="0"/>
                    <a:pt x="211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79" y="0"/>
                    <a:pt x="79" y="24"/>
                  </a:cubicBezTo>
                  <a:cubicBezTo>
                    <a:pt x="79" y="39"/>
                    <a:pt x="98" y="63"/>
                    <a:pt x="113" y="80"/>
                  </a:cubicBezTo>
                  <a:cubicBezTo>
                    <a:pt x="115" y="79"/>
                    <a:pt x="117" y="79"/>
                    <a:pt x="119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48617" name="Freeform 65"/>
            <p:cNvSpPr>
              <a:spLocks noEditPoints="1"/>
            </p:cNvSpPr>
            <p:nvPr/>
          </p:nvSpPr>
          <p:spPr bwMode="auto">
            <a:xfrm>
              <a:off x="6873876" y="5578475"/>
              <a:ext cx="665163" cy="738188"/>
            </a:xfrm>
            <a:custGeom>
              <a:avLst/>
              <a:gdLst>
                <a:gd name="T0" fmla="*/ 230 w 317"/>
                <a:gd name="T1" fmla="*/ 319 h 352"/>
                <a:gd name="T2" fmla="*/ 86 w 317"/>
                <a:gd name="T3" fmla="*/ 319 h 352"/>
                <a:gd name="T4" fmla="*/ 0 w 317"/>
                <a:gd name="T5" fmla="*/ 237 h 352"/>
                <a:gd name="T6" fmla="*/ 0 w 317"/>
                <a:gd name="T7" fmla="*/ 271 h 352"/>
                <a:gd name="T8" fmla="*/ 86 w 317"/>
                <a:gd name="T9" fmla="*/ 352 h 352"/>
                <a:gd name="T10" fmla="*/ 230 w 317"/>
                <a:gd name="T11" fmla="*/ 352 h 352"/>
                <a:gd name="T12" fmla="*/ 317 w 317"/>
                <a:gd name="T13" fmla="*/ 271 h 352"/>
                <a:gd name="T14" fmla="*/ 317 w 317"/>
                <a:gd name="T15" fmla="*/ 237 h 352"/>
                <a:gd name="T16" fmla="*/ 230 w 317"/>
                <a:gd name="T17" fmla="*/ 319 h 352"/>
                <a:gd name="T18" fmla="*/ 119 w 317"/>
                <a:gd name="T19" fmla="*/ 26 h 352"/>
                <a:gd name="T20" fmla="*/ 198 w 317"/>
                <a:gd name="T21" fmla="*/ 26 h 352"/>
                <a:gd name="T22" fmla="*/ 209 w 317"/>
                <a:gd name="T23" fmla="*/ 20 h 352"/>
                <a:gd name="T24" fmla="*/ 211 w 317"/>
                <a:gd name="T25" fmla="*/ 13 h 352"/>
                <a:gd name="T26" fmla="*/ 203 w 317"/>
                <a:gd name="T27" fmla="*/ 1 h 352"/>
                <a:gd name="T28" fmla="*/ 198 w 317"/>
                <a:gd name="T29" fmla="*/ 0 h 352"/>
                <a:gd name="T30" fmla="*/ 119 w 317"/>
                <a:gd name="T31" fmla="*/ 0 h 352"/>
                <a:gd name="T32" fmla="*/ 113 w 317"/>
                <a:gd name="T33" fmla="*/ 1 h 352"/>
                <a:gd name="T34" fmla="*/ 105 w 317"/>
                <a:gd name="T35" fmla="*/ 13 h 352"/>
                <a:gd name="T36" fmla="*/ 107 w 317"/>
                <a:gd name="T37" fmla="*/ 20 h 352"/>
                <a:gd name="T38" fmla="*/ 119 w 317"/>
                <a:gd name="T39" fmla="*/ 2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7" h="352">
                  <a:moveTo>
                    <a:pt x="230" y="319"/>
                  </a:moveTo>
                  <a:cubicBezTo>
                    <a:pt x="230" y="319"/>
                    <a:pt x="173" y="319"/>
                    <a:pt x="86" y="319"/>
                  </a:cubicBezTo>
                  <a:cubicBezTo>
                    <a:pt x="0" y="319"/>
                    <a:pt x="0" y="237"/>
                    <a:pt x="0" y="237"/>
                  </a:cubicBezTo>
                  <a:cubicBezTo>
                    <a:pt x="0" y="259"/>
                    <a:pt x="0" y="271"/>
                    <a:pt x="0" y="271"/>
                  </a:cubicBezTo>
                  <a:cubicBezTo>
                    <a:pt x="0" y="271"/>
                    <a:pt x="0" y="352"/>
                    <a:pt x="86" y="352"/>
                  </a:cubicBezTo>
                  <a:cubicBezTo>
                    <a:pt x="173" y="352"/>
                    <a:pt x="230" y="352"/>
                    <a:pt x="230" y="352"/>
                  </a:cubicBezTo>
                  <a:cubicBezTo>
                    <a:pt x="230" y="352"/>
                    <a:pt x="317" y="352"/>
                    <a:pt x="317" y="271"/>
                  </a:cubicBezTo>
                  <a:cubicBezTo>
                    <a:pt x="317" y="237"/>
                    <a:pt x="317" y="237"/>
                    <a:pt x="317" y="237"/>
                  </a:cubicBezTo>
                  <a:cubicBezTo>
                    <a:pt x="317" y="319"/>
                    <a:pt x="230" y="319"/>
                    <a:pt x="230" y="319"/>
                  </a:cubicBezTo>
                  <a:close/>
                  <a:moveTo>
                    <a:pt x="119" y="26"/>
                  </a:moveTo>
                  <a:cubicBezTo>
                    <a:pt x="198" y="26"/>
                    <a:pt x="198" y="26"/>
                    <a:pt x="198" y="26"/>
                  </a:cubicBezTo>
                  <a:cubicBezTo>
                    <a:pt x="203" y="26"/>
                    <a:pt x="207" y="24"/>
                    <a:pt x="209" y="20"/>
                  </a:cubicBezTo>
                  <a:cubicBezTo>
                    <a:pt x="210" y="18"/>
                    <a:pt x="211" y="16"/>
                    <a:pt x="211" y="13"/>
                  </a:cubicBezTo>
                  <a:cubicBezTo>
                    <a:pt x="211" y="8"/>
                    <a:pt x="208" y="3"/>
                    <a:pt x="203" y="1"/>
                  </a:cubicBezTo>
                  <a:cubicBezTo>
                    <a:pt x="202" y="0"/>
                    <a:pt x="200" y="0"/>
                    <a:pt x="19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7" y="0"/>
                    <a:pt x="115" y="0"/>
                    <a:pt x="113" y="1"/>
                  </a:cubicBezTo>
                  <a:cubicBezTo>
                    <a:pt x="109" y="3"/>
                    <a:pt x="105" y="8"/>
                    <a:pt x="105" y="13"/>
                  </a:cubicBezTo>
                  <a:cubicBezTo>
                    <a:pt x="105" y="16"/>
                    <a:pt x="106" y="18"/>
                    <a:pt x="107" y="20"/>
                  </a:cubicBezTo>
                  <a:cubicBezTo>
                    <a:pt x="110" y="24"/>
                    <a:pt x="114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pic>
        <p:nvPicPr>
          <p:cNvPr id="2097171" name="图片 2097162"/>
          <p:cNvPicPr/>
          <p:nvPr/>
        </p:nvPicPr>
        <p:blipFill>
          <a:blip/>
          <a:stretch>
            <a:fillRect/>
          </a:stretch>
        </p:blipFill>
        <p:spPr>
          <a:xfrm>
            <a:off x="0" y="2398570"/>
            <a:ext cx="6401900" cy="2026352"/>
          </a:xfrm>
          <a:prstGeom prst="rect">
            <a:avLst/>
          </a:prstGeom>
        </p:spPr>
      </p:pic>
      <p:sp>
        <p:nvSpPr>
          <p:cNvPr id="1048686" name="文本框 1048685"/>
          <p:cNvSpPr txBox="1"/>
          <p:nvPr/>
        </p:nvSpPr>
        <p:spPr>
          <a:xfrm>
            <a:off x="137252" y="2627672"/>
            <a:ext cx="5485083" cy="2122805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000000"/>
                </a:solidFill>
              </a:rPr>
              <a:t>先</a:t>
            </a:r>
            <a:r>
              <a:rPr lang="zh-CN" altLang="en-US" sz="4400">
                <a:solidFill>
                  <a:srgbClr val="000000"/>
                </a:solidFill>
              </a:rPr>
              <a:t>把</a:t>
            </a:r>
            <a:r>
              <a:rPr lang="zh-CN" altLang="en-US" sz="4400">
                <a:solidFill>
                  <a:srgbClr val="000000"/>
                </a:solidFill>
              </a:rPr>
              <a:t>画板</a:t>
            </a:r>
            <a:r>
              <a:rPr lang="zh-CN" altLang="en-US" sz="4400">
                <a:solidFill>
                  <a:srgbClr val="000000"/>
                </a:solidFill>
              </a:rPr>
              <a:t>擦</a:t>
            </a:r>
            <a:r>
              <a:rPr lang="zh-CN" altLang="en-US" sz="4400">
                <a:solidFill>
                  <a:srgbClr val="000000"/>
                </a:solidFill>
              </a:rPr>
              <a:t>干净</a:t>
            </a:r>
            <a:endParaRPr lang="zh-CN" sz="4400">
              <a:solidFill>
                <a:srgbClr val="000000"/>
              </a:solidFill>
            </a:endParaRPr>
          </a:p>
          <a:p>
            <a:r>
              <a:rPr lang="zh-CN" altLang="en-US" sz="4400">
                <a:solidFill>
                  <a:srgbClr val="000000"/>
                </a:solidFill>
              </a:rPr>
              <a:t>设置</a:t>
            </a:r>
            <a:r>
              <a:rPr lang="zh-CN" altLang="en-US" sz="4400">
                <a:solidFill>
                  <a:srgbClr val="000000"/>
                </a:solidFill>
              </a:rPr>
              <a:t>画笔</a:t>
            </a:r>
            <a:r>
              <a:rPr lang="zh-CN" altLang="en-US" sz="4400">
                <a:solidFill>
                  <a:srgbClr val="000000"/>
                </a:solidFill>
              </a:rPr>
              <a:t>的</a:t>
            </a:r>
            <a:r>
              <a:rPr lang="zh-CN" altLang="en-US" sz="4400">
                <a:solidFill>
                  <a:srgbClr val="000000"/>
                </a:solidFill>
              </a:rPr>
              <a:t>颜色</a:t>
            </a:r>
            <a:endParaRPr lang="zh-CN" sz="4400">
              <a:solidFill>
                <a:srgbClr val="000000"/>
              </a:solidFill>
            </a:endParaRPr>
          </a:p>
          <a:p>
            <a:r>
              <a:rPr lang="zh-CN" altLang="en-US" sz="4400">
                <a:solidFill>
                  <a:srgbClr val="000000"/>
                </a:solidFill>
              </a:rPr>
              <a:t>还有</a:t>
            </a:r>
            <a:r>
              <a:rPr lang="zh-CN" altLang="en-US" sz="4400">
                <a:solidFill>
                  <a:srgbClr val="000000"/>
                </a:solidFill>
              </a:rPr>
              <a:t>设置</a:t>
            </a:r>
            <a:r>
              <a:rPr lang="zh-CN" altLang="en-US" sz="4400">
                <a:solidFill>
                  <a:srgbClr val="000000"/>
                </a:solidFill>
              </a:rPr>
              <a:t>画笔</a:t>
            </a:r>
            <a:r>
              <a:rPr lang="zh-CN" altLang="en-US" sz="4400">
                <a:solidFill>
                  <a:srgbClr val="000000"/>
                </a:solidFill>
              </a:rPr>
              <a:t>的</a:t>
            </a:r>
            <a:r>
              <a:rPr lang="zh-CN" altLang="en-US" sz="4400">
                <a:solidFill>
                  <a:srgbClr val="000000"/>
                </a:solidFill>
              </a:rPr>
              <a:t>粗细</a:t>
            </a:r>
            <a:endParaRPr lang="zh-CN" sz="4400">
              <a:solidFill>
                <a:srgbClr val="000000"/>
              </a:solidFill>
            </a:endParaRPr>
          </a:p>
        </p:txBody>
      </p:sp>
      <p:pic>
        <p:nvPicPr>
          <p:cNvPr id="1" name="图片 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22290" y="1610360"/>
            <a:ext cx="4540885" cy="4356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知识点讲解</a:t>
            </a:r>
            <a:endParaRPr kumimoji="1" lang="zh-CN" altLang="en-US" dirty="0"/>
          </a:p>
        </p:txBody>
      </p:sp>
      <p:grpSp>
        <p:nvGrpSpPr>
          <p:cNvPr id="89" name="组合 5"/>
          <p:cNvGrpSpPr/>
          <p:nvPr/>
        </p:nvGrpSpPr>
        <p:grpSpPr>
          <a:xfrm>
            <a:off x="22039" y="867399"/>
            <a:ext cx="6589343" cy="6086725"/>
            <a:chOff x="3782561" y="1659445"/>
            <a:chExt cx="4568043" cy="4280919"/>
          </a:xfrm>
        </p:grpSpPr>
        <p:pic>
          <p:nvPicPr>
            <p:cNvPr id="2097189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36707">
              <a:off x="3782561" y="1659445"/>
              <a:ext cx="4568043" cy="4280919"/>
            </a:xfrm>
            <a:prstGeom prst="rect">
              <a:avLst/>
            </a:prstGeom>
          </p:spPr>
        </p:pic>
        <p:sp>
          <p:nvSpPr>
            <p:cNvPr id="1048690" name="文本框 7"/>
            <p:cNvSpPr txBox="1"/>
            <p:nvPr/>
          </p:nvSpPr>
          <p:spPr>
            <a:xfrm rot="21600000">
              <a:off x="4637274" y="2467138"/>
              <a:ext cx="2634214" cy="3151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三角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形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有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三条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边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，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可以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通过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让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画笔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移动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固定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长度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以后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，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画笔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进行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转弯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，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等边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三角形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三个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角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都是</a:t>
              </a:r>
              <a:r>
                <a:rPr lang="en-US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1</a:t>
              </a:r>
              <a:r>
                <a:rPr lang="en-US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2</a:t>
              </a:r>
              <a:r>
                <a:rPr lang="en-US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0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°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，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所有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旋转</a:t>
              </a:r>
              <a:r>
                <a:rPr lang="en-US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1</a:t>
              </a:r>
              <a:r>
                <a:rPr lang="en-US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2</a:t>
              </a:r>
              <a:r>
                <a:rPr lang="en-US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0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°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再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继续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移动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，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就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可以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得到</a:t>
              </a:r>
              <a:r>
                <a:rPr lang="zh-CN" altLang="en-US" sz="3200" b="1">
                  <a:solidFill>
                    <a:srgbClr val="36363D"/>
                  </a:solidFill>
                  <a:latin typeface="汉仪青云简" panose="00020600040101010101" charset="-122"/>
                  <a:ea typeface="汉仪青云简" panose="00020600040101010101" charset="-122"/>
                </a:rPr>
                <a:t>三角形</a:t>
              </a:r>
              <a:endParaRPr lang="zh-CN" altLang="en-US" sz="3200" b="1">
                <a:solidFill>
                  <a:srgbClr val="36363D"/>
                </a:solidFill>
                <a:latin typeface="汉仪青云简" panose="00020600040101010101" charset="-122"/>
                <a:ea typeface="汉仪青云简" panose="00020600040101010101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435" y="1618615"/>
            <a:ext cx="3062605" cy="5099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知识点讲解</a:t>
            </a:r>
            <a:endParaRPr kumimoji="1" lang="zh-CN" altLang="en-US" dirty="0"/>
          </a:p>
        </p:txBody>
      </p:sp>
      <p:sp>
        <p:nvSpPr>
          <p:cNvPr id="1048694" name="文本框 1048693"/>
          <p:cNvSpPr txBox="1"/>
          <p:nvPr/>
        </p:nvSpPr>
        <p:spPr>
          <a:xfrm>
            <a:off x="0" y="1237143"/>
            <a:ext cx="5732972" cy="5105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0000"/>
                </a:solidFill>
              </a:rPr>
              <a:t>四边形</a:t>
            </a:r>
            <a:r>
              <a:rPr lang="zh-CN" altLang="en-US" sz="2800">
                <a:solidFill>
                  <a:srgbClr val="000000"/>
                </a:solidFill>
              </a:rPr>
              <a:t>和</a:t>
            </a:r>
            <a:r>
              <a:rPr lang="zh-CN" altLang="en-US" sz="2800">
                <a:solidFill>
                  <a:srgbClr val="000000"/>
                </a:solidFill>
              </a:rPr>
              <a:t>三角形</a:t>
            </a:r>
            <a:r>
              <a:rPr lang="zh-CN" altLang="en-US" sz="2800">
                <a:solidFill>
                  <a:srgbClr val="000000"/>
                </a:solidFill>
              </a:rPr>
              <a:t>有</a:t>
            </a:r>
            <a:r>
              <a:rPr lang="zh-CN" altLang="en-US" sz="2800">
                <a:solidFill>
                  <a:srgbClr val="000000"/>
                </a:solidFill>
              </a:rPr>
              <a:t>什么</a:t>
            </a:r>
            <a:r>
              <a:rPr lang="zh-CN" altLang="en-US" sz="2800">
                <a:solidFill>
                  <a:srgbClr val="000000"/>
                </a:solidFill>
              </a:rPr>
              <a:t>不一样</a:t>
            </a:r>
            <a:r>
              <a:rPr lang="zh-CN" altLang="en-US" sz="2800">
                <a:solidFill>
                  <a:srgbClr val="000000"/>
                </a:solidFill>
              </a:rPr>
              <a:t>？</a:t>
            </a:r>
            <a:endParaRPr lang="zh-CN" sz="2800">
              <a:solidFill>
                <a:srgbClr val="000000"/>
              </a:solidFill>
            </a:endParaRPr>
          </a:p>
        </p:txBody>
      </p:sp>
      <p:sp>
        <p:nvSpPr>
          <p:cNvPr id="1048698" name="文本框 1048697"/>
          <p:cNvSpPr txBox="1"/>
          <p:nvPr/>
        </p:nvSpPr>
        <p:spPr>
          <a:xfrm>
            <a:off x="0" y="2552065"/>
            <a:ext cx="4248150" cy="329374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800">
                <a:solidFill>
                  <a:srgbClr val="000000"/>
                </a:solidFill>
              </a:rPr>
              <a:t>三角形</a:t>
            </a:r>
            <a:r>
              <a:rPr lang="zh-CN" altLang="en-US" sz="2800">
                <a:solidFill>
                  <a:srgbClr val="000000"/>
                </a:solidFill>
              </a:rPr>
              <a:t>有</a:t>
            </a:r>
            <a:r>
              <a:rPr lang="zh-CN" altLang="en-US" sz="2800">
                <a:solidFill>
                  <a:srgbClr val="000000"/>
                </a:solidFill>
              </a:rPr>
              <a:t>三条</a:t>
            </a:r>
            <a:r>
              <a:rPr lang="zh-CN" altLang="en-US" sz="2800">
                <a:solidFill>
                  <a:srgbClr val="000000"/>
                </a:solidFill>
              </a:rPr>
              <a:t>边</a:t>
            </a:r>
            <a:r>
              <a:rPr lang="zh-CN" altLang="en-US" sz="2800">
                <a:solidFill>
                  <a:srgbClr val="000000"/>
                </a:solidFill>
              </a:rPr>
              <a:t>三个角</a:t>
            </a:r>
            <a:r>
              <a:rPr lang="zh-CN" altLang="en-US" sz="2800">
                <a:solidFill>
                  <a:srgbClr val="000000"/>
                </a:solidFill>
              </a:rPr>
              <a:t>，</a:t>
            </a:r>
            <a:r>
              <a:rPr lang="zh-CN" altLang="en-US" sz="2800">
                <a:solidFill>
                  <a:srgbClr val="000000"/>
                </a:solidFill>
              </a:rPr>
              <a:t>四边形</a:t>
            </a:r>
            <a:r>
              <a:rPr lang="zh-CN" altLang="en-US" sz="2800">
                <a:solidFill>
                  <a:srgbClr val="000000"/>
                </a:solidFill>
              </a:rPr>
              <a:t>有</a:t>
            </a:r>
            <a:r>
              <a:rPr lang="zh-CN" altLang="en-US" sz="2800">
                <a:solidFill>
                  <a:srgbClr val="000000"/>
                </a:solidFill>
              </a:rPr>
              <a:t>四条边</a:t>
            </a:r>
            <a:r>
              <a:rPr lang="zh-CN" altLang="en-US" sz="2800">
                <a:solidFill>
                  <a:srgbClr val="000000"/>
                </a:solidFill>
              </a:rPr>
              <a:t>四个角</a:t>
            </a:r>
            <a:r>
              <a:rPr lang="zh-CN" altLang="en-US" sz="2800">
                <a:solidFill>
                  <a:srgbClr val="000000"/>
                </a:solidFill>
              </a:rPr>
              <a:t>，</a:t>
            </a:r>
            <a:r>
              <a:rPr lang="zh-CN" altLang="en-US" sz="2800">
                <a:solidFill>
                  <a:srgbClr val="000000"/>
                </a:solidFill>
              </a:rPr>
              <a:t>三角形</a:t>
            </a:r>
            <a:r>
              <a:rPr lang="zh-CN" altLang="en-US" sz="2800">
                <a:solidFill>
                  <a:srgbClr val="000000"/>
                </a:solidFill>
              </a:rPr>
              <a:t>重复</a:t>
            </a:r>
            <a:r>
              <a:rPr lang="zh-CN" altLang="en-US" sz="2800">
                <a:solidFill>
                  <a:srgbClr val="000000"/>
                </a:solidFill>
              </a:rPr>
              <a:t>三次</a:t>
            </a:r>
            <a:r>
              <a:rPr lang="zh-CN" altLang="en-US" sz="2800">
                <a:solidFill>
                  <a:srgbClr val="000000"/>
                </a:solidFill>
              </a:rPr>
              <a:t>，</a:t>
            </a:r>
            <a:r>
              <a:rPr lang="zh-CN" altLang="en-US" sz="2800">
                <a:solidFill>
                  <a:srgbClr val="000000"/>
                </a:solidFill>
              </a:rPr>
              <a:t>那么</a:t>
            </a:r>
            <a:r>
              <a:rPr lang="zh-CN" altLang="en-US" sz="2800">
                <a:solidFill>
                  <a:srgbClr val="000000"/>
                </a:solidFill>
              </a:rPr>
              <a:t>四边形</a:t>
            </a:r>
            <a:r>
              <a:rPr lang="zh-CN" altLang="en-US" sz="2800">
                <a:solidFill>
                  <a:srgbClr val="000000"/>
                </a:solidFill>
              </a:rPr>
              <a:t>就</a:t>
            </a:r>
            <a:r>
              <a:rPr lang="zh-CN" altLang="en-US" sz="2800">
                <a:solidFill>
                  <a:srgbClr val="000000"/>
                </a:solidFill>
              </a:rPr>
              <a:t>是</a:t>
            </a:r>
            <a:r>
              <a:rPr lang="zh-CN" altLang="en-US" sz="2800">
                <a:solidFill>
                  <a:srgbClr val="000000"/>
                </a:solidFill>
              </a:rPr>
              <a:t>重复</a:t>
            </a:r>
            <a:r>
              <a:rPr lang="zh-CN" altLang="en-US" sz="2800">
                <a:solidFill>
                  <a:srgbClr val="000000"/>
                </a:solidFill>
              </a:rPr>
              <a:t>四次</a:t>
            </a:r>
            <a:r>
              <a:rPr lang="zh-CN" altLang="en-US" sz="2800">
                <a:solidFill>
                  <a:srgbClr val="000000"/>
                </a:solidFill>
              </a:rPr>
              <a:t>，</a:t>
            </a:r>
            <a:endParaRPr lang="zh-CN" sz="2800">
              <a:solidFill>
                <a:srgbClr val="000000"/>
              </a:solidFill>
            </a:endParaRPr>
          </a:p>
          <a:p>
            <a:r>
              <a:rPr lang="zh-CN" altLang="en-US" sz="2800">
                <a:solidFill>
                  <a:srgbClr val="000000"/>
                </a:solidFill>
              </a:rPr>
              <a:t>角</a:t>
            </a:r>
            <a:r>
              <a:rPr lang="zh-CN" altLang="en-US" sz="2800">
                <a:solidFill>
                  <a:srgbClr val="000000"/>
                </a:solidFill>
              </a:rPr>
              <a:t>的</a:t>
            </a:r>
            <a:r>
              <a:rPr lang="zh-CN" altLang="en-US" sz="2800">
                <a:solidFill>
                  <a:srgbClr val="000000"/>
                </a:solidFill>
              </a:rPr>
              <a:t>度数</a:t>
            </a:r>
            <a:r>
              <a:rPr lang="zh-CN" altLang="en-US" sz="2800">
                <a:solidFill>
                  <a:srgbClr val="000000"/>
                </a:solidFill>
              </a:rPr>
              <a:t>也</a:t>
            </a:r>
            <a:r>
              <a:rPr lang="zh-CN" altLang="en-US" sz="2800">
                <a:solidFill>
                  <a:srgbClr val="000000"/>
                </a:solidFill>
              </a:rPr>
              <a:t>不一样</a:t>
            </a:r>
            <a:r>
              <a:rPr lang="zh-CN" altLang="en-US" sz="2800">
                <a:solidFill>
                  <a:srgbClr val="000000"/>
                </a:solidFill>
              </a:rPr>
              <a:t>，</a:t>
            </a:r>
            <a:r>
              <a:rPr lang="zh-CN" altLang="en-US" sz="2800">
                <a:solidFill>
                  <a:srgbClr val="000000"/>
                </a:solidFill>
              </a:rPr>
              <a:t>等边</a:t>
            </a:r>
            <a:r>
              <a:rPr lang="zh-CN" altLang="en-US" sz="2800">
                <a:solidFill>
                  <a:srgbClr val="000000"/>
                </a:solidFill>
              </a:rPr>
              <a:t>四边形</a:t>
            </a:r>
            <a:r>
              <a:rPr lang="zh-CN" altLang="en-US" sz="2800">
                <a:solidFill>
                  <a:srgbClr val="000000"/>
                </a:solidFill>
              </a:rPr>
              <a:t>角</a:t>
            </a:r>
            <a:r>
              <a:rPr lang="zh-CN" altLang="en-US" sz="2800">
                <a:solidFill>
                  <a:srgbClr val="000000"/>
                </a:solidFill>
              </a:rPr>
              <a:t>为</a:t>
            </a:r>
            <a:r>
              <a:rPr lang="en-US" altLang="en-US" sz="2800">
                <a:solidFill>
                  <a:srgbClr val="000000"/>
                </a:solidFill>
              </a:rPr>
              <a:t>9</a:t>
            </a:r>
            <a:r>
              <a:rPr lang="en-US" altLang="en-US" sz="2800">
                <a:solidFill>
                  <a:srgbClr val="000000"/>
                </a:solidFill>
              </a:rPr>
              <a:t>0</a:t>
            </a:r>
            <a:r>
              <a:rPr lang="zh-CN" altLang="en-US" sz="2800">
                <a:solidFill>
                  <a:srgbClr val="000000"/>
                </a:solidFill>
              </a:rPr>
              <a:t>°</a:t>
            </a:r>
            <a:r>
              <a:rPr lang="zh-CN" altLang="en-US" sz="2800">
                <a:solidFill>
                  <a:srgbClr val="000000"/>
                </a:solidFill>
              </a:rPr>
              <a:t>，</a:t>
            </a:r>
            <a:r>
              <a:rPr lang="zh-CN" altLang="en-US" sz="2800">
                <a:solidFill>
                  <a:srgbClr val="000000"/>
                </a:solidFill>
              </a:rPr>
              <a:t>所</a:t>
            </a:r>
            <a:r>
              <a:rPr lang="zh-CN" altLang="en-US" sz="2800">
                <a:solidFill>
                  <a:srgbClr val="000000"/>
                </a:solidFill>
              </a:rPr>
              <a:t>以</a:t>
            </a:r>
            <a:r>
              <a:rPr lang="zh-CN" altLang="en-US" sz="2800">
                <a:solidFill>
                  <a:srgbClr val="000000"/>
                </a:solidFill>
              </a:rPr>
              <a:t>四边形</a:t>
            </a:r>
            <a:r>
              <a:rPr lang="zh-CN" altLang="en-US" sz="2800">
                <a:solidFill>
                  <a:srgbClr val="000000"/>
                </a:solidFill>
              </a:rPr>
              <a:t>旋转</a:t>
            </a:r>
            <a:r>
              <a:rPr lang="zh-CN" altLang="en-US" sz="2800">
                <a:solidFill>
                  <a:srgbClr val="000000"/>
                </a:solidFill>
              </a:rPr>
              <a:t>的</a:t>
            </a:r>
            <a:r>
              <a:rPr lang="zh-CN" altLang="en-US" sz="2800">
                <a:solidFill>
                  <a:srgbClr val="000000"/>
                </a:solidFill>
              </a:rPr>
              <a:t>角度</a:t>
            </a:r>
            <a:r>
              <a:rPr lang="zh-CN" altLang="en-US" sz="2800">
                <a:solidFill>
                  <a:srgbClr val="000000"/>
                </a:solidFill>
              </a:rPr>
              <a:t>是</a:t>
            </a:r>
            <a:r>
              <a:rPr lang="en-US" altLang="en-US" sz="2800">
                <a:solidFill>
                  <a:srgbClr val="000000"/>
                </a:solidFill>
              </a:rPr>
              <a:t>9</a:t>
            </a:r>
            <a:r>
              <a:rPr lang="en-US" altLang="en-US" sz="2800">
                <a:solidFill>
                  <a:srgbClr val="000000"/>
                </a:solidFill>
              </a:rPr>
              <a:t>0</a:t>
            </a:r>
            <a:r>
              <a:rPr lang="zh-CN" altLang="en-US" sz="2800">
                <a:solidFill>
                  <a:srgbClr val="000000"/>
                </a:solidFill>
              </a:rPr>
              <a:t>°</a:t>
            </a:r>
            <a:endParaRPr lang="zh-CN" sz="2800">
              <a:solidFill>
                <a:srgbClr val="000000"/>
              </a:solidFill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3920" y="1957705"/>
            <a:ext cx="2990215" cy="48164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000,&quot;width&quot;:6670}"/>
</p:tagLst>
</file>

<file path=ppt/tags/tag2.xml><?xml version="1.0" encoding="utf-8"?>
<p:tagLst xmlns:p="http://schemas.openxmlformats.org/presentationml/2006/main">
  <p:tag name="KSO_WM_UNIT_PLACING_PICTURE_USER_VIEWPORT" val="{&quot;height&quot;:3555,&quot;width&quot;:3705}"/>
</p:tagLst>
</file>

<file path=ppt/tags/tag3.xml><?xml version="1.0" encoding="utf-8"?>
<p:tagLst xmlns:p="http://schemas.openxmlformats.org/presentationml/2006/main">
  <p:tag name="KSO_WPP_MARK_KEY" val="b5f6ebe5-5759-481a-8c7a-d079510c38c6"/>
  <p:tag name="COMMONDATA" val="eyJoZGlkIjoiMTFkYzk5MDk3YzA1MWUxODY5MzRmMjc4M2M2NWU0ZTkifQ=="/>
</p:tagLst>
</file>

<file path=ppt/theme/theme1.xml><?xml version="1.0" encoding="utf-8"?>
<a:theme xmlns:a="http://schemas.openxmlformats.org/drawingml/2006/main" name="Office 主题">
  <a:themeElements>
    <a:clrScheme name="自定义 10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50B1D8"/>
      </a:accent2>
      <a:accent3>
        <a:srgbClr val="1973BF"/>
      </a:accent3>
      <a:accent4>
        <a:srgbClr val="2EA2CF"/>
      </a:accent4>
      <a:accent5>
        <a:srgbClr val="1973BF"/>
      </a:accent5>
      <a:accent6>
        <a:srgbClr val="2EA2CF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WPS 演示</Application>
  <PresentationFormat/>
  <Paragraphs>102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Aller Light</vt:lpstr>
      <vt:lpstr>NumberOnly</vt:lpstr>
      <vt:lpstr>A-OTF Shin Go Pro L</vt:lpstr>
      <vt:lpstr>Calibri</vt:lpstr>
      <vt:lpstr>等线</vt:lpstr>
      <vt:lpstr>汉仪青云简</vt:lpstr>
      <vt:lpstr>Century Gothic</vt:lpstr>
      <vt:lpstr>Arial Unicode MS</vt:lpstr>
      <vt:lpstr>Yu Gothic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creator>BOSSPPT 2017-2018</dc:creator>
  <cp:lastModifiedBy>86130</cp:lastModifiedBy>
  <cp:revision>1</cp:revision>
  <dcterms:created xsi:type="dcterms:W3CDTF">2023-03-17T01:44:11Z</dcterms:created>
  <dcterms:modified xsi:type="dcterms:W3CDTF">2023-03-17T01:44:11Z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34F861ACCC244460B805EB7426C705B4</vt:lpwstr>
  </property>
  <property fmtid="{D5CDD505-2E9C-101B-9397-08002B2CF9AE}" pid="3" name="KSOProductBuildVer">
    <vt:lpwstr>2052-11.1.0.12970</vt:lpwstr>
  </property>
</Properties>
</file>