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94" r:id="rId17"/>
    <p:sldId id="298" r:id="rId18"/>
    <p:sldId id="299" r:id="rId19"/>
    <p:sldId id="300" r:id="rId20"/>
    <p:sldId id="295" r:id="rId21"/>
    <p:sldId id="296" r:id="rId22"/>
    <p:sldId id="297" r:id="rId23"/>
  </p:sldIdLst>
  <p:sldSz cx="12192000" cy="68580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7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52"/>
    </p:cViewPr>
  </p:sorterViewPr>
  <p:notesViewPr>
    <p:cSldViewPr snapToGrid="0" snapToObjects="1">
      <p:cViewPr varScale="1">
        <p:scale>
          <a:sx n="81" d="100"/>
          <a:sy n="81" d="100"/>
        </p:scale>
        <p:origin x="36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78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79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39C8-16E8-F646-9BCD-679B71C597C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680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A51F-360A-FE46-929E-414451743D82}" type="datetimeFigureOut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7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ADEFE-30D5-4218-B0B2-EC2916D6CF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67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7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7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A729-3894-461E-8987-0E29CE977D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矩形 1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8667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 3"/>
          <p:cNvGrpSpPr/>
          <p:nvPr userDrawn="1"/>
        </p:nvGrpSpPr>
        <p:grpSpPr>
          <a:xfrm>
            <a:off x="0" y="0"/>
            <a:ext cx="12192000" cy="6858000"/>
            <a:chOff x="767255" y="220717"/>
            <a:chExt cx="3888830" cy="4456386"/>
          </a:xfrm>
        </p:grpSpPr>
        <p:sp>
          <p:nvSpPr>
            <p:cNvPr id="1048657" name="矩形 4"/>
            <p:cNvSpPr/>
            <p:nvPr/>
          </p:nvSpPr>
          <p:spPr>
            <a:xfrm>
              <a:off x="767255" y="220717"/>
              <a:ext cx="777766" cy="4456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048658" name="矩形 5"/>
            <p:cNvSpPr/>
            <p:nvPr/>
          </p:nvSpPr>
          <p:spPr>
            <a:xfrm>
              <a:off x="1545021" y="220717"/>
              <a:ext cx="777766" cy="44563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048659" name="矩形 6"/>
            <p:cNvSpPr/>
            <p:nvPr/>
          </p:nvSpPr>
          <p:spPr>
            <a:xfrm>
              <a:off x="2322787" y="220717"/>
              <a:ext cx="777766" cy="4456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048660" name="矩形 7"/>
            <p:cNvSpPr/>
            <p:nvPr/>
          </p:nvSpPr>
          <p:spPr>
            <a:xfrm>
              <a:off x="3100553" y="220717"/>
              <a:ext cx="777766" cy="44563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048661" name="矩形 8"/>
            <p:cNvSpPr/>
            <p:nvPr/>
          </p:nvSpPr>
          <p:spPr>
            <a:xfrm>
              <a:off x="3878319" y="220717"/>
              <a:ext cx="777766" cy="44563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矩形 6"/>
          <p:cNvSpPr/>
          <p:nvPr userDrawn="1"/>
        </p:nvSpPr>
        <p:spPr>
          <a:xfrm>
            <a:off x="-1042737" y="-914400"/>
            <a:ext cx="13459326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1" name="文本框 4"/>
          <p:cNvSpPr txBox="1"/>
          <p:nvPr userDrawn="1"/>
        </p:nvSpPr>
        <p:spPr>
          <a:xfrm>
            <a:off x="1425785" y="2544449"/>
            <a:ext cx="3002280" cy="17170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defTabSz="914400"/>
            <a:r>
              <a:rPr lang="zh-CN" altLang="en-US" sz="6395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目录</a:t>
            </a:r>
            <a:endParaRPr lang="en-US" altLang="zh-CN" sz="6395" b="1" dirty="0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pPr algn="ctr" defTabSz="914400"/>
            <a:r>
              <a:rPr lang="en-US" altLang="zh-CN" sz="4800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CONTENT</a:t>
            </a:r>
            <a:endParaRPr lang="zh-CN" altLang="en-US" sz="4800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582" name="图文框 5"/>
          <p:cNvSpPr/>
          <p:nvPr userDrawn="1"/>
        </p:nvSpPr>
        <p:spPr>
          <a:xfrm>
            <a:off x="1090989" y="820739"/>
            <a:ext cx="3871495" cy="5216525"/>
          </a:xfrm>
          <a:prstGeom prst="frame">
            <a:avLst>
              <a:gd name="adj1" fmla="val 5318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p>
            <a:pPr algn="ctr" defTabSz="914400"/>
            <a:endParaRPr lang="zh-CN" altLang="en-US" sz="18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矩形 1"/>
          <p:cNvSpPr/>
          <p:nvPr userDrawn="1"/>
        </p:nvSpPr>
        <p:spPr>
          <a:xfrm>
            <a:off x="0" y="0"/>
            <a:ext cx="102992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048592" name="矩形 4"/>
          <p:cNvSpPr/>
          <p:nvPr userDrawn="1"/>
        </p:nvSpPr>
        <p:spPr>
          <a:xfrm>
            <a:off x="513347" y="-786064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4" name="组合 5"/>
          <p:cNvGrpSpPr/>
          <p:nvPr userDrawn="1"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56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57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矩形 5"/>
          <p:cNvSpPr/>
          <p:nvPr userDrawn="1"/>
        </p:nvSpPr>
        <p:spPr>
          <a:xfrm>
            <a:off x="-1042737" y="-914400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"/>
          <p:cNvGrpSpPr/>
          <p:nvPr userDrawn="1"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097152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53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bg1"/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bg>
      <p:bgPr>
        <a:solidFill>
          <a:schemeClr val="bg1"/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048669" name="直角三角形 4"/>
          <p:cNvSpPr/>
          <p:nvPr userDrawn="1"/>
        </p:nvSpPr>
        <p:spPr>
          <a:xfrm>
            <a:off x="215462" y="1087749"/>
            <a:ext cx="11415604" cy="555478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8670" name="直角三角形 5"/>
          <p:cNvSpPr/>
          <p:nvPr userDrawn="1"/>
        </p:nvSpPr>
        <p:spPr>
          <a:xfrm rot="10800000">
            <a:off x="560934" y="1072055"/>
            <a:ext cx="11415604" cy="555478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矩形 5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8664" name="矩形 1"/>
          <p:cNvSpPr/>
          <p:nvPr userDrawn="1"/>
        </p:nvSpPr>
        <p:spPr>
          <a:xfrm>
            <a:off x="0" y="899449"/>
            <a:ext cx="12192000" cy="5277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866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bg>
      <p:bgPr>
        <a:solidFill>
          <a:schemeClr val="bg1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2097181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0240" y="2936240"/>
            <a:ext cx="3921760" cy="3921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bg>
      <p:bgPr>
        <a:solidFill>
          <a:schemeClr val="bg1"/>
        </a:solidFill>
        <a:effectLst/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bg>
      <p:bgPr>
        <a:solidFill>
          <a:schemeClr val="bg1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1"/>
          <p:cNvSpPr/>
          <p:nvPr userDrawn="1"/>
        </p:nvSpPr>
        <p:spPr>
          <a:xfrm>
            <a:off x="-1464732" y="-112295"/>
            <a:ext cx="13656732" cy="104701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pn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097154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55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1048578" name="文本框 25"/>
          <p:cNvSpPr>
            <a:spLocks noChangeArrowheads="1"/>
          </p:cNvSpPr>
          <p:nvPr/>
        </p:nvSpPr>
        <p:spPr bwMode="auto">
          <a:xfrm>
            <a:off x="251460" y="1089658"/>
            <a:ext cx="11689079" cy="233934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zh-CN" altLang="en-US" sz="15195" b="1" dirty="0">
                <a:ln w="12700"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简单</a:t>
            </a:r>
            <a:r>
              <a:rPr lang="zh-CN" altLang="en-US" sz="15195" b="1" dirty="0">
                <a:ln w="12700"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四则</a:t>
            </a:r>
            <a:r>
              <a:rPr lang="zh-CN" altLang="en-US" sz="15195" b="1" dirty="0">
                <a:ln w="12700"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运算</a:t>
            </a:r>
            <a:endParaRPr lang="zh-CN" altLang="en-US"/>
          </a:p>
        </p:txBody>
      </p:sp>
      <p:sp>
        <p:nvSpPr>
          <p:cNvPr id="1048579" name="文本框 24"/>
          <p:cNvSpPr txBox="1">
            <a:spLocks noChangeArrowheads="1"/>
          </p:cNvSpPr>
          <p:nvPr/>
        </p:nvSpPr>
        <p:spPr bwMode="auto">
          <a:xfrm>
            <a:off x="3791523" y="3407144"/>
            <a:ext cx="4500880" cy="1005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defTabSz="685800" rtl="0" eaLnBrk="0" latinLnBrk="0" hangingPunct="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zh-CN" altLang="en-US" sz="6900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天马工作室</a:t>
            </a:r>
            <a:endParaRPr lang="zh-CN" altLang="en-US" sz="5750" b="1" dirty="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03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632" name="文本框 6"/>
          <p:cNvSpPr txBox="1"/>
          <p:nvPr/>
        </p:nvSpPr>
        <p:spPr>
          <a:xfrm>
            <a:off x="3541456" y="3192944"/>
            <a:ext cx="5059680" cy="15138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59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71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72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</p:txBody>
      </p:sp>
      <p:pic>
        <p:nvPicPr>
          <p:cNvPr id="2097173" name="图片 2097172"/>
          <p:cNvPicPr/>
          <p:nvPr/>
        </p:nvPicPr>
        <p:blipFill>
          <a:blip r:embed="rId1"/>
          <a:stretch>
            <a:fillRect/>
          </a:stretch>
        </p:blipFill>
        <p:spPr>
          <a:xfrm>
            <a:off x="2148757" y="1352250"/>
            <a:ext cx="6858948" cy="4695016"/>
          </a:xfrm>
          <a:prstGeom prst="rect">
            <a:avLst/>
          </a:prstGeom>
        </p:spPr>
      </p:pic>
      <p:sp>
        <p:nvSpPr>
          <p:cNvPr id="1048635" name="矩形 1048634"/>
          <p:cNvSpPr/>
          <p:nvPr/>
        </p:nvSpPr>
        <p:spPr>
          <a:xfrm>
            <a:off x="8915340" y="4638597"/>
            <a:ext cx="2586182" cy="1360760"/>
          </a:xfrm>
          <a:prstGeom prst="rect">
            <a:avLst/>
          </a:prstGeom>
          <a:solidFill>
            <a:srgbClr val="CCFECC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lang="zh-CN" altLang="en-US" sz="3200"/>
              <a:t>第一步</a:t>
            </a:r>
            <a:r>
              <a:rPr lang="zh-CN" altLang="en-US" sz="3200"/>
              <a:t>，</a:t>
            </a:r>
            <a:r>
              <a:rPr lang="zh-CN" altLang="en-US" sz="3200"/>
              <a:t>添加</a:t>
            </a:r>
            <a:r>
              <a:rPr lang="zh-CN" altLang="en-US" sz="3200"/>
              <a:t>五个</a:t>
            </a:r>
            <a:r>
              <a:rPr lang="zh-CN" altLang="en-US" sz="3200"/>
              <a:t>角色</a:t>
            </a:r>
            <a:endParaRPr lang="zh-CN"/>
          </a:p>
        </p:txBody>
      </p:sp>
      <p:sp>
        <p:nvSpPr>
          <p:cNvPr id="1048636" name="矩形 1048635"/>
          <p:cNvSpPr/>
          <p:nvPr/>
        </p:nvSpPr>
        <p:spPr>
          <a:xfrm>
            <a:off x="0" y="1227548"/>
            <a:ext cx="2079377" cy="1324079"/>
          </a:xfrm>
          <a:prstGeom prst="rect">
            <a:avLst/>
          </a:prstGeom>
          <a:solidFill>
            <a:srgbClr val="CCFECC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lang="zh-CN" altLang="en-US" sz="3200"/>
              <a:t>第二</a:t>
            </a:r>
            <a:r>
              <a:rPr lang="zh-CN" altLang="en-US" sz="3200"/>
              <a:t>步</a:t>
            </a:r>
            <a:r>
              <a:rPr lang="zh-CN" altLang="en-US" sz="3200"/>
              <a:t>换</a:t>
            </a:r>
            <a:r>
              <a:rPr lang="zh-CN" altLang="en-US" sz="3200"/>
              <a:t>到</a:t>
            </a:r>
            <a:r>
              <a:rPr lang="zh-CN" altLang="en-US" sz="3200"/>
              <a:t>造型</a:t>
            </a:r>
            <a:r>
              <a:rPr lang="zh-CN" altLang="en-US" sz="3200"/>
              <a:t>区</a:t>
            </a:r>
            <a:endParaRPr lang="zh-CN"/>
          </a:p>
        </p:txBody>
      </p:sp>
      <p:cxnSp>
        <p:nvCxnSpPr>
          <p:cNvPr id="3145728" name="直接箭头连接符 3145727"/>
          <p:cNvCxnSpPr/>
          <p:nvPr/>
        </p:nvCxnSpPr>
        <p:spPr>
          <a:xfrm>
            <a:off x="1847711" y="1488938"/>
            <a:ext cx="738029" cy="378248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29" name="直接箭头连接符 3145728"/>
          <p:cNvCxnSpPr/>
          <p:nvPr/>
        </p:nvCxnSpPr>
        <p:spPr>
          <a:xfrm flipH="1">
            <a:off x="8774100" y="4990810"/>
            <a:ext cx="497337" cy="695509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sp>
        <p:nvSpPr>
          <p:cNvPr id="1048637" name="圆角矩形 1048636"/>
          <p:cNvSpPr/>
          <p:nvPr/>
        </p:nvSpPr>
        <p:spPr>
          <a:xfrm>
            <a:off x="-10348" y="5295196"/>
            <a:ext cx="2089726" cy="1441426"/>
          </a:xfrm>
          <a:prstGeom prst="roundRect">
            <a:avLst/>
          </a:prstGeom>
          <a:solidFill>
            <a:srgbClr val="CCFECC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lang="zh-CN" altLang="en-US" sz="3200"/>
              <a:t>第三步</a:t>
            </a:r>
            <a:r>
              <a:rPr lang="zh-CN" altLang="en-US" sz="3200"/>
              <a:t>添加</a:t>
            </a:r>
            <a:r>
              <a:rPr lang="en-US" altLang="en-US" sz="3200"/>
              <a:t>1</a:t>
            </a:r>
            <a:r>
              <a:rPr lang="en-US" altLang="en-US" sz="3200"/>
              <a:t>-</a:t>
            </a:r>
            <a:r>
              <a:rPr lang="en-US" altLang="en-US" sz="3200"/>
              <a:t>9</a:t>
            </a:r>
            <a:r>
              <a:rPr lang="zh-CN" altLang="en-US" sz="3200"/>
              <a:t>的</a:t>
            </a:r>
            <a:r>
              <a:rPr lang="zh-CN" altLang="en-US" sz="3200"/>
              <a:t>造型</a:t>
            </a:r>
            <a:endParaRPr lang="zh-CN"/>
          </a:p>
        </p:txBody>
      </p:sp>
      <p:cxnSp>
        <p:nvCxnSpPr>
          <p:cNvPr id="3145730" name="直接箭头连接符 3145729"/>
          <p:cNvCxnSpPr/>
          <p:nvPr/>
        </p:nvCxnSpPr>
        <p:spPr>
          <a:xfrm flipV="1">
            <a:off x="1844398" y="5829831"/>
            <a:ext cx="539296" cy="174680"/>
          </a:xfrm>
          <a:prstGeom prst="straightConnector1">
            <a:avLst/>
          </a:prstGeom>
          <a:ln w="25400">
            <a:solidFill>
              <a:srgbClr val="666666"/>
            </a:solidFill>
            <a:tailEnd type="triangle" w="lg" len="lg"/>
          </a:ln>
        </p:spPr>
      </p:cxnSp>
      <p:sp>
        <p:nvSpPr>
          <p:cNvPr id="1048638" name="文本框 1048637"/>
          <p:cNvSpPr txBox="1"/>
          <p:nvPr/>
        </p:nvSpPr>
        <p:spPr>
          <a:xfrm>
            <a:off x="9007705" y="1227548"/>
            <a:ext cx="3279738" cy="310896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rgbClr val="CC99FF"/>
                </a:solidFill>
              </a:rPr>
              <a:t>提示</a:t>
            </a:r>
            <a:r>
              <a:rPr lang="zh-CN" altLang="en-US" sz="3200">
                <a:solidFill>
                  <a:srgbClr val="CC99FF"/>
                </a:solidFill>
              </a:rPr>
              <a:t>：</a:t>
            </a:r>
            <a:r>
              <a:rPr lang="zh-CN" altLang="en-US" sz="3200">
                <a:solidFill>
                  <a:srgbClr val="CC99FF"/>
                </a:solidFill>
              </a:rPr>
              <a:t>第一</a:t>
            </a:r>
            <a:r>
              <a:rPr lang="zh-CN" altLang="en-US" sz="3200">
                <a:solidFill>
                  <a:srgbClr val="CC99FF"/>
                </a:solidFill>
              </a:rPr>
              <a:t>和</a:t>
            </a:r>
            <a:r>
              <a:rPr lang="zh-CN" altLang="en-US" sz="3200">
                <a:solidFill>
                  <a:srgbClr val="CC99FF"/>
                </a:solidFill>
              </a:rPr>
              <a:t>第二</a:t>
            </a:r>
            <a:r>
              <a:rPr lang="zh-CN" altLang="en-US" sz="3200">
                <a:solidFill>
                  <a:srgbClr val="CC99FF"/>
                </a:solidFill>
              </a:rPr>
              <a:t>个</a:t>
            </a:r>
            <a:r>
              <a:rPr lang="zh-CN" altLang="en-US" sz="3200">
                <a:solidFill>
                  <a:srgbClr val="CC99FF"/>
                </a:solidFill>
              </a:rPr>
              <a:t>角色</a:t>
            </a:r>
            <a:r>
              <a:rPr lang="zh-CN" altLang="en-US" sz="3200">
                <a:solidFill>
                  <a:srgbClr val="CC99FF"/>
                </a:solidFill>
              </a:rPr>
              <a:t>添加</a:t>
            </a:r>
            <a:r>
              <a:rPr lang="en-US" altLang="en-US" sz="3200">
                <a:solidFill>
                  <a:srgbClr val="CC99FF"/>
                </a:solidFill>
              </a:rPr>
              <a:t>9</a:t>
            </a:r>
            <a:r>
              <a:rPr lang="zh-CN" altLang="en-US" sz="3200">
                <a:solidFill>
                  <a:srgbClr val="CC99FF"/>
                </a:solidFill>
              </a:rPr>
              <a:t>个</a:t>
            </a:r>
            <a:r>
              <a:rPr lang="zh-CN" altLang="en-US" sz="3200">
                <a:solidFill>
                  <a:srgbClr val="CC99FF"/>
                </a:solidFill>
              </a:rPr>
              <a:t>造型</a:t>
            </a:r>
            <a:r>
              <a:rPr lang="zh-CN" altLang="en-US" sz="3200">
                <a:solidFill>
                  <a:srgbClr val="CC99FF"/>
                </a:solidFill>
              </a:rPr>
              <a:t>，</a:t>
            </a:r>
            <a:r>
              <a:rPr lang="zh-CN" altLang="en-US" sz="3200">
                <a:solidFill>
                  <a:srgbClr val="CC99FF"/>
                </a:solidFill>
              </a:rPr>
              <a:t>第三</a:t>
            </a:r>
            <a:r>
              <a:rPr lang="zh-CN" altLang="en-US" sz="3200">
                <a:solidFill>
                  <a:srgbClr val="CC99FF"/>
                </a:solidFill>
              </a:rPr>
              <a:t>个</a:t>
            </a:r>
            <a:r>
              <a:rPr lang="zh-CN" altLang="en-US" sz="3200">
                <a:solidFill>
                  <a:srgbClr val="CC99FF"/>
                </a:solidFill>
              </a:rPr>
              <a:t>角色</a:t>
            </a:r>
            <a:r>
              <a:rPr lang="zh-CN" altLang="en-US" sz="3200">
                <a:solidFill>
                  <a:srgbClr val="CC99FF"/>
                </a:solidFill>
              </a:rPr>
              <a:t>需要</a:t>
            </a:r>
            <a:r>
              <a:rPr lang="zh-CN" altLang="en-US" sz="3200">
                <a:solidFill>
                  <a:srgbClr val="CC99FF"/>
                </a:solidFill>
              </a:rPr>
              <a:t>自己</a:t>
            </a:r>
            <a:r>
              <a:rPr lang="zh-CN" altLang="en-US" sz="3200">
                <a:solidFill>
                  <a:srgbClr val="CC99FF"/>
                </a:solidFill>
              </a:rPr>
              <a:t>画出</a:t>
            </a:r>
            <a:r>
              <a:rPr lang="en-US" altLang="en-US" sz="3200">
                <a:solidFill>
                  <a:srgbClr val="CC99FF"/>
                </a:solidFill>
              </a:rPr>
              <a:t>+</a:t>
            </a:r>
            <a:r>
              <a:rPr lang="en-US" altLang="en-US" sz="3200">
                <a:solidFill>
                  <a:srgbClr val="CC99FF"/>
                </a:solidFill>
              </a:rPr>
              <a:t>-</a:t>
            </a:r>
            <a:r>
              <a:rPr lang="zh-CN" altLang="en-US" sz="3200">
                <a:solidFill>
                  <a:srgbClr val="CC99FF"/>
                </a:solidFill>
              </a:rPr>
              <a:t>×</a:t>
            </a:r>
            <a:r>
              <a:rPr lang="zh-CN" altLang="en-US" sz="3200">
                <a:solidFill>
                  <a:srgbClr val="CC99FF"/>
                </a:solidFill>
              </a:rPr>
              <a:t>÷</a:t>
            </a:r>
            <a:r>
              <a:rPr lang="zh-CN" altLang="en-US" sz="3200">
                <a:solidFill>
                  <a:srgbClr val="CC99FF"/>
                </a:solidFill>
              </a:rPr>
              <a:t>，</a:t>
            </a:r>
            <a:r>
              <a:rPr lang="zh-CN" altLang="en-US" sz="3200">
                <a:solidFill>
                  <a:srgbClr val="CC99FF"/>
                </a:solidFill>
              </a:rPr>
              <a:t>尝试</a:t>
            </a:r>
            <a:r>
              <a:rPr lang="zh-CN" altLang="en-US" sz="3200">
                <a:solidFill>
                  <a:srgbClr val="CC99FF"/>
                </a:solidFill>
              </a:rPr>
              <a:t>一下</a:t>
            </a:r>
            <a:r>
              <a:rPr lang="zh-CN" altLang="en-US" sz="3200">
                <a:solidFill>
                  <a:srgbClr val="CC99FF"/>
                </a:solidFill>
              </a:rPr>
              <a:t>自己</a:t>
            </a:r>
            <a:r>
              <a:rPr lang="zh-CN" altLang="en-US" sz="3200">
                <a:solidFill>
                  <a:srgbClr val="CC99FF"/>
                </a:solidFill>
              </a:rPr>
              <a:t>画</a:t>
            </a:r>
            <a:r>
              <a:rPr lang="zh-CN" altLang="en-US" sz="3200">
                <a:solidFill>
                  <a:srgbClr val="CC99FF"/>
                </a:solidFill>
              </a:rPr>
              <a:t>出来</a:t>
            </a:r>
            <a:r>
              <a:rPr lang="zh-CN" altLang="en-US" sz="3200">
                <a:solidFill>
                  <a:srgbClr val="CC99FF"/>
                </a:solidFill>
              </a:rPr>
              <a:t>吧</a:t>
            </a:r>
            <a:endParaRPr lang="zh-CN" sz="2800">
              <a:solidFill>
                <a:srgbClr val="CC99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1048640" name="文本框 3"/>
          <p:cNvSpPr txBox="1"/>
          <p:nvPr/>
        </p:nvSpPr>
        <p:spPr>
          <a:xfrm>
            <a:off x="0" y="1539918"/>
            <a:ext cx="6829424" cy="6400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3200" dirty="0"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生成</a:t>
            </a:r>
            <a:r>
              <a:rPr lang="zh-CN" altLang="en-US" sz="3200" dirty="0"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变量</a:t>
            </a:r>
            <a:endParaRPr lang="zh-CN" altLang="en-US" dirty="0"/>
          </a:p>
        </p:txBody>
      </p:sp>
      <p:sp>
        <p:nvSpPr>
          <p:cNvPr id="1048641" name="文本框 1048640"/>
          <p:cNvSpPr txBox="1"/>
          <p:nvPr/>
        </p:nvSpPr>
        <p:spPr>
          <a:xfrm>
            <a:off x="659166" y="2331720"/>
            <a:ext cx="8248728" cy="10972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</a:rPr>
              <a:t>回顾</a:t>
            </a:r>
            <a:r>
              <a:rPr lang="zh-CN" altLang="en-US" sz="3200">
                <a:solidFill>
                  <a:srgbClr val="000000"/>
                </a:solidFill>
              </a:rPr>
              <a:t>一下</a:t>
            </a:r>
            <a:r>
              <a:rPr lang="zh-CN" altLang="en-US" sz="3200">
                <a:solidFill>
                  <a:srgbClr val="000000"/>
                </a:solidFill>
              </a:rPr>
              <a:t>之前</a:t>
            </a:r>
            <a:r>
              <a:rPr lang="zh-CN" altLang="en-US" sz="3200">
                <a:solidFill>
                  <a:srgbClr val="000000"/>
                </a:solidFill>
              </a:rPr>
              <a:t>学</a:t>
            </a:r>
            <a:r>
              <a:rPr lang="zh-CN" altLang="en-US" sz="3200">
                <a:solidFill>
                  <a:srgbClr val="000000"/>
                </a:solidFill>
              </a:rPr>
              <a:t>的</a:t>
            </a:r>
            <a:r>
              <a:rPr lang="zh-CN" altLang="en-US" sz="3200">
                <a:solidFill>
                  <a:srgbClr val="000000"/>
                </a:solidFill>
              </a:rPr>
              <a:t>变量</a:t>
            </a:r>
            <a:r>
              <a:rPr lang="zh-CN" altLang="en-US" sz="3200">
                <a:solidFill>
                  <a:srgbClr val="000000"/>
                </a:solidFill>
              </a:rPr>
              <a:t>，</a:t>
            </a:r>
            <a:r>
              <a:rPr lang="zh-CN" altLang="en-US" sz="3200">
                <a:solidFill>
                  <a:srgbClr val="000000"/>
                </a:solidFill>
              </a:rPr>
              <a:t>自己</a:t>
            </a:r>
            <a:r>
              <a:rPr lang="zh-CN" altLang="en-US" sz="3200">
                <a:solidFill>
                  <a:srgbClr val="000000"/>
                </a:solidFill>
              </a:rPr>
              <a:t>尝试</a:t>
            </a:r>
            <a:r>
              <a:rPr lang="zh-CN" altLang="en-US" sz="3200">
                <a:solidFill>
                  <a:srgbClr val="000000"/>
                </a:solidFill>
              </a:rPr>
              <a:t>生成</a:t>
            </a:r>
            <a:r>
              <a:rPr lang="zh-CN" altLang="en-US" sz="3200">
                <a:solidFill>
                  <a:srgbClr val="000000"/>
                </a:solidFill>
              </a:rPr>
              <a:t>出题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zh-CN" altLang="en-US" sz="3200">
                <a:solidFill>
                  <a:srgbClr val="000000"/>
                </a:solidFill>
              </a:rPr>
              <a:t>数字</a:t>
            </a:r>
            <a:r>
              <a:rPr lang="en-US" altLang="en-US" sz="3200">
                <a:solidFill>
                  <a:srgbClr val="000000"/>
                </a:solidFill>
              </a:rPr>
              <a:t>1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zh-CN" altLang="en-US" sz="3200">
                <a:solidFill>
                  <a:srgbClr val="000000"/>
                </a:solidFill>
              </a:rPr>
              <a:t>数字</a:t>
            </a:r>
            <a:r>
              <a:rPr lang="en-US" altLang="en-US" sz="3200">
                <a:solidFill>
                  <a:srgbClr val="000000"/>
                </a:solidFill>
              </a:rPr>
              <a:t>2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zh-CN" altLang="en-US" sz="3200">
                <a:solidFill>
                  <a:srgbClr val="000000"/>
                </a:solidFill>
              </a:rPr>
              <a:t>运算</a:t>
            </a:r>
            <a:r>
              <a:rPr lang="zh-CN" altLang="en-US" sz="3200">
                <a:solidFill>
                  <a:srgbClr val="000000"/>
                </a:solidFill>
              </a:rPr>
              <a:t>符号</a:t>
            </a:r>
            <a:r>
              <a:rPr lang="zh-CN" altLang="en-US" sz="3200">
                <a:solidFill>
                  <a:srgbClr val="000000"/>
                </a:solidFill>
              </a:rPr>
              <a:t>四个</a:t>
            </a:r>
            <a:r>
              <a:rPr lang="zh-CN" altLang="en-US" sz="3200">
                <a:solidFill>
                  <a:srgbClr val="000000"/>
                </a:solidFill>
              </a:rPr>
              <a:t>新</a:t>
            </a:r>
            <a:r>
              <a:rPr lang="zh-CN" altLang="en-US" sz="3200">
                <a:solidFill>
                  <a:srgbClr val="000000"/>
                </a:solidFill>
              </a:rPr>
              <a:t>的</a:t>
            </a:r>
            <a:r>
              <a:rPr lang="zh-CN" altLang="en-US" sz="3200">
                <a:solidFill>
                  <a:srgbClr val="000000"/>
                </a:solidFill>
              </a:rPr>
              <a:t>变量</a:t>
            </a:r>
            <a:endParaRPr lang="zh-CN" sz="2800">
              <a:solidFill>
                <a:srgbClr val="000000"/>
              </a:solidFill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3745865"/>
            <a:ext cx="173355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  <a:p>
            <a:endParaRPr lang="zh-CN" altLang="en-US" dirty="0"/>
          </a:p>
        </p:txBody>
      </p:sp>
      <p:pic>
        <p:nvPicPr>
          <p:cNvPr id="2097174" name="图片 2097173"/>
          <p:cNvPicPr/>
          <p:nvPr/>
        </p:nvPicPr>
        <p:blipFill>
          <a:blip r:embed="rId1"/>
          <a:stretch>
            <a:fillRect/>
          </a:stretch>
        </p:blipFill>
        <p:spPr>
          <a:xfrm>
            <a:off x="254000" y="2392260"/>
            <a:ext cx="10898909" cy="3455798"/>
          </a:xfrm>
          <a:prstGeom prst="rect">
            <a:avLst/>
          </a:prstGeom>
        </p:spPr>
      </p:pic>
      <p:sp>
        <p:nvSpPr>
          <p:cNvPr id="1048643" name="文本框 1048642"/>
          <p:cNvSpPr txBox="1"/>
          <p:nvPr/>
        </p:nvSpPr>
        <p:spPr>
          <a:xfrm>
            <a:off x="0" y="1537629"/>
            <a:ext cx="5881909" cy="6400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给</a:t>
            </a:r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第一个</a:t>
            </a:r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角色</a:t>
            </a:r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编</a:t>
            </a:r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写</a:t>
            </a:r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代码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占位符 1"/>
          <p:cNvSpPr>
            <a:spLocks noGrp="1"/>
          </p:cNvSpPr>
          <p:nvPr/>
        </p:nvSpPr>
        <p:spPr>
          <a:xfrm>
            <a:off x="659004" y="258233"/>
            <a:ext cx="5304916" cy="529569"/>
          </a:xfrm>
          <a:prstGeom prst="rect">
            <a:avLst/>
          </a:prstGeom>
        </p:spPr>
        <p:txBody>
          <a:bodyPr vert="horz" anchor="ctr"/>
          <a:lstStyle>
            <a:lvl1pPr marL="0" indent="0" algn="l" defTabSz="914400">
              <a:lnSpc>
                <a:spcPct val="100000"/>
              </a:lnSpc>
              <a:spcBef>
                <a:spcPts val="1000"/>
              </a:spcBef>
              <a:buNone/>
              <a:defRPr sz="2400" b="1" kern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r>
              <a:rPr kumimoji="1" lang="en-US" altLang="zh-CN" dirty="0">
                <a:latin typeface="Arial" panose="020B0604020202020204"/>
              </a:rPr>
              <a:t>PART</a:t>
            </a:r>
            <a:r>
              <a:rPr kumimoji="1" lang="zh-CN" altLang="en-US" dirty="0">
                <a:latin typeface="宋体" panose="02010600030101010101" pitchFamily="2" charset="-122"/>
              </a:rPr>
              <a:t> </a:t>
            </a:r>
            <a:r>
              <a:rPr kumimoji="1" lang="en-US" altLang="zh-CN" dirty="0">
                <a:latin typeface="Arial" panose="020B0604020202020204"/>
              </a:rPr>
              <a:t>THREE</a:t>
            </a:r>
            <a:r>
              <a:rPr kumimoji="1" lang="zh-CN" altLang="en-US" dirty="0">
                <a:latin typeface="宋体" panose="02010600030101010101" pitchFamily="2" charset="-122"/>
              </a:rPr>
              <a:t> 程序设计流程</a:t>
            </a:r>
            <a:endParaRPr kumimoji="1"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2097178" name="图片 2097177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829995"/>
            <a:ext cx="8353136" cy="3196084"/>
          </a:xfrm>
          <a:prstGeom prst="rect">
            <a:avLst/>
          </a:prstGeom>
        </p:spPr>
      </p:pic>
      <p:sp>
        <p:nvSpPr>
          <p:cNvPr id="1048647" name="文本框 1048646"/>
          <p:cNvSpPr txBox="1"/>
          <p:nvPr/>
        </p:nvSpPr>
        <p:spPr>
          <a:xfrm>
            <a:off x="0" y="1134450"/>
            <a:ext cx="4000000" cy="64007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❓</a:t>
            </a:r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小</a:t>
            </a:r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问题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1048648" name="文本框 1048647"/>
          <p:cNvSpPr txBox="1"/>
          <p:nvPr/>
        </p:nvSpPr>
        <p:spPr>
          <a:xfrm>
            <a:off x="0" y="2046991"/>
            <a:ext cx="12183222" cy="59436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</a:rPr>
              <a:t>第二</a:t>
            </a:r>
            <a:r>
              <a:rPr lang="zh-CN" altLang="en-US" sz="3200">
                <a:solidFill>
                  <a:srgbClr val="000000"/>
                </a:solidFill>
              </a:rPr>
              <a:t>个</a:t>
            </a:r>
            <a:r>
              <a:rPr lang="zh-CN" altLang="en-US" sz="3200">
                <a:solidFill>
                  <a:srgbClr val="000000"/>
                </a:solidFill>
              </a:rPr>
              <a:t>、</a:t>
            </a:r>
            <a:r>
              <a:rPr lang="zh-CN" altLang="en-US" sz="3200">
                <a:solidFill>
                  <a:srgbClr val="000000"/>
                </a:solidFill>
              </a:rPr>
              <a:t>第三个</a:t>
            </a:r>
            <a:r>
              <a:rPr lang="zh-CN" altLang="en-US" sz="3200">
                <a:solidFill>
                  <a:srgbClr val="000000"/>
                </a:solidFill>
              </a:rPr>
              <a:t>和</a:t>
            </a:r>
            <a:r>
              <a:rPr lang="zh-CN" altLang="en-US" sz="3200">
                <a:solidFill>
                  <a:srgbClr val="000000"/>
                </a:solidFill>
              </a:rPr>
              <a:t>第一个</a:t>
            </a:r>
            <a:r>
              <a:rPr lang="zh-CN" altLang="en-US" sz="3200">
                <a:solidFill>
                  <a:srgbClr val="000000"/>
                </a:solidFill>
              </a:rPr>
              <a:t>角色</a:t>
            </a:r>
            <a:r>
              <a:rPr lang="zh-CN" altLang="en-US" sz="3200">
                <a:solidFill>
                  <a:srgbClr val="000000"/>
                </a:solidFill>
              </a:rPr>
              <a:t>的</a:t>
            </a:r>
            <a:r>
              <a:rPr lang="zh-CN" altLang="en-US" sz="3200">
                <a:solidFill>
                  <a:srgbClr val="000000"/>
                </a:solidFill>
              </a:rPr>
              <a:t>代码</a:t>
            </a:r>
            <a:r>
              <a:rPr lang="zh-CN" altLang="en-US" sz="3200">
                <a:solidFill>
                  <a:srgbClr val="000000"/>
                </a:solidFill>
              </a:rPr>
              <a:t>类似</a:t>
            </a:r>
            <a:r>
              <a:rPr lang="zh-CN" altLang="en-US" sz="3200">
                <a:solidFill>
                  <a:srgbClr val="000000"/>
                </a:solidFill>
              </a:rPr>
              <a:t>，</a:t>
            </a:r>
            <a:r>
              <a:rPr lang="zh-CN" altLang="en-US" sz="3200">
                <a:solidFill>
                  <a:srgbClr val="000000"/>
                </a:solidFill>
              </a:rPr>
              <a:t>你</a:t>
            </a:r>
            <a:r>
              <a:rPr lang="zh-CN" altLang="en-US" sz="3200">
                <a:solidFill>
                  <a:srgbClr val="000000"/>
                </a:solidFill>
              </a:rPr>
              <a:t>知道</a:t>
            </a:r>
            <a:r>
              <a:rPr lang="zh-CN" altLang="en-US" sz="3200">
                <a:solidFill>
                  <a:srgbClr val="000000"/>
                </a:solidFill>
              </a:rPr>
              <a:t>是</a:t>
            </a:r>
            <a:r>
              <a:rPr lang="zh-CN" altLang="en-US" sz="3200">
                <a:solidFill>
                  <a:srgbClr val="000000"/>
                </a:solidFill>
              </a:rPr>
              <a:t>哪里</a:t>
            </a:r>
            <a:r>
              <a:rPr lang="zh-CN" altLang="en-US" sz="3200">
                <a:solidFill>
                  <a:srgbClr val="000000"/>
                </a:solidFill>
              </a:rPr>
              <a:t>不同</a:t>
            </a:r>
            <a:r>
              <a:rPr lang="zh-CN" altLang="en-US" sz="3200">
                <a:solidFill>
                  <a:srgbClr val="000000"/>
                </a:solidFill>
              </a:rPr>
              <a:t>吗</a:t>
            </a:r>
            <a:r>
              <a:rPr lang="zh-CN" altLang="en-US" sz="3200">
                <a:solidFill>
                  <a:srgbClr val="000000"/>
                </a:solidFill>
              </a:rPr>
              <a:t>？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1048649" name="文本框 1048648"/>
          <p:cNvSpPr txBox="1"/>
          <p:nvPr/>
        </p:nvSpPr>
        <p:spPr>
          <a:xfrm>
            <a:off x="9158679" y="4863926"/>
            <a:ext cx="2764636" cy="187451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46D43"/>
                </a:solidFill>
              </a:rPr>
              <a:t>❗</a:t>
            </a:r>
            <a:r>
              <a:rPr lang="zh-CN" altLang="en-US" sz="3200">
                <a:solidFill>
                  <a:srgbClr val="F46D43"/>
                </a:solidFill>
              </a:rPr>
              <a:t>小</a:t>
            </a:r>
            <a:r>
              <a:rPr lang="zh-CN" altLang="en-US" sz="3200">
                <a:solidFill>
                  <a:srgbClr val="F46D43"/>
                </a:solidFill>
              </a:rPr>
              <a:t>提示</a:t>
            </a:r>
            <a:endParaRPr lang="zh-CN" sz="2800">
              <a:solidFill>
                <a:srgbClr val="F46D43"/>
              </a:solidFill>
            </a:endParaRPr>
          </a:p>
          <a:p>
            <a:r>
              <a:rPr lang="zh-CN" altLang="en-US" sz="2800">
                <a:solidFill>
                  <a:srgbClr val="000000"/>
                </a:solidFill>
              </a:rPr>
              <a:t>运算</a:t>
            </a:r>
            <a:r>
              <a:rPr lang="zh-CN" altLang="en-US" sz="2800">
                <a:solidFill>
                  <a:srgbClr val="000000"/>
                </a:solidFill>
              </a:rPr>
              <a:t>符号</a:t>
            </a:r>
            <a:r>
              <a:rPr lang="zh-CN" altLang="en-US" sz="2800">
                <a:solidFill>
                  <a:srgbClr val="000000"/>
                </a:solidFill>
              </a:rPr>
              <a:t>只有</a:t>
            </a:r>
            <a:r>
              <a:rPr lang="zh-CN" altLang="en-US" sz="2800">
                <a:solidFill>
                  <a:srgbClr val="000000"/>
                </a:solidFill>
              </a:rPr>
              <a:t>四个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  <a:r>
              <a:rPr lang="zh-CN" altLang="en-US" sz="2800">
                <a:solidFill>
                  <a:srgbClr val="000000"/>
                </a:solidFill>
              </a:rPr>
              <a:t>随机</a:t>
            </a:r>
            <a:r>
              <a:rPr lang="zh-CN" altLang="en-US" sz="2800">
                <a:solidFill>
                  <a:srgbClr val="000000"/>
                </a:solidFill>
              </a:rPr>
              <a:t>数</a:t>
            </a:r>
            <a:r>
              <a:rPr lang="zh-CN" altLang="en-US" sz="2800">
                <a:solidFill>
                  <a:srgbClr val="000000"/>
                </a:solidFill>
              </a:rPr>
              <a:t>范围</a:t>
            </a:r>
            <a:r>
              <a:rPr lang="zh-CN" altLang="en-US" sz="2800">
                <a:solidFill>
                  <a:srgbClr val="000000"/>
                </a:solidFill>
              </a:rPr>
              <a:t>为</a:t>
            </a:r>
            <a:r>
              <a:rPr lang="en-US" altLang="en-US" sz="2800">
                <a:solidFill>
                  <a:srgbClr val="000000"/>
                </a:solidFill>
              </a:rPr>
              <a:t>1</a:t>
            </a:r>
            <a:r>
              <a:rPr lang="zh-CN" altLang="en-US" sz="2800">
                <a:solidFill>
                  <a:srgbClr val="000000"/>
                </a:solidFill>
              </a:rPr>
              <a:t>和</a:t>
            </a:r>
            <a:r>
              <a:rPr lang="en-US" altLang="en-US" sz="2800">
                <a:solidFill>
                  <a:srgbClr val="000000"/>
                </a:solidFill>
              </a:rPr>
              <a:t>4</a:t>
            </a:r>
            <a:r>
              <a:rPr lang="zh-CN" altLang="en-US" sz="2800">
                <a:solidFill>
                  <a:srgbClr val="000000"/>
                </a:solidFill>
              </a:rPr>
              <a:t>之间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完整程序</a:t>
            </a:r>
            <a:endParaRPr lang="zh-CN" altLang="en-US" dirty="0"/>
          </a:p>
        </p:txBody>
      </p:sp>
      <p:sp>
        <p:nvSpPr>
          <p:cNvPr id="1" name="文本框 0"/>
          <p:cNvSpPr txBox="1"/>
          <p:nvPr/>
        </p:nvSpPr>
        <p:spPr>
          <a:xfrm>
            <a:off x="310515" y="1216660"/>
            <a:ext cx="231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第一个角色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9905" y="2205990"/>
            <a:ext cx="6536690" cy="27793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完整程序</a:t>
            </a:r>
            <a:endParaRPr lang="zh-CN" altLang="en-US" dirty="0"/>
          </a:p>
        </p:txBody>
      </p:sp>
      <p:sp>
        <p:nvSpPr>
          <p:cNvPr id="1" name="文本框 0"/>
          <p:cNvSpPr txBox="1"/>
          <p:nvPr/>
        </p:nvSpPr>
        <p:spPr>
          <a:xfrm>
            <a:off x="310515" y="1216660"/>
            <a:ext cx="231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第二个角色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6630" y="1584960"/>
            <a:ext cx="591947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完整程序</a:t>
            </a:r>
            <a:endParaRPr lang="zh-CN" altLang="en-US" dirty="0"/>
          </a:p>
        </p:txBody>
      </p:sp>
      <p:sp>
        <p:nvSpPr>
          <p:cNvPr id="1" name="文本框 0"/>
          <p:cNvSpPr txBox="1"/>
          <p:nvPr/>
        </p:nvSpPr>
        <p:spPr>
          <a:xfrm>
            <a:off x="310515" y="121666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第三个角色，运算符号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030" y="2013585"/>
            <a:ext cx="6625590" cy="29013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完整程序</a:t>
            </a:r>
            <a:endParaRPr lang="zh-CN" altLang="en-US" dirty="0"/>
          </a:p>
        </p:txBody>
      </p:sp>
      <p:sp>
        <p:nvSpPr>
          <p:cNvPr id="1" name="文本框 0"/>
          <p:cNvSpPr txBox="1"/>
          <p:nvPr/>
        </p:nvSpPr>
        <p:spPr>
          <a:xfrm>
            <a:off x="310515" y="1216660"/>
            <a:ext cx="4300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等于号（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）不需要加代码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0515" y="1712595"/>
            <a:ext cx="357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第五个角色，小猫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" y="2044065"/>
            <a:ext cx="5495290" cy="4744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715" y="0"/>
            <a:ext cx="4020820" cy="4852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715" y="4852035"/>
            <a:ext cx="4232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04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652" name="文本框 6"/>
          <p:cNvSpPr txBox="1"/>
          <p:nvPr/>
        </p:nvSpPr>
        <p:spPr>
          <a:xfrm>
            <a:off x="4772562" y="3192944"/>
            <a:ext cx="2621280" cy="15138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69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79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80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文本框 6"/>
          <p:cNvSpPr txBox="1"/>
          <p:nvPr/>
        </p:nvSpPr>
        <p:spPr>
          <a:xfrm>
            <a:off x="5616957" y="636022"/>
            <a:ext cx="2695276" cy="1437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01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584" name="文本框 7"/>
          <p:cNvSpPr txBox="1"/>
          <p:nvPr/>
        </p:nvSpPr>
        <p:spPr>
          <a:xfrm>
            <a:off x="7331421" y="810826"/>
            <a:ext cx="29260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585" name="文本框 10"/>
          <p:cNvSpPr txBox="1"/>
          <p:nvPr/>
        </p:nvSpPr>
        <p:spPr>
          <a:xfrm>
            <a:off x="5616957" y="2036500"/>
            <a:ext cx="1579880" cy="1437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02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586" name="文本框 14"/>
          <p:cNvSpPr txBox="1"/>
          <p:nvPr/>
        </p:nvSpPr>
        <p:spPr>
          <a:xfrm>
            <a:off x="5616957" y="3452111"/>
            <a:ext cx="1592580" cy="14376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03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587" name="文本框 18"/>
          <p:cNvSpPr txBox="1"/>
          <p:nvPr/>
        </p:nvSpPr>
        <p:spPr>
          <a:xfrm>
            <a:off x="5616957" y="4882852"/>
            <a:ext cx="1567180" cy="1437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04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588" name="文本框 13"/>
          <p:cNvSpPr txBox="1"/>
          <p:nvPr/>
        </p:nvSpPr>
        <p:spPr>
          <a:xfrm>
            <a:off x="7331421" y="2245948"/>
            <a:ext cx="3611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知识点讲解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589" name="文本框 17"/>
          <p:cNvSpPr txBox="1"/>
          <p:nvPr/>
        </p:nvSpPr>
        <p:spPr>
          <a:xfrm>
            <a:off x="7331421" y="3681070"/>
            <a:ext cx="29260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590" name="文本框 21"/>
          <p:cNvSpPr txBox="1"/>
          <p:nvPr/>
        </p:nvSpPr>
        <p:spPr>
          <a:xfrm>
            <a:off x="7331421" y="5116193"/>
            <a:ext cx="1554480" cy="8915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作业</a:t>
            </a:r>
            <a:endParaRPr kumimoji="1" lang="zh-CN" altLang="en-US" dirty="0"/>
          </a:p>
        </p:txBody>
      </p:sp>
      <p:sp>
        <p:nvSpPr>
          <p:cNvPr id="1048655" name="文本框 1048654"/>
          <p:cNvSpPr txBox="1"/>
          <p:nvPr/>
        </p:nvSpPr>
        <p:spPr>
          <a:xfrm>
            <a:off x="659003" y="2296414"/>
            <a:ext cx="6782454" cy="16002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2A5E3"/>
                </a:solidFill>
              </a:rPr>
              <a:t>恭喜</a:t>
            </a:r>
            <a:r>
              <a:rPr lang="zh-CN" altLang="en-US" sz="3200">
                <a:solidFill>
                  <a:srgbClr val="02A5E3"/>
                </a:solidFill>
              </a:rPr>
              <a:t>你</a:t>
            </a:r>
            <a:r>
              <a:rPr lang="zh-CN" altLang="en-US" sz="3200">
                <a:solidFill>
                  <a:srgbClr val="02A5E3"/>
                </a:solidFill>
              </a:rPr>
              <a:t>！</a:t>
            </a:r>
            <a:r>
              <a:rPr lang="zh-CN" altLang="en-US" sz="3200">
                <a:solidFill>
                  <a:srgbClr val="02A5E3"/>
                </a:solidFill>
              </a:rPr>
              <a:t>完成</a:t>
            </a:r>
            <a:r>
              <a:rPr lang="zh-CN" altLang="en-US" sz="3200">
                <a:solidFill>
                  <a:srgbClr val="02A5E3"/>
                </a:solidFill>
              </a:rPr>
              <a:t>了</a:t>
            </a:r>
            <a:r>
              <a:rPr lang="zh-CN" altLang="en-US" sz="3200">
                <a:solidFill>
                  <a:srgbClr val="02A5E3"/>
                </a:solidFill>
              </a:rPr>
              <a:t>一个</a:t>
            </a:r>
            <a:r>
              <a:rPr lang="zh-CN" altLang="en-US" sz="3200">
                <a:solidFill>
                  <a:srgbClr val="02A5E3"/>
                </a:solidFill>
              </a:rPr>
              <a:t>可以</a:t>
            </a:r>
            <a:r>
              <a:rPr lang="zh-CN" altLang="en-US" sz="3200">
                <a:solidFill>
                  <a:srgbClr val="02A5E3"/>
                </a:solidFill>
              </a:rPr>
              <a:t>随机</a:t>
            </a:r>
            <a:r>
              <a:rPr lang="zh-CN" altLang="en-US" sz="3200">
                <a:solidFill>
                  <a:srgbClr val="02A5E3"/>
                </a:solidFill>
              </a:rPr>
              <a:t>生成</a:t>
            </a:r>
            <a:r>
              <a:rPr lang="zh-CN" altLang="en-US" sz="3200">
                <a:solidFill>
                  <a:srgbClr val="02A5E3"/>
                </a:solidFill>
              </a:rPr>
              <a:t>简单</a:t>
            </a:r>
            <a:r>
              <a:rPr lang="zh-CN" altLang="en-US" sz="3200">
                <a:solidFill>
                  <a:srgbClr val="02A5E3"/>
                </a:solidFill>
              </a:rPr>
              <a:t>四则</a:t>
            </a:r>
            <a:r>
              <a:rPr lang="zh-CN" altLang="en-US" sz="3200">
                <a:solidFill>
                  <a:srgbClr val="02A5E3"/>
                </a:solidFill>
              </a:rPr>
              <a:t>运算</a:t>
            </a:r>
            <a:r>
              <a:rPr lang="zh-CN" altLang="en-US" sz="3200">
                <a:solidFill>
                  <a:srgbClr val="02A5E3"/>
                </a:solidFill>
              </a:rPr>
              <a:t>，</a:t>
            </a:r>
            <a:r>
              <a:rPr lang="zh-CN" altLang="en-US" sz="3200">
                <a:solidFill>
                  <a:srgbClr val="02A5E3"/>
                </a:solidFill>
              </a:rPr>
              <a:t>答对</a:t>
            </a:r>
            <a:r>
              <a:rPr lang="zh-CN" altLang="en-US" sz="3200">
                <a:solidFill>
                  <a:srgbClr val="02A5E3"/>
                </a:solidFill>
              </a:rPr>
              <a:t>一题</a:t>
            </a:r>
            <a:r>
              <a:rPr lang="zh-CN" altLang="en-US" sz="3200">
                <a:solidFill>
                  <a:srgbClr val="02A5E3"/>
                </a:solidFill>
              </a:rPr>
              <a:t>可</a:t>
            </a:r>
            <a:r>
              <a:rPr lang="zh-CN" altLang="en-US" sz="3200">
                <a:solidFill>
                  <a:srgbClr val="02A5E3"/>
                </a:solidFill>
              </a:rPr>
              <a:t>获得</a:t>
            </a:r>
            <a:r>
              <a:rPr lang="zh-CN" altLang="en-US" sz="3200">
                <a:solidFill>
                  <a:srgbClr val="02A5E3"/>
                </a:solidFill>
              </a:rPr>
              <a:t>一</a:t>
            </a:r>
            <a:r>
              <a:rPr lang="zh-CN" altLang="en-US" sz="3200">
                <a:solidFill>
                  <a:srgbClr val="02A5E3"/>
                </a:solidFill>
              </a:rPr>
              <a:t>分</a:t>
            </a:r>
            <a:r>
              <a:rPr lang="zh-CN" altLang="en-US" sz="3200">
                <a:solidFill>
                  <a:srgbClr val="02A5E3"/>
                </a:solidFill>
              </a:rPr>
              <a:t>哦</a:t>
            </a:r>
            <a:r>
              <a:rPr lang="zh-CN" altLang="en-US" sz="3200">
                <a:solidFill>
                  <a:srgbClr val="02A5E3"/>
                </a:solidFill>
              </a:rPr>
              <a:t>，</a:t>
            </a:r>
            <a:r>
              <a:rPr lang="zh-CN" altLang="en-US" sz="3200">
                <a:solidFill>
                  <a:srgbClr val="02A5E3"/>
                </a:solidFill>
              </a:rPr>
              <a:t>假如</a:t>
            </a:r>
            <a:r>
              <a:rPr lang="zh-CN" altLang="en-US" sz="3200">
                <a:solidFill>
                  <a:srgbClr val="02A5E3"/>
                </a:solidFill>
              </a:rPr>
              <a:t>给你</a:t>
            </a:r>
            <a:r>
              <a:rPr lang="zh-CN" altLang="en-US" sz="3200">
                <a:solidFill>
                  <a:srgbClr val="02A5E3"/>
                </a:solidFill>
              </a:rPr>
              <a:t>一分钟</a:t>
            </a:r>
            <a:r>
              <a:rPr lang="zh-CN" altLang="en-US" sz="3200">
                <a:solidFill>
                  <a:srgbClr val="02A5E3"/>
                </a:solidFill>
              </a:rPr>
              <a:t>，</a:t>
            </a:r>
            <a:r>
              <a:rPr lang="zh-CN" altLang="en-US" sz="3200">
                <a:solidFill>
                  <a:srgbClr val="02A5E3"/>
                </a:solidFill>
              </a:rPr>
              <a:t>你</a:t>
            </a:r>
            <a:r>
              <a:rPr lang="zh-CN" altLang="en-US" sz="3200">
                <a:solidFill>
                  <a:srgbClr val="02A5E3"/>
                </a:solidFill>
              </a:rPr>
              <a:t>能</a:t>
            </a:r>
            <a:r>
              <a:rPr lang="zh-CN" altLang="en-US" sz="3200">
                <a:solidFill>
                  <a:srgbClr val="02A5E3"/>
                </a:solidFill>
              </a:rPr>
              <a:t>获得</a:t>
            </a:r>
            <a:r>
              <a:rPr lang="zh-CN" altLang="en-US" sz="3200">
                <a:solidFill>
                  <a:srgbClr val="02A5E3"/>
                </a:solidFill>
              </a:rPr>
              <a:t>多少</a:t>
            </a:r>
            <a:r>
              <a:rPr lang="zh-CN" altLang="en-US" sz="3200">
                <a:solidFill>
                  <a:srgbClr val="02A5E3"/>
                </a:solidFill>
              </a:rPr>
              <a:t>分</a:t>
            </a:r>
            <a:r>
              <a:rPr lang="zh-CN" altLang="en-US" sz="3200">
                <a:solidFill>
                  <a:srgbClr val="02A5E3"/>
                </a:solidFill>
              </a:rPr>
              <a:t>。</a:t>
            </a:r>
            <a:endParaRPr lang="zh-CN" sz="3200">
              <a:solidFill>
                <a:srgbClr val="02A5E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09718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8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1048656" name="文本框 7"/>
          <p:cNvSpPr txBox="1"/>
          <p:nvPr/>
        </p:nvSpPr>
        <p:spPr>
          <a:xfrm>
            <a:off x="2247678" y="1999375"/>
            <a:ext cx="6342381" cy="12852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80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zh-CN" altLang="en-US" sz="80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01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594" name="文本框 6"/>
          <p:cNvSpPr txBox="1"/>
          <p:nvPr/>
        </p:nvSpPr>
        <p:spPr>
          <a:xfrm>
            <a:off x="3541456" y="3192944"/>
            <a:ext cx="5059680" cy="15138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46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58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5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  <a:endParaRPr kumimoji="1" lang="zh-CN" altLang="en-US" dirty="0"/>
          </a:p>
        </p:txBody>
      </p:sp>
      <p:sp>
        <p:nvSpPr>
          <p:cNvPr id="1048597" name="文本框 1048596"/>
          <p:cNvSpPr txBox="1"/>
          <p:nvPr/>
        </p:nvSpPr>
        <p:spPr>
          <a:xfrm>
            <a:off x="1004454" y="2399661"/>
            <a:ext cx="4000000" cy="6883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4000">
                <a:solidFill>
                  <a:srgbClr val="000000"/>
                </a:solidFill>
              </a:rPr>
              <a:t>5</a:t>
            </a:r>
            <a:r>
              <a:rPr lang="en-US" sz="4000">
                <a:solidFill>
                  <a:srgbClr val="000000"/>
                </a:solidFill>
              </a:rPr>
              <a:t>+</a:t>
            </a:r>
            <a:r>
              <a:rPr lang="en-US" sz="4000">
                <a:solidFill>
                  <a:srgbClr val="000000"/>
                </a:solidFill>
              </a:rPr>
              <a:t>6</a:t>
            </a:r>
            <a:r>
              <a:rPr lang="en-US" sz="4000">
                <a:solidFill>
                  <a:srgbClr val="000000"/>
                </a:solidFill>
              </a:rPr>
              <a:t>=</a:t>
            </a:r>
            <a:endParaRPr lang="zh-CN" sz="4000">
              <a:solidFill>
                <a:srgbClr val="000000"/>
              </a:solidFill>
            </a:endParaRPr>
          </a:p>
        </p:txBody>
      </p:sp>
      <p:sp>
        <p:nvSpPr>
          <p:cNvPr id="1048598" name="文本框 1048597"/>
          <p:cNvSpPr txBox="1"/>
          <p:nvPr/>
        </p:nvSpPr>
        <p:spPr>
          <a:xfrm>
            <a:off x="1004454" y="3429000"/>
            <a:ext cx="4000000" cy="6883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4000">
                <a:solidFill>
                  <a:srgbClr val="000000"/>
                </a:solidFill>
              </a:rPr>
              <a:t>9</a:t>
            </a:r>
            <a:r>
              <a:rPr lang="en-US" sz="4000">
                <a:solidFill>
                  <a:srgbClr val="000000"/>
                </a:solidFill>
              </a:rPr>
              <a:t>+</a:t>
            </a:r>
            <a:r>
              <a:rPr lang="en-US" sz="4000">
                <a:solidFill>
                  <a:srgbClr val="000000"/>
                </a:solidFill>
              </a:rPr>
              <a:t>3</a:t>
            </a:r>
            <a:r>
              <a:rPr lang="en-US" sz="4000">
                <a:solidFill>
                  <a:srgbClr val="000000"/>
                </a:solidFill>
              </a:rPr>
              <a:t>=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1048599" name="文本框 1048598"/>
          <p:cNvSpPr txBox="1"/>
          <p:nvPr/>
        </p:nvSpPr>
        <p:spPr>
          <a:xfrm>
            <a:off x="1004454" y="4513149"/>
            <a:ext cx="3826818" cy="7162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4000">
                <a:solidFill>
                  <a:srgbClr val="000000"/>
                </a:solidFill>
              </a:rPr>
              <a:t>6</a:t>
            </a:r>
            <a:r>
              <a:rPr lang="zh-CN" altLang="en-US" sz="4000">
                <a:solidFill>
                  <a:srgbClr val="000000"/>
                </a:solidFill>
              </a:rPr>
              <a:t>×</a:t>
            </a:r>
            <a:r>
              <a:rPr lang="en-US" altLang="en-US" sz="4000">
                <a:solidFill>
                  <a:srgbClr val="000000"/>
                </a:solidFill>
              </a:rPr>
              <a:t>2</a:t>
            </a:r>
            <a:r>
              <a:rPr lang="en-US" altLang="en-US" sz="4000">
                <a:solidFill>
                  <a:srgbClr val="000000"/>
                </a:solidFill>
              </a:rPr>
              <a:t>=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1048600" name="文本框 1048599"/>
          <p:cNvSpPr txBox="1"/>
          <p:nvPr/>
        </p:nvSpPr>
        <p:spPr>
          <a:xfrm>
            <a:off x="1004453" y="5425256"/>
            <a:ext cx="4000000" cy="68833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4000">
                <a:solidFill>
                  <a:srgbClr val="000000"/>
                </a:solidFill>
              </a:rPr>
              <a:t>8</a:t>
            </a:r>
            <a:r>
              <a:rPr lang="en-US" sz="4000">
                <a:solidFill>
                  <a:srgbClr val="000000"/>
                </a:solidFill>
              </a:rPr>
              <a:t>-</a:t>
            </a:r>
            <a:r>
              <a:rPr lang="en-US" sz="4000">
                <a:solidFill>
                  <a:srgbClr val="000000"/>
                </a:solidFill>
              </a:rPr>
              <a:t>2</a:t>
            </a:r>
            <a:r>
              <a:rPr lang="en-US" sz="4000">
                <a:solidFill>
                  <a:srgbClr val="000000"/>
                </a:solidFill>
              </a:rPr>
              <a:t>=</a:t>
            </a:r>
            <a:endParaRPr lang="zh-CN" sz="4000">
              <a:solidFill>
                <a:srgbClr val="000000"/>
              </a:solidFill>
            </a:endParaRPr>
          </a:p>
        </p:txBody>
      </p:sp>
      <p:sp>
        <p:nvSpPr>
          <p:cNvPr id="1048601" name="文本框 1048600"/>
          <p:cNvSpPr txBox="1"/>
          <p:nvPr/>
        </p:nvSpPr>
        <p:spPr>
          <a:xfrm>
            <a:off x="0" y="1122931"/>
            <a:ext cx="4000000" cy="59435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</a:rPr>
              <a:t>计算</a:t>
            </a:r>
            <a:r>
              <a:rPr lang="zh-CN" altLang="en-US" sz="3200">
                <a:solidFill>
                  <a:srgbClr val="000000"/>
                </a:solidFill>
              </a:rPr>
              <a:t>下面</a:t>
            </a:r>
            <a:r>
              <a:rPr lang="zh-CN" altLang="en-US" sz="3200">
                <a:solidFill>
                  <a:srgbClr val="000000"/>
                </a:solidFill>
              </a:rPr>
              <a:t>几</a:t>
            </a:r>
            <a:r>
              <a:rPr lang="zh-CN" altLang="en-US" sz="3200">
                <a:solidFill>
                  <a:srgbClr val="000000"/>
                </a:solidFill>
              </a:rPr>
              <a:t>道</a:t>
            </a:r>
            <a:r>
              <a:rPr lang="zh-CN" altLang="en-US" sz="3200">
                <a:solidFill>
                  <a:srgbClr val="000000"/>
                </a:solidFill>
              </a:rPr>
              <a:t>计算题</a:t>
            </a:r>
            <a:endParaRPr lang="zh-CN" sz="3200">
              <a:solidFill>
                <a:srgbClr val="000000"/>
              </a:solidFill>
            </a:endParaRPr>
          </a:p>
        </p:txBody>
      </p:sp>
      <p:pic>
        <p:nvPicPr>
          <p:cNvPr id="2097160" name="图片 2097159"/>
          <p:cNvPicPr/>
          <p:nvPr/>
        </p:nvPicPr>
        <p:blipFill>
          <a:blip r:embed="rId1"/>
          <a:stretch>
            <a:fillRect/>
          </a:stretch>
        </p:blipFill>
        <p:spPr>
          <a:xfrm>
            <a:off x="4496455" y="3145713"/>
            <a:ext cx="3729182" cy="3712286"/>
          </a:xfrm>
          <a:prstGeom prst="rect">
            <a:avLst/>
          </a:prstGeom>
        </p:spPr>
      </p:pic>
      <p:sp>
        <p:nvSpPr>
          <p:cNvPr id="1048602" name="椭圆形标注 1048601"/>
          <p:cNvSpPr/>
          <p:nvPr/>
        </p:nvSpPr>
        <p:spPr>
          <a:xfrm>
            <a:off x="7169723" y="1745326"/>
            <a:ext cx="3435390" cy="2372013"/>
          </a:xfrm>
          <a:prstGeom prst="wedgeEllipseCallou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lang="zh-CN" altLang="en-US" sz="3200"/>
              <a:t>有</a:t>
            </a:r>
            <a:r>
              <a:rPr lang="zh-CN" altLang="en-US" sz="3200"/>
              <a:t>什么</a:t>
            </a:r>
            <a:r>
              <a:rPr lang="zh-CN" altLang="en-US" sz="3200"/>
              <a:t>办法</a:t>
            </a:r>
            <a:r>
              <a:rPr lang="zh-CN" altLang="en-US" sz="3200"/>
              <a:t>可以</a:t>
            </a:r>
            <a:r>
              <a:rPr lang="zh-CN" altLang="en-US" sz="3200"/>
              <a:t>随机</a:t>
            </a:r>
            <a:r>
              <a:rPr lang="zh-CN" altLang="en-US" sz="3200"/>
              <a:t>生成</a:t>
            </a:r>
            <a:r>
              <a:rPr lang="zh-CN" altLang="en-US" sz="3200"/>
              <a:t>类似</a:t>
            </a:r>
            <a:r>
              <a:rPr lang="zh-CN" altLang="en-US" sz="3200"/>
              <a:t>的</a:t>
            </a:r>
            <a:r>
              <a:rPr lang="zh-CN" altLang="en-US" sz="3200"/>
              <a:t>题目</a:t>
            </a:r>
            <a:r>
              <a:rPr lang="zh-CN" altLang="en-US" sz="3200"/>
              <a:t>吗</a:t>
            </a:r>
            <a:r>
              <a:rPr lang="zh-CN" altLang="en-US" sz="3200"/>
              <a:t>？</a:t>
            </a:r>
            <a:endParaRPr 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02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604" name="文本框 6"/>
          <p:cNvSpPr txBox="1"/>
          <p:nvPr/>
        </p:nvSpPr>
        <p:spPr>
          <a:xfrm>
            <a:off x="2925903" y="3192944"/>
            <a:ext cx="6278880" cy="15138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cs typeface="+mn-ea"/>
                <a:sym typeface="+mn-lt"/>
              </a:rPr>
              <a:t>知识点讲解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50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61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62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  <a:endParaRPr kumimoji="1" lang="zh-CN" altLang="en-US" dirty="0"/>
          </a:p>
        </p:txBody>
      </p:sp>
      <p:grpSp>
        <p:nvGrpSpPr>
          <p:cNvPr id="53" name="组 6"/>
          <p:cNvGrpSpPr/>
          <p:nvPr/>
        </p:nvGrpSpPr>
        <p:grpSpPr>
          <a:xfrm>
            <a:off x="4353635" y="2045352"/>
            <a:ext cx="437356" cy="389731"/>
            <a:chOff x="4148138" y="2051050"/>
            <a:chExt cx="874713" cy="779463"/>
          </a:xfrm>
          <a:solidFill>
            <a:schemeClr val="bg1"/>
          </a:solidFill>
        </p:grpSpPr>
        <p:sp>
          <p:nvSpPr>
            <p:cNvPr id="1048607" name="Freeform 72"/>
            <p:cNvSpPr>
              <a:spLocks noEditPoints="1"/>
            </p:cNvSpPr>
            <p:nvPr/>
          </p:nvSpPr>
          <p:spPr bwMode="auto">
            <a:xfrm>
              <a:off x="4367213" y="2193925"/>
              <a:ext cx="655638" cy="563563"/>
            </a:xfrm>
            <a:custGeom>
              <a:avLst/>
              <a:gdLst>
                <a:gd name="T0" fmla="*/ 295 w 313"/>
                <a:gd name="T1" fmla="*/ 88 h 268"/>
                <a:gd name="T2" fmla="*/ 282 w 313"/>
                <a:gd name="T3" fmla="*/ 88 h 268"/>
                <a:gd name="T4" fmla="*/ 298 w 313"/>
                <a:gd name="T5" fmla="*/ 149 h 268"/>
                <a:gd name="T6" fmla="*/ 273 w 313"/>
                <a:gd name="T7" fmla="*/ 192 h 268"/>
                <a:gd name="T8" fmla="*/ 24 w 313"/>
                <a:gd name="T9" fmla="*/ 257 h 268"/>
                <a:gd name="T10" fmla="*/ 21 w 313"/>
                <a:gd name="T11" fmla="*/ 258 h 268"/>
                <a:gd name="T12" fmla="*/ 37 w 313"/>
                <a:gd name="T13" fmla="*/ 268 h 268"/>
                <a:gd name="T14" fmla="*/ 295 w 313"/>
                <a:gd name="T15" fmla="*/ 268 h 268"/>
                <a:gd name="T16" fmla="*/ 313 w 313"/>
                <a:gd name="T17" fmla="*/ 251 h 268"/>
                <a:gd name="T18" fmla="*/ 313 w 313"/>
                <a:gd name="T19" fmla="*/ 106 h 268"/>
                <a:gd name="T20" fmla="*/ 295 w 313"/>
                <a:gd name="T21" fmla="*/ 88 h 268"/>
                <a:gd name="T22" fmla="*/ 292 w 313"/>
                <a:gd name="T23" fmla="*/ 252 h 268"/>
                <a:gd name="T24" fmla="*/ 158 w 313"/>
                <a:gd name="T25" fmla="*/ 253 h 268"/>
                <a:gd name="T26" fmla="*/ 153 w 313"/>
                <a:gd name="T27" fmla="*/ 248 h 268"/>
                <a:gd name="T28" fmla="*/ 158 w 313"/>
                <a:gd name="T29" fmla="*/ 243 h 268"/>
                <a:gd name="T30" fmla="*/ 292 w 313"/>
                <a:gd name="T31" fmla="*/ 242 h 268"/>
                <a:gd name="T32" fmla="*/ 297 w 313"/>
                <a:gd name="T33" fmla="*/ 247 h 268"/>
                <a:gd name="T34" fmla="*/ 292 w 313"/>
                <a:gd name="T35" fmla="*/ 252 h 268"/>
                <a:gd name="T36" fmla="*/ 282 w 313"/>
                <a:gd name="T37" fmla="*/ 158 h 268"/>
                <a:gd name="T38" fmla="*/ 281 w 313"/>
                <a:gd name="T39" fmla="*/ 154 h 268"/>
                <a:gd name="T40" fmla="*/ 245 w 313"/>
                <a:gd name="T41" fmla="*/ 13 h 268"/>
                <a:gd name="T42" fmla="*/ 228 w 313"/>
                <a:gd name="T43" fmla="*/ 0 h 268"/>
                <a:gd name="T44" fmla="*/ 223 w 313"/>
                <a:gd name="T45" fmla="*/ 1 h 268"/>
                <a:gd name="T46" fmla="*/ 210 w 313"/>
                <a:gd name="T47" fmla="*/ 4 h 268"/>
                <a:gd name="T48" fmla="*/ 241 w 313"/>
                <a:gd name="T49" fmla="*/ 59 h 268"/>
                <a:gd name="T50" fmla="*/ 227 w 313"/>
                <a:gd name="T51" fmla="*/ 107 h 268"/>
                <a:gd name="T52" fmla="*/ 2 w 313"/>
                <a:gd name="T53" fmla="*/ 233 h 268"/>
                <a:gd name="T54" fmla="*/ 0 w 313"/>
                <a:gd name="T55" fmla="*/ 233 h 268"/>
                <a:gd name="T56" fmla="*/ 15 w 313"/>
                <a:gd name="T57" fmla="*/ 241 h 268"/>
                <a:gd name="T58" fmla="*/ 19 w 313"/>
                <a:gd name="T59" fmla="*/ 241 h 268"/>
                <a:gd name="T60" fmla="*/ 269 w 313"/>
                <a:gd name="T61" fmla="*/ 175 h 268"/>
                <a:gd name="T62" fmla="*/ 282 w 313"/>
                <a:gd name="T63" fmla="*/ 158 h 268"/>
                <a:gd name="T64" fmla="*/ 259 w 313"/>
                <a:gd name="T65" fmla="*/ 159 h 268"/>
                <a:gd name="T66" fmla="*/ 131 w 313"/>
                <a:gd name="T67" fmla="*/ 198 h 268"/>
                <a:gd name="T68" fmla="*/ 125 w 313"/>
                <a:gd name="T69" fmla="*/ 195 h 268"/>
                <a:gd name="T70" fmla="*/ 128 w 313"/>
                <a:gd name="T71" fmla="*/ 189 h 268"/>
                <a:gd name="T72" fmla="*/ 256 w 313"/>
                <a:gd name="T73" fmla="*/ 149 h 268"/>
                <a:gd name="T74" fmla="*/ 263 w 313"/>
                <a:gd name="T75" fmla="*/ 153 h 268"/>
                <a:gd name="T76" fmla="*/ 259 w 313"/>
                <a:gd name="T77" fmla="*/ 15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3" h="268">
                  <a:moveTo>
                    <a:pt x="295" y="88"/>
                  </a:moveTo>
                  <a:cubicBezTo>
                    <a:pt x="282" y="88"/>
                    <a:pt x="282" y="88"/>
                    <a:pt x="282" y="88"/>
                  </a:cubicBezTo>
                  <a:cubicBezTo>
                    <a:pt x="298" y="149"/>
                    <a:pt x="298" y="149"/>
                    <a:pt x="298" y="149"/>
                  </a:cubicBezTo>
                  <a:cubicBezTo>
                    <a:pt x="303" y="168"/>
                    <a:pt x="292" y="187"/>
                    <a:pt x="273" y="192"/>
                  </a:cubicBezTo>
                  <a:cubicBezTo>
                    <a:pt x="24" y="257"/>
                    <a:pt x="24" y="257"/>
                    <a:pt x="24" y="257"/>
                  </a:cubicBezTo>
                  <a:cubicBezTo>
                    <a:pt x="23" y="258"/>
                    <a:pt x="22" y="258"/>
                    <a:pt x="21" y="258"/>
                  </a:cubicBezTo>
                  <a:cubicBezTo>
                    <a:pt x="24" y="264"/>
                    <a:pt x="30" y="268"/>
                    <a:pt x="37" y="268"/>
                  </a:cubicBezTo>
                  <a:cubicBezTo>
                    <a:pt x="295" y="268"/>
                    <a:pt x="295" y="268"/>
                    <a:pt x="295" y="268"/>
                  </a:cubicBezTo>
                  <a:cubicBezTo>
                    <a:pt x="305" y="268"/>
                    <a:pt x="313" y="261"/>
                    <a:pt x="313" y="251"/>
                  </a:cubicBezTo>
                  <a:cubicBezTo>
                    <a:pt x="313" y="106"/>
                    <a:pt x="313" y="106"/>
                    <a:pt x="313" y="106"/>
                  </a:cubicBezTo>
                  <a:cubicBezTo>
                    <a:pt x="313" y="96"/>
                    <a:pt x="305" y="88"/>
                    <a:pt x="295" y="88"/>
                  </a:cubicBezTo>
                  <a:close/>
                  <a:moveTo>
                    <a:pt x="292" y="252"/>
                  </a:moveTo>
                  <a:cubicBezTo>
                    <a:pt x="158" y="253"/>
                    <a:pt x="158" y="253"/>
                    <a:pt x="158" y="253"/>
                  </a:cubicBezTo>
                  <a:cubicBezTo>
                    <a:pt x="155" y="253"/>
                    <a:pt x="153" y="251"/>
                    <a:pt x="153" y="248"/>
                  </a:cubicBezTo>
                  <a:cubicBezTo>
                    <a:pt x="153" y="245"/>
                    <a:pt x="155" y="243"/>
                    <a:pt x="158" y="243"/>
                  </a:cubicBezTo>
                  <a:cubicBezTo>
                    <a:pt x="292" y="242"/>
                    <a:pt x="292" y="242"/>
                    <a:pt x="292" y="242"/>
                  </a:cubicBezTo>
                  <a:cubicBezTo>
                    <a:pt x="295" y="242"/>
                    <a:pt x="297" y="245"/>
                    <a:pt x="297" y="247"/>
                  </a:cubicBezTo>
                  <a:cubicBezTo>
                    <a:pt x="297" y="250"/>
                    <a:pt x="295" y="252"/>
                    <a:pt x="292" y="252"/>
                  </a:cubicBezTo>
                  <a:close/>
                  <a:moveTo>
                    <a:pt x="282" y="158"/>
                  </a:moveTo>
                  <a:cubicBezTo>
                    <a:pt x="282" y="157"/>
                    <a:pt x="282" y="155"/>
                    <a:pt x="281" y="154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3" y="5"/>
                    <a:pt x="235" y="0"/>
                    <a:pt x="228" y="0"/>
                  </a:cubicBezTo>
                  <a:cubicBezTo>
                    <a:pt x="226" y="0"/>
                    <a:pt x="225" y="0"/>
                    <a:pt x="223" y="1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41" y="59"/>
                    <a:pt x="241" y="59"/>
                    <a:pt x="241" y="59"/>
                  </a:cubicBezTo>
                  <a:cubicBezTo>
                    <a:pt x="250" y="76"/>
                    <a:pt x="244" y="97"/>
                    <a:pt x="227" y="107"/>
                  </a:cubicBezTo>
                  <a:cubicBezTo>
                    <a:pt x="2" y="233"/>
                    <a:pt x="2" y="233"/>
                    <a:pt x="2" y="233"/>
                  </a:cubicBezTo>
                  <a:cubicBezTo>
                    <a:pt x="1" y="233"/>
                    <a:pt x="1" y="233"/>
                    <a:pt x="0" y="233"/>
                  </a:cubicBezTo>
                  <a:cubicBezTo>
                    <a:pt x="3" y="238"/>
                    <a:pt x="9" y="241"/>
                    <a:pt x="15" y="241"/>
                  </a:cubicBezTo>
                  <a:cubicBezTo>
                    <a:pt x="16" y="241"/>
                    <a:pt x="18" y="241"/>
                    <a:pt x="19" y="241"/>
                  </a:cubicBezTo>
                  <a:cubicBezTo>
                    <a:pt x="269" y="175"/>
                    <a:pt x="269" y="175"/>
                    <a:pt x="269" y="175"/>
                  </a:cubicBezTo>
                  <a:cubicBezTo>
                    <a:pt x="277" y="173"/>
                    <a:pt x="282" y="166"/>
                    <a:pt x="282" y="158"/>
                  </a:cubicBezTo>
                  <a:close/>
                  <a:moveTo>
                    <a:pt x="259" y="159"/>
                  </a:moveTo>
                  <a:cubicBezTo>
                    <a:pt x="131" y="198"/>
                    <a:pt x="131" y="198"/>
                    <a:pt x="131" y="198"/>
                  </a:cubicBezTo>
                  <a:cubicBezTo>
                    <a:pt x="129" y="199"/>
                    <a:pt x="126" y="198"/>
                    <a:pt x="125" y="195"/>
                  </a:cubicBezTo>
                  <a:cubicBezTo>
                    <a:pt x="124" y="192"/>
                    <a:pt x="126" y="190"/>
                    <a:pt x="128" y="189"/>
                  </a:cubicBezTo>
                  <a:cubicBezTo>
                    <a:pt x="256" y="149"/>
                    <a:pt x="256" y="149"/>
                    <a:pt x="256" y="149"/>
                  </a:cubicBezTo>
                  <a:cubicBezTo>
                    <a:pt x="259" y="149"/>
                    <a:pt x="262" y="150"/>
                    <a:pt x="263" y="153"/>
                  </a:cubicBezTo>
                  <a:cubicBezTo>
                    <a:pt x="263" y="155"/>
                    <a:pt x="262" y="158"/>
                    <a:pt x="259" y="1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608" name="Freeform 73"/>
            <p:cNvSpPr>
              <a:spLocks noEditPoints="1"/>
            </p:cNvSpPr>
            <p:nvPr/>
          </p:nvSpPr>
          <p:spPr bwMode="auto">
            <a:xfrm>
              <a:off x="4148138" y="2051050"/>
              <a:ext cx="874713" cy="779463"/>
            </a:xfrm>
            <a:custGeom>
              <a:avLst/>
              <a:gdLst>
                <a:gd name="T0" fmla="*/ 141 w 417"/>
                <a:gd name="T1" fmla="*/ 336 h 371"/>
                <a:gd name="T2" fmla="*/ 124 w 417"/>
                <a:gd name="T3" fmla="*/ 326 h 371"/>
                <a:gd name="T4" fmla="*/ 141 w 417"/>
                <a:gd name="T5" fmla="*/ 371 h 371"/>
                <a:gd name="T6" fmla="*/ 417 w 417"/>
                <a:gd name="T7" fmla="*/ 354 h 371"/>
                <a:gd name="T8" fmla="*/ 399 w 417"/>
                <a:gd name="T9" fmla="*/ 336 h 371"/>
                <a:gd name="T10" fmla="*/ 329 w 417"/>
                <a:gd name="T11" fmla="*/ 136 h 371"/>
                <a:gd name="T12" fmla="*/ 243 w 417"/>
                <a:gd name="T13" fmla="*/ 0 h 371"/>
                <a:gd name="T14" fmla="*/ 9 w 417"/>
                <a:gd name="T15" fmla="*/ 128 h 371"/>
                <a:gd name="T16" fmla="*/ 3 w 417"/>
                <a:gd name="T17" fmla="*/ 152 h 371"/>
                <a:gd name="T18" fmla="*/ 89 w 417"/>
                <a:gd name="T19" fmla="*/ 287 h 371"/>
                <a:gd name="T20" fmla="*/ 323 w 417"/>
                <a:gd name="T21" fmla="*/ 159 h 371"/>
                <a:gd name="T22" fmla="*/ 111 w 417"/>
                <a:gd name="T23" fmla="*/ 220 h 371"/>
                <a:gd name="T24" fmla="*/ 57 w 417"/>
                <a:gd name="T25" fmla="*/ 122 h 371"/>
                <a:gd name="T26" fmla="*/ 111 w 417"/>
                <a:gd name="T27" fmla="*/ 220 h 371"/>
                <a:gd name="T28" fmla="*/ 190 w 417"/>
                <a:gd name="T29" fmla="*/ 210 h 371"/>
                <a:gd name="T30" fmla="*/ 185 w 417"/>
                <a:gd name="T31" fmla="*/ 201 h 371"/>
                <a:gd name="T32" fmla="*/ 309 w 417"/>
                <a:gd name="T33" fmla="*/ 139 h 371"/>
                <a:gd name="T34" fmla="*/ 86 w 417"/>
                <a:gd name="T35" fmla="*/ 165 h 371"/>
                <a:gd name="T36" fmla="*/ 79 w 417"/>
                <a:gd name="T37" fmla="*/ 147 h 371"/>
                <a:gd name="T38" fmla="*/ 92 w 417"/>
                <a:gd name="T39" fmla="*/ 155 h 371"/>
                <a:gd name="T40" fmla="*/ 82 w 417"/>
                <a:gd name="T41" fmla="*/ 138 h 371"/>
                <a:gd name="T42" fmla="*/ 64 w 417"/>
                <a:gd name="T43" fmla="*/ 136 h 371"/>
                <a:gd name="T44" fmla="*/ 57 w 417"/>
                <a:gd name="T45" fmla="*/ 152 h 371"/>
                <a:gd name="T46" fmla="*/ 71 w 417"/>
                <a:gd name="T47" fmla="*/ 178 h 371"/>
                <a:gd name="T48" fmla="*/ 92 w 417"/>
                <a:gd name="T49" fmla="*/ 195 h 371"/>
                <a:gd name="T50" fmla="*/ 76 w 417"/>
                <a:gd name="T51" fmla="*/ 188 h 371"/>
                <a:gd name="T52" fmla="*/ 97 w 417"/>
                <a:gd name="T53" fmla="*/ 204 h 371"/>
                <a:gd name="T54" fmla="*/ 104 w 417"/>
                <a:gd name="T55" fmla="*/ 207 h 371"/>
                <a:gd name="T56" fmla="*/ 105 w 417"/>
                <a:gd name="T57" fmla="*/ 199 h 371"/>
                <a:gd name="T58" fmla="*/ 86 w 417"/>
                <a:gd name="T59" fmla="*/ 165 h 371"/>
                <a:gd name="T60" fmla="*/ 68 w 417"/>
                <a:gd name="T61" fmla="*/ 163 h 371"/>
                <a:gd name="T62" fmla="*/ 77 w 417"/>
                <a:gd name="T63" fmla="*/ 168 h 371"/>
                <a:gd name="T64" fmla="*/ 100 w 417"/>
                <a:gd name="T65" fmla="*/ 190 h 371"/>
                <a:gd name="T66" fmla="*/ 100 w 417"/>
                <a:gd name="T67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371">
                  <a:moveTo>
                    <a:pt x="399" y="336"/>
                  </a:moveTo>
                  <a:cubicBezTo>
                    <a:pt x="141" y="336"/>
                    <a:pt x="141" y="336"/>
                    <a:pt x="141" y="336"/>
                  </a:cubicBezTo>
                  <a:cubicBezTo>
                    <a:pt x="134" y="336"/>
                    <a:pt x="128" y="332"/>
                    <a:pt x="125" y="326"/>
                  </a:cubicBezTo>
                  <a:cubicBezTo>
                    <a:pt x="125" y="326"/>
                    <a:pt x="124" y="326"/>
                    <a:pt x="124" y="326"/>
                  </a:cubicBezTo>
                  <a:cubicBezTo>
                    <a:pt x="124" y="354"/>
                    <a:pt x="124" y="354"/>
                    <a:pt x="124" y="354"/>
                  </a:cubicBezTo>
                  <a:cubicBezTo>
                    <a:pt x="124" y="363"/>
                    <a:pt x="132" y="371"/>
                    <a:pt x="141" y="371"/>
                  </a:cubicBezTo>
                  <a:cubicBezTo>
                    <a:pt x="399" y="371"/>
                    <a:pt x="399" y="371"/>
                    <a:pt x="399" y="371"/>
                  </a:cubicBezTo>
                  <a:cubicBezTo>
                    <a:pt x="409" y="371"/>
                    <a:pt x="417" y="363"/>
                    <a:pt x="417" y="354"/>
                  </a:cubicBezTo>
                  <a:cubicBezTo>
                    <a:pt x="417" y="319"/>
                    <a:pt x="417" y="319"/>
                    <a:pt x="417" y="319"/>
                  </a:cubicBezTo>
                  <a:cubicBezTo>
                    <a:pt x="417" y="329"/>
                    <a:pt x="409" y="336"/>
                    <a:pt x="399" y="336"/>
                  </a:cubicBezTo>
                  <a:close/>
                  <a:moveTo>
                    <a:pt x="332" y="144"/>
                  </a:moveTo>
                  <a:cubicBezTo>
                    <a:pt x="332" y="141"/>
                    <a:pt x="331" y="138"/>
                    <a:pt x="329" y="136"/>
                  </a:cubicBezTo>
                  <a:cubicBezTo>
                    <a:pt x="259" y="9"/>
                    <a:pt x="259" y="9"/>
                    <a:pt x="259" y="9"/>
                  </a:cubicBezTo>
                  <a:cubicBezTo>
                    <a:pt x="255" y="3"/>
                    <a:pt x="249" y="0"/>
                    <a:pt x="243" y="0"/>
                  </a:cubicBezTo>
                  <a:cubicBezTo>
                    <a:pt x="240" y="0"/>
                    <a:pt x="237" y="0"/>
                    <a:pt x="235" y="2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4" y="131"/>
                    <a:pt x="0" y="137"/>
                    <a:pt x="0" y="143"/>
                  </a:cubicBezTo>
                  <a:cubicBezTo>
                    <a:pt x="0" y="146"/>
                    <a:pt x="1" y="149"/>
                    <a:pt x="3" y="152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7" y="284"/>
                    <a:pt x="83" y="287"/>
                    <a:pt x="89" y="287"/>
                  </a:cubicBezTo>
                  <a:cubicBezTo>
                    <a:pt x="92" y="287"/>
                    <a:pt x="95" y="287"/>
                    <a:pt x="97" y="285"/>
                  </a:cubicBezTo>
                  <a:cubicBezTo>
                    <a:pt x="323" y="159"/>
                    <a:pt x="323" y="159"/>
                    <a:pt x="323" y="159"/>
                  </a:cubicBezTo>
                  <a:cubicBezTo>
                    <a:pt x="328" y="156"/>
                    <a:pt x="332" y="150"/>
                    <a:pt x="332" y="144"/>
                  </a:cubicBezTo>
                  <a:close/>
                  <a:moveTo>
                    <a:pt x="111" y="220"/>
                  </a:moveTo>
                  <a:cubicBezTo>
                    <a:pt x="88" y="232"/>
                    <a:pt x="58" y="220"/>
                    <a:pt x="43" y="193"/>
                  </a:cubicBezTo>
                  <a:cubicBezTo>
                    <a:pt x="29" y="166"/>
                    <a:pt x="35" y="134"/>
                    <a:pt x="57" y="122"/>
                  </a:cubicBezTo>
                  <a:cubicBezTo>
                    <a:pt x="80" y="110"/>
                    <a:pt x="110" y="122"/>
                    <a:pt x="125" y="149"/>
                  </a:cubicBezTo>
                  <a:cubicBezTo>
                    <a:pt x="139" y="176"/>
                    <a:pt x="133" y="208"/>
                    <a:pt x="111" y="220"/>
                  </a:cubicBezTo>
                  <a:close/>
                  <a:moveTo>
                    <a:pt x="307" y="146"/>
                  </a:moveTo>
                  <a:cubicBezTo>
                    <a:pt x="190" y="210"/>
                    <a:pt x="190" y="210"/>
                    <a:pt x="190" y="210"/>
                  </a:cubicBezTo>
                  <a:cubicBezTo>
                    <a:pt x="187" y="211"/>
                    <a:pt x="184" y="210"/>
                    <a:pt x="183" y="208"/>
                  </a:cubicBezTo>
                  <a:cubicBezTo>
                    <a:pt x="181" y="206"/>
                    <a:pt x="182" y="202"/>
                    <a:pt x="185" y="201"/>
                  </a:cubicBezTo>
                  <a:cubicBezTo>
                    <a:pt x="303" y="137"/>
                    <a:pt x="303" y="137"/>
                    <a:pt x="303" y="137"/>
                  </a:cubicBezTo>
                  <a:cubicBezTo>
                    <a:pt x="305" y="136"/>
                    <a:pt x="308" y="137"/>
                    <a:pt x="309" y="139"/>
                  </a:cubicBezTo>
                  <a:cubicBezTo>
                    <a:pt x="311" y="142"/>
                    <a:pt x="310" y="145"/>
                    <a:pt x="307" y="146"/>
                  </a:cubicBezTo>
                  <a:close/>
                  <a:moveTo>
                    <a:pt x="86" y="165"/>
                  </a:moveTo>
                  <a:cubicBezTo>
                    <a:pt x="76" y="147"/>
                    <a:pt x="76" y="147"/>
                    <a:pt x="76" y="147"/>
                  </a:cubicBezTo>
                  <a:cubicBezTo>
                    <a:pt x="77" y="147"/>
                    <a:pt x="78" y="147"/>
                    <a:pt x="79" y="147"/>
                  </a:cubicBezTo>
                  <a:cubicBezTo>
                    <a:pt x="83" y="149"/>
                    <a:pt x="85" y="153"/>
                    <a:pt x="85" y="153"/>
                  </a:cubicBezTo>
                  <a:cubicBezTo>
                    <a:pt x="87" y="155"/>
                    <a:pt x="90" y="156"/>
                    <a:pt x="92" y="155"/>
                  </a:cubicBezTo>
                  <a:cubicBezTo>
                    <a:pt x="95" y="153"/>
                    <a:pt x="96" y="150"/>
                    <a:pt x="94" y="148"/>
                  </a:cubicBezTo>
                  <a:cubicBezTo>
                    <a:pt x="94" y="147"/>
                    <a:pt x="90" y="140"/>
                    <a:pt x="82" y="138"/>
                  </a:cubicBezTo>
                  <a:cubicBezTo>
                    <a:pt x="78" y="137"/>
                    <a:pt x="75" y="137"/>
                    <a:pt x="71" y="138"/>
                  </a:cubicBezTo>
                  <a:cubicBezTo>
                    <a:pt x="70" y="136"/>
                    <a:pt x="67" y="135"/>
                    <a:pt x="64" y="136"/>
                  </a:cubicBezTo>
                  <a:cubicBezTo>
                    <a:pt x="62" y="138"/>
                    <a:pt x="61" y="141"/>
                    <a:pt x="62" y="143"/>
                  </a:cubicBezTo>
                  <a:cubicBezTo>
                    <a:pt x="60" y="145"/>
                    <a:pt x="58" y="148"/>
                    <a:pt x="57" y="152"/>
                  </a:cubicBezTo>
                  <a:cubicBezTo>
                    <a:pt x="55" y="160"/>
                    <a:pt x="58" y="167"/>
                    <a:pt x="59" y="168"/>
                  </a:cubicBezTo>
                  <a:cubicBezTo>
                    <a:pt x="59" y="169"/>
                    <a:pt x="63" y="176"/>
                    <a:pt x="71" y="178"/>
                  </a:cubicBezTo>
                  <a:cubicBezTo>
                    <a:pt x="75" y="179"/>
                    <a:pt x="78" y="179"/>
                    <a:pt x="82" y="178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86" y="195"/>
                    <a:pt x="83" y="191"/>
                    <a:pt x="82" y="190"/>
                  </a:cubicBezTo>
                  <a:cubicBezTo>
                    <a:pt x="81" y="187"/>
                    <a:pt x="78" y="186"/>
                    <a:pt x="76" y="188"/>
                  </a:cubicBezTo>
                  <a:cubicBezTo>
                    <a:pt x="73" y="189"/>
                    <a:pt x="72" y="192"/>
                    <a:pt x="74" y="194"/>
                  </a:cubicBezTo>
                  <a:cubicBezTo>
                    <a:pt x="77" y="201"/>
                    <a:pt x="86" y="208"/>
                    <a:pt x="97" y="204"/>
                  </a:cubicBezTo>
                  <a:cubicBezTo>
                    <a:pt x="97" y="205"/>
                    <a:pt x="97" y="205"/>
                    <a:pt x="97" y="205"/>
                  </a:cubicBezTo>
                  <a:cubicBezTo>
                    <a:pt x="99" y="208"/>
                    <a:pt x="102" y="209"/>
                    <a:pt x="104" y="207"/>
                  </a:cubicBezTo>
                  <a:cubicBezTo>
                    <a:pt x="107" y="206"/>
                    <a:pt x="108" y="203"/>
                    <a:pt x="106" y="201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14" y="192"/>
                    <a:pt x="113" y="181"/>
                    <a:pt x="109" y="175"/>
                  </a:cubicBezTo>
                  <a:cubicBezTo>
                    <a:pt x="106" y="168"/>
                    <a:pt x="97" y="161"/>
                    <a:pt x="86" y="165"/>
                  </a:cubicBezTo>
                  <a:close/>
                  <a:moveTo>
                    <a:pt x="74" y="168"/>
                  </a:moveTo>
                  <a:cubicBezTo>
                    <a:pt x="70" y="167"/>
                    <a:pt x="68" y="163"/>
                    <a:pt x="68" y="163"/>
                  </a:cubicBezTo>
                  <a:cubicBezTo>
                    <a:pt x="67" y="161"/>
                    <a:pt x="65" y="156"/>
                    <a:pt x="68" y="152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6" y="168"/>
                    <a:pt x="75" y="168"/>
                    <a:pt x="74" y="168"/>
                  </a:cubicBezTo>
                  <a:close/>
                  <a:moveTo>
                    <a:pt x="100" y="190"/>
                  </a:moveTo>
                  <a:cubicBezTo>
                    <a:pt x="91" y="174"/>
                    <a:pt x="91" y="174"/>
                    <a:pt x="91" y="174"/>
                  </a:cubicBezTo>
                  <a:cubicBezTo>
                    <a:pt x="96" y="174"/>
                    <a:pt x="99" y="178"/>
                    <a:pt x="100" y="180"/>
                  </a:cubicBezTo>
                  <a:cubicBezTo>
                    <a:pt x="101" y="181"/>
                    <a:pt x="103" y="186"/>
                    <a:pt x="100" y="1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54" name="组 21"/>
          <p:cNvGrpSpPr/>
          <p:nvPr/>
        </p:nvGrpSpPr>
        <p:grpSpPr>
          <a:xfrm>
            <a:off x="4425165" y="5335816"/>
            <a:ext cx="293549" cy="399339"/>
            <a:chOff x="6873876" y="5411788"/>
            <a:chExt cx="665163" cy="904875"/>
          </a:xfrm>
          <a:solidFill>
            <a:schemeClr val="bg1"/>
          </a:solidFill>
        </p:grpSpPr>
        <p:sp>
          <p:nvSpPr>
            <p:cNvPr id="1048609" name="Freeform 64"/>
            <p:cNvSpPr>
              <a:spLocks noEditPoints="1"/>
            </p:cNvSpPr>
            <p:nvPr/>
          </p:nvSpPr>
          <p:spPr bwMode="auto">
            <a:xfrm>
              <a:off x="6873876" y="5411788"/>
              <a:ext cx="665163" cy="835025"/>
            </a:xfrm>
            <a:custGeom>
              <a:avLst/>
              <a:gdLst>
                <a:gd name="T0" fmla="*/ 209 w 317"/>
                <a:gd name="T1" fmla="*/ 99 h 398"/>
                <a:gd name="T2" fmla="*/ 119 w 317"/>
                <a:gd name="T3" fmla="*/ 105 h 398"/>
                <a:gd name="T4" fmla="*/ 86 w 317"/>
                <a:gd name="T5" fmla="*/ 99 h 398"/>
                <a:gd name="T6" fmla="*/ 0 w 317"/>
                <a:gd name="T7" fmla="*/ 316 h 398"/>
                <a:gd name="T8" fmla="*/ 230 w 317"/>
                <a:gd name="T9" fmla="*/ 398 h 398"/>
                <a:gd name="T10" fmla="*/ 317 w 317"/>
                <a:gd name="T11" fmla="*/ 214 h 398"/>
                <a:gd name="T12" fmla="*/ 230 w 317"/>
                <a:gd name="T13" fmla="*/ 99 h 398"/>
                <a:gd name="T14" fmla="*/ 171 w 317"/>
                <a:gd name="T15" fmla="*/ 334 h 398"/>
                <a:gd name="T16" fmla="*/ 153 w 317"/>
                <a:gd name="T17" fmla="*/ 334 h 398"/>
                <a:gd name="T18" fmla="*/ 113 w 317"/>
                <a:gd name="T19" fmla="*/ 282 h 398"/>
                <a:gd name="T20" fmla="*/ 131 w 317"/>
                <a:gd name="T21" fmla="*/ 282 h 398"/>
                <a:gd name="T22" fmla="*/ 153 w 317"/>
                <a:gd name="T23" fmla="*/ 311 h 398"/>
                <a:gd name="T24" fmla="*/ 113 w 317"/>
                <a:gd name="T25" fmla="*/ 203 h 398"/>
                <a:gd name="T26" fmla="*/ 153 w 317"/>
                <a:gd name="T27" fmla="*/ 150 h 398"/>
                <a:gd name="T28" fmla="*/ 171 w 317"/>
                <a:gd name="T29" fmla="*/ 150 h 398"/>
                <a:gd name="T30" fmla="*/ 210 w 317"/>
                <a:gd name="T31" fmla="*/ 203 h 398"/>
                <a:gd name="T32" fmla="*/ 192 w 317"/>
                <a:gd name="T33" fmla="*/ 203 h 398"/>
                <a:gd name="T34" fmla="*/ 171 w 317"/>
                <a:gd name="T35" fmla="*/ 173 h 398"/>
                <a:gd name="T36" fmla="*/ 210 w 317"/>
                <a:gd name="T37" fmla="*/ 282 h 398"/>
                <a:gd name="T38" fmla="*/ 211 w 317"/>
                <a:gd name="T39" fmla="*/ 375 h 398"/>
                <a:gd name="T40" fmla="*/ 211 w 317"/>
                <a:gd name="T41" fmla="*/ 364 h 398"/>
                <a:gd name="T42" fmla="*/ 285 w 317"/>
                <a:gd name="T43" fmla="*/ 317 h 398"/>
                <a:gd name="T44" fmla="*/ 296 w 317"/>
                <a:gd name="T45" fmla="*/ 317 h 398"/>
                <a:gd name="T46" fmla="*/ 171 w 317"/>
                <a:gd name="T47" fmla="*/ 252 h 398"/>
                <a:gd name="T48" fmla="*/ 192 w 317"/>
                <a:gd name="T49" fmla="*/ 282 h 398"/>
                <a:gd name="T50" fmla="*/ 131 w 317"/>
                <a:gd name="T51" fmla="*/ 203 h 398"/>
                <a:gd name="T52" fmla="*/ 153 w 317"/>
                <a:gd name="T53" fmla="*/ 173 h 398"/>
                <a:gd name="T54" fmla="*/ 119 w 317"/>
                <a:gd name="T55" fmla="*/ 79 h 398"/>
                <a:gd name="T56" fmla="*/ 203 w 317"/>
                <a:gd name="T57" fmla="*/ 80 h 398"/>
                <a:gd name="T58" fmla="*/ 211 w 317"/>
                <a:gd name="T59" fmla="*/ 0 h 398"/>
                <a:gd name="T60" fmla="*/ 79 w 317"/>
                <a:gd name="T61" fmla="*/ 24 h 398"/>
                <a:gd name="T62" fmla="*/ 119 w 317"/>
                <a:gd name="T63" fmla="*/ 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7" h="398">
                  <a:moveTo>
                    <a:pt x="230" y="99"/>
                  </a:moveTo>
                  <a:cubicBezTo>
                    <a:pt x="209" y="99"/>
                    <a:pt x="209" y="99"/>
                    <a:pt x="209" y="99"/>
                  </a:cubicBezTo>
                  <a:cubicBezTo>
                    <a:pt x="207" y="103"/>
                    <a:pt x="203" y="105"/>
                    <a:pt x="198" y="105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4" y="105"/>
                    <a:pt x="110" y="103"/>
                    <a:pt x="107" y="99"/>
                  </a:cubicBezTo>
                  <a:cubicBezTo>
                    <a:pt x="94" y="99"/>
                    <a:pt x="86" y="99"/>
                    <a:pt x="86" y="99"/>
                  </a:cubicBezTo>
                  <a:cubicBezTo>
                    <a:pt x="86" y="99"/>
                    <a:pt x="0" y="99"/>
                    <a:pt x="0" y="18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98"/>
                    <a:pt x="86" y="398"/>
                  </a:cubicBezTo>
                  <a:cubicBezTo>
                    <a:pt x="173" y="398"/>
                    <a:pt x="230" y="398"/>
                    <a:pt x="230" y="398"/>
                  </a:cubicBezTo>
                  <a:cubicBezTo>
                    <a:pt x="230" y="398"/>
                    <a:pt x="317" y="398"/>
                    <a:pt x="317" y="316"/>
                  </a:cubicBezTo>
                  <a:cubicBezTo>
                    <a:pt x="317" y="254"/>
                    <a:pt x="317" y="214"/>
                    <a:pt x="317" y="214"/>
                  </a:cubicBezTo>
                  <a:cubicBezTo>
                    <a:pt x="317" y="193"/>
                    <a:pt x="317" y="180"/>
                    <a:pt x="317" y="180"/>
                  </a:cubicBezTo>
                  <a:cubicBezTo>
                    <a:pt x="317" y="180"/>
                    <a:pt x="317" y="99"/>
                    <a:pt x="230" y="99"/>
                  </a:cubicBezTo>
                  <a:close/>
                  <a:moveTo>
                    <a:pt x="171" y="329"/>
                  </a:moveTo>
                  <a:cubicBezTo>
                    <a:pt x="171" y="334"/>
                    <a:pt x="171" y="334"/>
                    <a:pt x="171" y="334"/>
                  </a:cubicBezTo>
                  <a:cubicBezTo>
                    <a:pt x="171" y="339"/>
                    <a:pt x="167" y="343"/>
                    <a:pt x="162" y="343"/>
                  </a:cubicBezTo>
                  <a:cubicBezTo>
                    <a:pt x="157" y="343"/>
                    <a:pt x="153" y="339"/>
                    <a:pt x="153" y="334"/>
                  </a:cubicBezTo>
                  <a:cubicBezTo>
                    <a:pt x="153" y="329"/>
                    <a:pt x="153" y="329"/>
                    <a:pt x="153" y="329"/>
                  </a:cubicBezTo>
                  <a:cubicBezTo>
                    <a:pt x="122" y="325"/>
                    <a:pt x="113" y="297"/>
                    <a:pt x="113" y="282"/>
                  </a:cubicBezTo>
                  <a:cubicBezTo>
                    <a:pt x="113" y="277"/>
                    <a:pt x="117" y="273"/>
                    <a:pt x="122" y="273"/>
                  </a:cubicBezTo>
                  <a:cubicBezTo>
                    <a:pt x="127" y="273"/>
                    <a:pt x="131" y="277"/>
                    <a:pt x="131" y="282"/>
                  </a:cubicBezTo>
                  <a:cubicBezTo>
                    <a:pt x="131" y="282"/>
                    <a:pt x="131" y="282"/>
                    <a:pt x="131" y="282"/>
                  </a:cubicBezTo>
                  <a:cubicBezTo>
                    <a:pt x="131" y="284"/>
                    <a:pt x="132" y="306"/>
                    <a:pt x="153" y="311"/>
                  </a:cubicBezTo>
                  <a:cubicBezTo>
                    <a:pt x="153" y="250"/>
                    <a:pt x="153" y="250"/>
                    <a:pt x="153" y="250"/>
                  </a:cubicBezTo>
                  <a:cubicBezTo>
                    <a:pt x="122" y="246"/>
                    <a:pt x="113" y="218"/>
                    <a:pt x="113" y="203"/>
                  </a:cubicBezTo>
                  <a:cubicBezTo>
                    <a:pt x="113" y="187"/>
                    <a:pt x="122" y="159"/>
                    <a:pt x="153" y="155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53" y="145"/>
                    <a:pt x="157" y="141"/>
                    <a:pt x="162" y="141"/>
                  </a:cubicBezTo>
                  <a:cubicBezTo>
                    <a:pt x="167" y="141"/>
                    <a:pt x="171" y="145"/>
                    <a:pt x="171" y="150"/>
                  </a:cubicBezTo>
                  <a:cubicBezTo>
                    <a:pt x="171" y="155"/>
                    <a:pt x="171" y="155"/>
                    <a:pt x="171" y="155"/>
                  </a:cubicBezTo>
                  <a:cubicBezTo>
                    <a:pt x="201" y="159"/>
                    <a:pt x="210" y="187"/>
                    <a:pt x="210" y="203"/>
                  </a:cubicBezTo>
                  <a:cubicBezTo>
                    <a:pt x="210" y="208"/>
                    <a:pt x="206" y="212"/>
                    <a:pt x="201" y="212"/>
                  </a:cubicBezTo>
                  <a:cubicBezTo>
                    <a:pt x="196" y="212"/>
                    <a:pt x="192" y="208"/>
                    <a:pt x="192" y="203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2" y="200"/>
                    <a:pt x="191" y="178"/>
                    <a:pt x="171" y="173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201" y="238"/>
                    <a:pt x="210" y="266"/>
                    <a:pt x="210" y="282"/>
                  </a:cubicBezTo>
                  <a:cubicBezTo>
                    <a:pt x="210" y="297"/>
                    <a:pt x="201" y="325"/>
                    <a:pt x="171" y="329"/>
                  </a:cubicBezTo>
                  <a:close/>
                  <a:moveTo>
                    <a:pt x="211" y="375"/>
                  </a:moveTo>
                  <a:cubicBezTo>
                    <a:pt x="208" y="375"/>
                    <a:pt x="205" y="373"/>
                    <a:pt x="205" y="370"/>
                  </a:cubicBezTo>
                  <a:cubicBezTo>
                    <a:pt x="205" y="366"/>
                    <a:pt x="208" y="364"/>
                    <a:pt x="211" y="364"/>
                  </a:cubicBezTo>
                  <a:cubicBezTo>
                    <a:pt x="283" y="364"/>
                    <a:pt x="285" y="319"/>
                    <a:pt x="285" y="317"/>
                  </a:cubicBezTo>
                  <a:cubicBezTo>
                    <a:pt x="285" y="317"/>
                    <a:pt x="285" y="317"/>
                    <a:pt x="285" y="317"/>
                  </a:cubicBezTo>
                  <a:cubicBezTo>
                    <a:pt x="285" y="313"/>
                    <a:pt x="287" y="311"/>
                    <a:pt x="290" y="311"/>
                  </a:cubicBezTo>
                  <a:cubicBezTo>
                    <a:pt x="294" y="311"/>
                    <a:pt x="296" y="313"/>
                    <a:pt x="296" y="317"/>
                  </a:cubicBezTo>
                  <a:cubicBezTo>
                    <a:pt x="296" y="317"/>
                    <a:pt x="295" y="375"/>
                    <a:pt x="211" y="375"/>
                  </a:cubicBezTo>
                  <a:close/>
                  <a:moveTo>
                    <a:pt x="171" y="252"/>
                  </a:moveTo>
                  <a:cubicBezTo>
                    <a:pt x="171" y="311"/>
                    <a:pt x="171" y="311"/>
                    <a:pt x="171" y="311"/>
                  </a:cubicBezTo>
                  <a:cubicBezTo>
                    <a:pt x="191" y="306"/>
                    <a:pt x="192" y="284"/>
                    <a:pt x="192" y="282"/>
                  </a:cubicBezTo>
                  <a:cubicBezTo>
                    <a:pt x="192" y="279"/>
                    <a:pt x="191" y="257"/>
                    <a:pt x="171" y="252"/>
                  </a:cubicBezTo>
                  <a:close/>
                  <a:moveTo>
                    <a:pt x="131" y="203"/>
                  </a:moveTo>
                  <a:cubicBezTo>
                    <a:pt x="131" y="205"/>
                    <a:pt x="132" y="227"/>
                    <a:pt x="153" y="232"/>
                  </a:cubicBezTo>
                  <a:cubicBezTo>
                    <a:pt x="153" y="173"/>
                    <a:pt x="153" y="173"/>
                    <a:pt x="153" y="173"/>
                  </a:cubicBezTo>
                  <a:cubicBezTo>
                    <a:pt x="132" y="178"/>
                    <a:pt x="131" y="200"/>
                    <a:pt x="131" y="203"/>
                  </a:cubicBezTo>
                  <a:close/>
                  <a:moveTo>
                    <a:pt x="119" y="79"/>
                  </a:moveTo>
                  <a:cubicBezTo>
                    <a:pt x="198" y="79"/>
                    <a:pt x="198" y="79"/>
                    <a:pt x="198" y="79"/>
                  </a:cubicBezTo>
                  <a:cubicBezTo>
                    <a:pt x="200" y="79"/>
                    <a:pt x="202" y="79"/>
                    <a:pt x="203" y="80"/>
                  </a:cubicBezTo>
                  <a:cubicBezTo>
                    <a:pt x="218" y="63"/>
                    <a:pt x="238" y="39"/>
                    <a:pt x="238" y="24"/>
                  </a:cubicBezTo>
                  <a:cubicBezTo>
                    <a:pt x="238" y="0"/>
                    <a:pt x="211" y="0"/>
                    <a:pt x="211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79" y="0"/>
                    <a:pt x="79" y="24"/>
                  </a:cubicBezTo>
                  <a:cubicBezTo>
                    <a:pt x="79" y="39"/>
                    <a:pt x="98" y="63"/>
                    <a:pt x="113" y="80"/>
                  </a:cubicBezTo>
                  <a:cubicBezTo>
                    <a:pt x="115" y="79"/>
                    <a:pt x="117" y="79"/>
                    <a:pt x="119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610" name="Freeform 65"/>
            <p:cNvSpPr>
              <a:spLocks noEditPoints="1"/>
            </p:cNvSpPr>
            <p:nvPr/>
          </p:nvSpPr>
          <p:spPr bwMode="auto">
            <a:xfrm>
              <a:off x="6873876" y="5578475"/>
              <a:ext cx="665163" cy="738188"/>
            </a:xfrm>
            <a:custGeom>
              <a:avLst/>
              <a:gdLst>
                <a:gd name="T0" fmla="*/ 230 w 317"/>
                <a:gd name="T1" fmla="*/ 319 h 352"/>
                <a:gd name="T2" fmla="*/ 86 w 317"/>
                <a:gd name="T3" fmla="*/ 319 h 352"/>
                <a:gd name="T4" fmla="*/ 0 w 317"/>
                <a:gd name="T5" fmla="*/ 237 h 352"/>
                <a:gd name="T6" fmla="*/ 0 w 317"/>
                <a:gd name="T7" fmla="*/ 271 h 352"/>
                <a:gd name="T8" fmla="*/ 86 w 317"/>
                <a:gd name="T9" fmla="*/ 352 h 352"/>
                <a:gd name="T10" fmla="*/ 230 w 317"/>
                <a:gd name="T11" fmla="*/ 352 h 352"/>
                <a:gd name="T12" fmla="*/ 317 w 317"/>
                <a:gd name="T13" fmla="*/ 271 h 352"/>
                <a:gd name="T14" fmla="*/ 317 w 317"/>
                <a:gd name="T15" fmla="*/ 237 h 352"/>
                <a:gd name="T16" fmla="*/ 230 w 317"/>
                <a:gd name="T17" fmla="*/ 319 h 352"/>
                <a:gd name="T18" fmla="*/ 119 w 317"/>
                <a:gd name="T19" fmla="*/ 26 h 352"/>
                <a:gd name="T20" fmla="*/ 198 w 317"/>
                <a:gd name="T21" fmla="*/ 26 h 352"/>
                <a:gd name="T22" fmla="*/ 209 w 317"/>
                <a:gd name="T23" fmla="*/ 20 h 352"/>
                <a:gd name="T24" fmla="*/ 211 w 317"/>
                <a:gd name="T25" fmla="*/ 13 h 352"/>
                <a:gd name="T26" fmla="*/ 203 w 317"/>
                <a:gd name="T27" fmla="*/ 1 h 352"/>
                <a:gd name="T28" fmla="*/ 198 w 317"/>
                <a:gd name="T29" fmla="*/ 0 h 352"/>
                <a:gd name="T30" fmla="*/ 119 w 317"/>
                <a:gd name="T31" fmla="*/ 0 h 352"/>
                <a:gd name="T32" fmla="*/ 113 w 317"/>
                <a:gd name="T33" fmla="*/ 1 h 352"/>
                <a:gd name="T34" fmla="*/ 105 w 317"/>
                <a:gd name="T35" fmla="*/ 13 h 352"/>
                <a:gd name="T36" fmla="*/ 107 w 317"/>
                <a:gd name="T37" fmla="*/ 20 h 352"/>
                <a:gd name="T38" fmla="*/ 119 w 317"/>
                <a:gd name="T39" fmla="*/ 2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7" h="352">
                  <a:moveTo>
                    <a:pt x="230" y="319"/>
                  </a:moveTo>
                  <a:cubicBezTo>
                    <a:pt x="230" y="319"/>
                    <a:pt x="173" y="319"/>
                    <a:pt x="86" y="319"/>
                  </a:cubicBezTo>
                  <a:cubicBezTo>
                    <a:pt x="0" y="319"/>
                    <a:pt x="0" y="237"/>
                    <a:pt x="0" y="237"/>
                  </a:cubicBezTo>
                  <a:cubicBezTo>
                    <a:pt x="0" y="259"/>
                    <a:pt x="0" y="271"/>
                    <a:pt x="0" y="271"/>
                  </a:cubicBezTo>
                  <a:cubicBezTo>
                    <a:pt x="0" y="271"/>
                    <a:pt x="0" y="352"/>
                    <a:pt x="86" y="352"/>
                  </a:cubicBezTo>
                  <a:cubicBezTo>
                    <a:pt x="173" y="352"/>
                    <a:pt x="230" y="352"/>
                    <a:pt x="230" y="352"/>
                  </a:cubicBezTo>
                  <a:cubicBezTo>
                    <a:pt x="230" y="352"/>
                    <a:pt x="317" y="352"/>
                    <a:pt x="317" y="271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17" y="319"/>
                    <a:pt x="230" y="319"/>
                    <a:pt x="230" y="319"/>
                  </a:cubicBezTo>
                  <a:close/>
                  <a:moveTo>
                    <a:pt x="119" y="26"/>
                  </a:moveTo>
                  <a:cubicBezTo>
                    <a:pt x="198" y="26"/>
                    <a:pt x="198" y="26"/>
                    <a:pt x="198" y="26"/>
                  </a:cubicBezTo>
                  <a:cubicBezTo>
                    <a:pt x="203" y="26"/>
                    <a:pt x="207" y="24"/>
                    <a:pt x="209" y="20"/>
                  </a:cubicBezTo>
                  <a:cubicBezTo>
                    <a:pt x="210" y="18"/>
                    <a:pt x="211" y="16"/>
                    <a:pt x="211" y="13"/>
                  </a:cubicBezTo>
                  <a:cubicBezTo>
                    <a:pt x="211" y="8"/>
                    <a:pt x="208" y="3"/>
                    <a:pt x="203" y="1"/>
                  </a:cubicBezTo>
                  <a:cubicBezTo>
                    <a:pt x="202" y="0"/>
                    <a:pt x="200" y="0"/>
                    <a:pt x="19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7" y="0"/>
                    <a:pt x="115" y="0"/>
                    <a:pt x="113" y="1"/>
                  </a:cubicBezTo>
                  <a:cubicBezTo>
                    <a:pt x="109" y="3"/>
                    <a:pt x="105" y="8"/>
                    <a:pt x="105" y="13"/>
                  </a:cubicBezTo>
                  <a:cubicBezTo>
                    <a:pt x="105" y="16"/>
                    <a:pt x="106" y="18"/>
                    <a:pt x="107" y="20"/>
                  </a:cubicBezTo>
                  <a:cubicBezTo>
                    <a:pt x="110" y="24"/>
                    <a:pt x="114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2097163" name="图片 2097162"/>
          <p:cNvPicPr/>
          <p:nvPr/>
        </p:nvPicPr>
        <p:blipFill>
          <a:blip/>
          <a:stretch>
            <a:fillRect/>
          </a:stretch>
        </p:blipFill>
        <p:spPr>
          <a:xfrm>
            <a:off x="0" y="2398570"/>
            <a:ext cx="6401900" cy="2026352"/>
          </a:xfrm>
          <a:prstGeom prst="rect">
            <a:avLst/>
          </a:prstGeom>
        </p:spPr>
      </p:pic>
      <p:sp>
        <p:nvSpPr>
          <p:cNvPr id="1048611" name="文本框 1048610"/>
          <p:cNvSpPr txBox="1"/>
          <p:nvPr/>
        </p:nvSpPr>
        <p:spPr>
          <a:xfrm>
            <a:off x="6401900" y="2045351"/>
            <a:ext cx="4490682" cy="41148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</a:rPr>
              <a:t>修改</a:t>
            </a:r>
            <a:r>
              <a:rPr lang="zh-CN" altLang="en-US" sz="3200">
                <a:solidFill>
                  <a:srgbClr val="000000"/>
                </a:solidFill>
              </a:rPr>
              <a:t>【</a:t>
            </a:r>
            <a:r>
              <a:rPr lang="zh-CN" altLang="en-US" sz="3200">
                <a:solidFill>
                  <a:srgbClr val="000000"/>
                </a:solidFill>
              </a:rPr>
              <a:t>询问</a:t>
            </a:r>
            <a:r>
              <a:rPr lang="zh-CN" altLang="en-US" sz="3200">
                <a:solidFill>
                  <a:srgbClr val="000000"/>
                </a:solidFill>
              </a:rPr>
              <a:t>】</a:t>
            </a:r>
            <a:r>
              <a:rPr lang="zh-CN" altLang="en-US" sz="3200">
                <a:solidFill>
                  <a:srgbClr val="000000"/>
                </a:solidFill>
              </a:rPr>
              <a:t>后面</a:t>
            </a:r>
            <a:r>
              <a:rPr lang="zh-CN" altLang="en-US" sz="3200">
                <a:solidFill>
                  <a:srgbClr val="000000"/>
                </a:solidFill>
              </a:rPr>
              <a:t>框</a:t>
            </a:r>
            <a:r>
              <a:rPr lang="zh-CN" altLang="en-US" sz="3200">
                <a:solidFill>
                  <a:srgbClr val="000000"/>
                </a:solidFill>
              </a:rPr>
              <a:t>里</a:t>
            </a:r>
            <a:r>
              <a:rPr lang="zh-CN" altLang="en-US" sz="3200">
                <a:solidFill>
                  <a:srgbClr val="000000"/>
                </a:solidFill>
              </a:rPr>
              <a:t>的</a:t>
            </a:r>
            <a:r>
              <a:rPr lang="zh-CN" altLang="en-US" sz="3200">
                <a:solidFill>
                  <a:srgbClr val="000000"/>
                </a:solidFill>
              </a:rPr>
              <a:t>问题</a:t>
            </a:r>
            <a:r>
              <a:rPr lang="zh-CN" altLang="en-US" sz="3200">
                <a:solidFill>
                  <a:srgbClr val="000000"/>
                </a:solidFill>
              </a:rPr>
              <a:t>，</a:t>
            </a:r>
            <a:r>
              <a:rPr lang="zh-CN" altLang="en-US" sz="3200">
                <a:solidFill>
                  <a:srgbClr val="000000"/>
                </a:solidFill>
              </a:rPr>
              <a:t>运行</a:t>
            </a:r>
            <a:r>
              <a:rPr lang="zh-CN" altLang="en-US" sz="3200">
                <a:solidFill>
                  <a:srgbClr val="000000"/>
                </a:solidFill>
              </a:rPr>
              <a:t>后</a:t>
            </a:r>
            <a:r>
              <a:rPr lang="zh-CN" altLang="en-US" sz="3200">
                <a:solidFill>
                  <a:srgbClr val="000000"/>
                </a:solidFill>
              </a:rPr>
              <a:t>可以</a:t>
            </a:r>
            <a:r>
              <a:rPr lang="zh-CN" altLang="en-US" sz="3200">
                <a:solidFill>
                  <a:srgbClr val="000000"/>
                </a:solidFill>
              </a:rPr>
              <a:t>让</a:t>
            </a:r>
            <a:r>
              <a:rPr lang="zh-CN" altLang="en-US" sz="3200">
                <a:solidFill>
                  <a:srgbClr val="000000"/>
                </a:solidFill>
              </a:rPr>
              <a:t>小猫</a:t>
            </a:r>
            <a:r>
              <a:rPr lang="zh-CN" altLang="en-US" sz="3200">
                <a:solidFill>
                  <a:srgbClr val="000000"/>
                </a:solidFill>
              </a:rPr>
              <a:t>说</a:t>
            </a:r>
            <a:r>
              <a:rPr lang="zh-CN" altLang="en-US" sz="3200">
                <a:solidFill>
                  <a:srgbClr val="000000"/>
                </a:solidFill>
              </a:rPr>
              <a:t>出</a:t>
            </a:r>
            <a:r>
              <a:rPr lang="zh-CN" altLang="en-US" sz="3200">
                <a:solidFill>
                  <a:srgbClr val="000000"/>
                </a:solidFill>
              </a:rPr>
              <a:t>框</a:t>
            </a:r>
            <a:r>
              <a:rPr lang="zh-CN" altLang="en-US" sz="3200">
                <a:solidFill>
                  <a:srgbClr val="000000"/>
                </a:solidFill>
              </a:rPr>
              <a:t>里</a:t>
            </a:r>
            <a:r>
              <a:rPr lang="zh-CN" altLang="en-US" sz="3200">
                <a:solidFill>
                  <a:srgbClr val="000000"/>
                </a:solidFill>
              </a:rPr>
              <a:t>的</a:t>
            </a:r>
            <a:r>
              <a:rPr lang="zh-CN" altLang="en-US" sz="3200">
                <a:solidFill>
                  <a:srgbClr val="000000"/>
                </a:solidFill>
              </a:rPr>
              <a:t>问题</a:t>
            </a:r>
            <a:r>
              <a:rPr lang="zh-CN" altLang="en-US" sz="3200">
                <a:solidFill>
                  <a:srgbClr val="000000"/>
                </a:solidFill>
              </a:rPr>
              <a:t>在舞台区下方蓝色输入框内输入回答，并点击右边小勾按钮或者敲回车，玩家输入的内容就赋值给了变量</a:t>
            </a:r>
            <a:r>
              <a:rPr lang="zh-CN" altLang="en-US" sz="3200">
                <a:solidFill>
                  <a:srgbClr val="000000"/>
                </a:solidFill>
              </a:rPr>
              <a:t>【</a:t>
            </a:r>
            <a:r>
              <a:rPr lang="zh-CN" altLang="en-US" sz="3200">
                <a:solidFill>
                  <a:srgbClr val="000000"/>
                </a:solidFill>
              </a:rPr>
              <a:t>回答</a:t>
            </a:r>
            <a:r>
              <a:rPr lang="zh-CN" altLang="en-US" sz="3200">
                <a:solidFill>
                  <a:srgbClr val="000000"/>
                </a:solidFill>
              </a:rPr>
              <a:t>】</a:t>
            </a:r>
            <a:endParaRPr lang="zh-CN" sz="3200">
              <a:solidFill>
                <a:srgbClr val="000000"/>
              </a:solidFill>
            </a:endParaRPr>
          </a:p>
        </p:txBody>
      </p:sp>
      <p:pic>
        <p:nvPicPr>
          <p:cNvPr id="2097164" name="图片 209716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778140"/>
            <a:ext cx="5449454" cy="1174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  <a:endParaRPr kumimoji="1" lang="zh-CN" altLang="en-US" dirty="0"/>
          </a:p>
        </p:txBody>
      </p:sp>
      <p:sp>
        <p:nvSpPr>
          <p:cNvPr id="1048613" name="文本框 1048612"/>
          <p:cNvSpPr txBox="1"/>
          <p:nvPr/>
        </p:nvSpPr>
        <p:spPr>
          <a:xfrm>
            <a:off x="0" y="1318760"/>
            <a:ext cx="4000000" cy="64007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广播</a:t>
            </a:r>
            <a:r>
              <a:rPr lang="zh-CN" altLang="en-US" sz="3200" b="1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的</a:t>
            </a:r>
            <a:r>
              <a:rPr lang="zh-CN" altLang="en-US" sz="3200" b="1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作用</a:t>
            </a:r>
            <a:endParaRPr lang="zh-CN" sz="3200" b="1">
              <a:solidFill>
                <a:srgbClr val="000000"/>
              </a:solidFill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pic>
        <p:nvPicPr>
          <p:cNvPr id="2097165" name="图片 209716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276689"/>
            <a:ext cx="3159274" cy="1549350"/>
          </a:xfrm>
          <a:prstGeom prst="rect">
            <a:avLst/>
          </a:prstGeom>
        </p:spPr>
      </p:pic>
      <p:sp>
        <p:nvSpPr>
          <p:cNvPr id="1048614" name="文本框 1048613"/>
          <p:cNvSpPr txBox="1"/>
          <p:nvPr/>
        </p:nvSpPr>
        <p:spPr>
          <a:xfrm>
            <a:off x="0" y="4774560"/>
            <a:ext cx="4207818" cy="59436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 i="1">
                <a:solidFill>
                  <a:srgbClr val="000000"/>
                </a:solidFill>
              </a:rPr>
              <a:t>接收</a:t>
            </a:r>
            <a:r>
              <a:rPr lang="zh-CN" altLang="en-US" sz="3200" i="1">
                <a:solidFill>
                  <a:srgbClr val="000000"/>
                </a:solidFill>
              </a:rPr>
              <a:t>消息</a:t>
            </a:r>
            <a:endParaRPr lang="zh-CN" sz="3200" i="1">
              <a:solidFill>
                <a:srgbClr val="000000"/>
              </a:solidFill>
            </a:endParaRPr>
          </a:p>
        </p:txBody>
      </p:sp>
      <p:sp>
        <p:nvSpPr>
          <p:cNvPr id="1048615" name="上下箭头 1048614"/>
          <p:cNvSpPr/>
          <p:nvPr/>
        </p:nvSpPr>
        <p:spPr>
          <a:xfrm>
            <a:off x="778162" y="3826039"/>
            <a:ext cx="330200" cy="825500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zh-CN"/>
          </a:p>
        </p:txBody>
      </p:sp>
      <p:pic>
        <p:nvPicPr>
          <p:cNvPr id="2097166" name="图片 2097165"/>
          <p:cNvPicPr/>
          <p:nvPr/>
        </p:nvPicPr>
        <p:blipFill>
          <a:blip r:embed="rId2"/>
          <a:stretch>
            <a:fillRect/>
          </a:stretch>
        </p:blipFill>
        <p:spPr>
          <a:xfrm>
            <a:off x="4000000" y="2489796"/>
            <a:ext cx="2586181" cy="1207811"/>
          </a:xfrm>
          <a:prstGeom prst="rect">
            <a:avLst/>
          </a:prstGeom>
        </p:spPr>
      </p:pic>
      <p:sp>
        <p:nvSpPr>
          <p:cNvPr id="1048616" name="文本框 1048615"/>
          <p:cNvSpPr txBox="1"/>
          <p:nvPr/>
        </p:nvSpPr>
        <p:spPr>
          <a:xfrm>
            <a:off x="4384637" y="4651538"/>
            <a:ext cx="4000000" cy="59435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 i="1">
                <a:solidFill>
                  <a:srgbClr val="000000"/>
                </a:solidFill>
              </a:rPr>
              <a:t>发送</a:t>
            </a:r>
            <a:r>
              <a:rPr lang="zh-CN" altLang="en-US" sz="3200" i="1">
                <a:solidFill>
                  <a:srgbClr val="000000"/>
                </a:solidFill>
              </a:rPr>
              <a:t>消息</a:t>
            </a:r>
            <a:endParaRPr lang="zh-CN" sz="3200" i="1">
              <a:solidFill>
                <a:srgbClr val="000000"/>
              </a:solidFill>
            </a:endParaRPr>
          </a:p>
        </p:txBody>
      </p:sp>
      <p:sp>
        <p:nvSpPr>
          <p:cNvPr id="1048617" name="上下箭头 1048616"/>
          <p:cNvSpPr/>
          <p:nvPr/>
        </p:nvSpPr>
        <p:spPr>
          <a:xfrm>
            <a:off x="5127990" y="3826038"/>
            <a:ext cx="330199" cy="825501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zh-CN"/>
          </a:p>
        </p:txBody>
      </p:sp>
      <p:pic>
        <p:nvPicPr>
          <p:cNvPr id="2097167" name="图片 2097166"/>
          <p:cNvPicPr/>
          <p:nvPr/>
        </p:nvPicPr>
        <p:blipFill>
          <a:blip r:embed="rId3"/>
          <a:stretch>
            <a:fillRect/>
          </a:stretch>
        </p:blipFill>
        <p:spPr>
          <a:xfrm>
            <a:off x="7969543" y="2569572"/>
            <a:ext cx="3467100" cy="1048258"/>
          </a:xfrm>
          <a:prstGeom prst="rect">
            <a:avLst/>
          </a:prstGeom>
        </p:spPr>
      </p:pic>
      <p:sp>
        <p:nvSpPr>
          <p:cNvPr id="1048618" name="文本框 1048617"/>
          <p:cNvSpPr txBox="1"/>
          <p:nvPr/>
        </p:nvSpPr>
        <p:spPr>
          <a:xfrm>
            <a:off x="9127990" y="4477380"/>
            <a:ext cx="4000000" cy="59435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 i="1">
                <a:solidFill>
                  <a:srgbClr val="000000"/>
                </a:solidFill>
              </a:rPr>
              <a:t>发送</a:t>
            </a:r>
            <a:r>
              <a:rPr lang="zh-CN" altLang="en-US" sz="3200" i="1">
                <a:solidFill>
                  <a:srgbClr val="000000"/>
                </a:solidFill>
              </a:rPr>
              <a:t>消息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1048619" name="上下箭头 1048618"/>
          <p:cNvSpPr/>
          <p:nvPr/>
        </p:nvSpPr>
        <p:spPr>
          <a:xfrm>
            <a:off x="9703092" y="3697607"/>
            <a:ext cx="301333" cy="753329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  <a:endParaRPr kumimoji="1" lang="zh-CN" altLang="en-US" dirty="0"/>
          </a:p>
        </p:txBody>
      </p:sp>
      <p:sp>
        <p:nvSpPr>
          <p:cNvPr id="1048621" name="文本框 1048620"/>
          <p:cNvSpPr txBox="1"/>
          <p:nvPr/>
        </p:nvSpPr>
        <p:spPr>
          <a:xfrm>
            <a:off x="0" y="1456991"/>
            <a:ext cx="4000000" cy="64007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怎么</a:t>
            </a:r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进行</a:t>
            </a:r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运算</a:t>
            </a:r>
            <a:endParaRPr lang="zh-CN" sz="2800">
              <a:solidFill>
                <a:srgbClr val="000000"/>
              </a:solidFill>
            </a:endParaRPr>
          </a:p>
        </p:txBody>
      </p:sp>
      <p:pic>
        <p:nvPicPr>
          <p:cNvPr id="2097168" name="图片 2097167"/>
          <p:cNvPicPr/>
          <p:nvPr/>
        </p:nvPicPr>
        <p:blipFill>
          <a:blip r:embed="rId1"/>
          <a:stretch>
            <a:fillRect/>
          </a:stretch>
        </p:blipFill>
        <p:spPr>
          <a:xfrm>
            <a:off x="2678045" y="2420677"/>
            <a:ext cx="2124362" cy="4062485"/>
          </a:xfrm>
          <a:prstGeom prst="rect">
            <a:avLst/>
          </a:prstGeom>
        </p:spPr>
      </p:pic>
      <p:sp>
        <p:nvSpPr>
          <p:cNvPr id="1048622" name="文本框 1048621"/>
          <p:cNvSpPr txBox="1"/>
          <p:nvPr/>
        </p:nvSpPr>
        <p:spPr>
          <a:xfrm>
            <a:off x="5351395" y="2710884"/>
            <a:ext cx="4000000" cy="57403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</a:rPr>
              <a:t>加法</a:t>
            </a:r>
            <a:endParaRPr lang="zh-CN" sz="3200">
              <a:solidFill>
                <a:srgbClr val="000000"/>
              </a:solidFill>
            </a:endParaRPr>
          </a:p>
        </p:txBody>
      </p:sp>
      <p:sp>
        <p:nvSpPr>
          <p:cNvPr id="1048623" name="文本框 1048622"/>
          <p:cNvSpPr txBox="1"/>
          <p:nvPr/>
        </p:nvSpPr>
        <p:spPr>
          <a:xfrm>
            <a:off x="5351395" y="3672206"/>
            <a:ext cx="4000000" cy="59435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</a:rPr>
              <a:t>减法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1048624" name="文本框 1048623"/>
          <p:cNvSpPr txBox="1"/>
          <p:nvPr/>
        </p:nvSpPr>
        <p:spPr>
          <a:xfrm>
            <a:off x="5351161" y="4653849"/>
            <a:ext cx="4023092" cy="59436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</a:rPr>
              <a:t>乘法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1048625" name="文本框 1048624"/>
          <p:cNvSpPr txBox="1"/>
          <p:nvPr/>
        </p:nvSpPr>
        <p:spPr>
          <a:xfrm>
            <a:off x="5374889" y="5635681"/>
            <a:ext cx="4000000" cy="59435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</a:rPr>
              <a:t>除法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文本框 1048625"/>
          <p:cNvSpPr txBox="1"/>
          <p:nvPr/>
        </p:nvSpPr>
        <p:spPr>
          <a:xfrm>
            <a:off x="0" y="1456991"/>
            <a:ext cx="4000000" cy="64007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随机</a:t>
            </a:r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生成</a:t>
            </a:r>
            <a:r>
              <a:rPr lang="zh-CN" altLang="en-US" sz="32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  <a:cs typeface="汉仪青云简" panose="00020600040101010101" charset="-122"/>
              </a:rPr>
              <a:t>数字</a:t>
            </a:r>
            <a:endParaRPr lang="zh-CN" sz="2800">
              <a:solidFill>
                <a:srgbClr val="000000"/>
              </a:solidFill>
            </a:endParaRPr>
          </a:p>
        </p:txBody>
      </p:sp>
      <p:pic>
        <p:nvPicPr>
          <p:cNvPr id="2097169" name="图片 2097168"/>
          <p:cNvPicPr/>
          <p:nvPr/>
        </p:nvPicPr>
        <p:blipFill>
          <a:blip r:embed="rId1"/>
          <a:stretch>
            <a:fillRect/>
          </a:stretch>
        </p:blipFill>
        <p:spPr>
          <a:xfrm>
            <a:off x="16818" y="2490174"/>
            <a:ext cx="7966363" cy="1877650"/>
          </a:xfrm>
          <a:prstGeom prst="rect">
            <a:avLst/>
          </a:prstGeom>
        </p:spPr>
      </p:pic>
      <p:sp>
        <p:nvSpPr>
          <p:cNvPr id="1048627" name="文本框 1048626"/>
          <p:cNvSpPr txBox="1"/>
          <p:nvPr/>
        </p:nvSpPr>
        <p:spPr>
          <a:xfrm>
            <a:off x="7983181" y="2918459"/>
            <a:ext cx="4000000" cy="59436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</a:rPr>
              <a:t>设置</a:t>
            </a:r>
            <a:r>
              <a:rPr lang="zh-CN" altLang="en-US" sz="3200">
                <a:solidFill>
                  <a:srgbClr val="000000"/>
                </a:solidFill>
              </a:rPr>
              <a:t>随机</a:t>
            </a:r>
            <a:r>
              <a:rPr lang="zh-CN" altLang="en-US" sz="3200">
                <a:solidFill>
                  <a:srgbClr val="000000"/>
                </a:solidFill>
              </a:rPr>
              <a:t>的</a:t>
            </a:r>
            <a:r>
              <a:rPr lang="zh-CN" altLang="en-US" sz="3200">
                <a:solidFill>
                  <a:srgbClr val="000000"/>
                </a:solidFill>
              </a:rPr>
              <a:t>数字</a:t>
            </a:r>
            <a:endParaRPr lang="zh-CN" sz="2800">
              <a:solidFill>
                <a:srgbClr val="000000"/>
              </a:solidFill>
            </a:endParaRPr>
          </a:p>
        </p:txBody>
      </p:sp>
      <p:pic>
        <p:nvPicPr>
          <p:cNvPr id="2097170" name="图片 209716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796108"/>
            <a:ext cx="7770091" cy="1388508"/>
          </a:xfrm>
          <a:prstGeom prst="rect">
            <a:avLst/>
          </a:prstGeom>
        </p:spPr>
      </p:pic>
      <p:sp>
        <p:nvSpPr>
          <p:cNvPr id="1048628" name="文本框 1048627"/>
          <p:cNvSpPr txBox="1"/>
          <p:nvPr/>
        </p:nvSpPr>
        <p:spPr>
          <a:xfrm>
            <a:off x="7770091" y="4727580"/>
            <a:ext cx="3953818" cy="109728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00"/>
                </a:solidFill>
              </a:rPr>
              <a:t>可以</a:t>
            </a:r>
            <a:r>
              <a:rPr lang="zh-CN" altLang="en-US" sz="3200">
                <a:solidFill>
                  <a:srgbClr val="000000"/>
                </a:solidFill>
              </a:rPr>
              <a:t>设置</a:t>
            </a:r>
            <a:r>
              <a:rPr lang="zh-CN" altLang="en-US" sz="3200">
                <a:solidFill>
                  <a:srgbClr val="000000"/>
                </a:solidFill>
              </a:rPr>
              <a:t>随机</a:t>
            </a:r>
            <a:r>
              <a:rPr lang="zh-CN" altLang="en-US" sz="3200">
                <a:solidFill>
                  <a:srgbClr val="000000"/>
                </a:solidFill>
              </a:rPr>
              <a:t>生成</a:t>
            </a:r>
            <a:r>
              <a:rPr lang="zh-CN" altLang="en-US" sz="3200">
                <a:solidFill>
                  <a:srgbClr val="000000"/>
                </a:solidFill>
              </a:rPr>
              <a:t>的</a:t>
            </a:r>
            <a:r>
              <a:rPr lang="zh-CN" altLang="en-US" sz="3200">
                <a:solidFill>
                  <a:srgbClr val="000000"/>
                </a:solidFill>
              </a:rPr>
              <a:t>数字</a:t>
            </a:r>
            <a:r>
              <a:rPr lang="zh-CN" altLang="en-US" sz="3200">
                <a:solidFill>
                  <a:srgbClr val="000000"/>
                </a:solidFill>
              </a:rPr>
              <a:t>的</a:t>
            </a:r>
            <a:r>
              <a:rPr lang="zh-CN" altLang="en-US" sz="3200">
                <a:solidFill>
                  <a:srgbClr val="000000"/>
                </a:solidFill>
              </a:rPr>
              <a:t>范围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1048629" name="文本占位符 1"/>
          <p:cNvSpPr>
            <a:spLocks noGrp="1"/>
          </p:cNvSpPr>
          <p:nvPr/>
        </p:nvSpPr>
        <p:spPr>
          <a:xfrm>
            <a:off x="4238095" y="-1714608"/>
            <a:ext cx="5304916" cy="529569"/>
          </a:xfrm>
          <a:prstGeom prst="rect">
            <a:avLst/>
          </a:prstGeom>
        </p:spPr>
        <p:txBody>
          <a:bodyPr vert="horz" anchor="ctr"/>
          <a:lstStyle>
            <a:lvl1pPr marL="0" indent="0" algn="l" defTabSz="914400">
              <a:lnSpc>
                <a:spcPct val="100000"/>
              </a:lnSpc>
              <a:spcBef>
                <a:spcPts val="1000"/>
              </a:spcBef>
              <a:buNone/>
              <a:defRPr sz="2400" b="1" kern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Arial" panose="020B0604020202020204"/>
              </a:rPr>
              <a:t>PART</a:t>
            </a:r>
            <a:r>
              <a:rPr kumimoji="1" lang="zh-CN" altLang="en-US" dirty="0">
                <a:latin typeface="宋体" panose="02010600030101010101" pitchFamily="2" charset="-122"/>
              </a:rPr>
              <a:t> </a:t>
            </a:r>
            <a:r>
              <a:rPr kumimoji="1" lang="en-US" altLang="zh-CN" dirty="0">
                <a:latin typeface="Arial" panose="020B0604020202020204"/>
              </a:rPr>
              <a:t>TWO</a:t>
            </a:r>
            <a:r>
              <a:rPr kumimoji="1" lang="zh-CN" altLang="en-US" dirty="0">
                <a:latin typeface="宋体" panose="02010600030101010101" pitchFamily="2" charset="-122"/>
              </a:rPr>
              <a:t> 知识点讲解</a:t>
            </a:r>
            <a:endParaRPr kumimoji="1"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048630" name="文本占位符 1"/>
          <p:cNvSpPr>
            <a:spLocks noGrp="1"/>
          </p:cNvSpPr>
          <p:nvPr/>
        </p:nvSpPr>
        <p:spPr>
          <a:xfrm>
            <a:off x="659004" y="258233"/>
            <a:ext cx="5304916" cy="529569"/>
          </a:xfrm>
          <a:prstGeom prst="rect">
            <a:avLst/>
          </a:prstGeom>
        </p:spPr>
        <p:txBody>
          <a:bodyPr vert="horz" anchor="ctr"/>
          <a:lstStyle>
            <a:lvl1pPr marL="0" indent="0" algn="l" defTabSz="914400">
              <a:lnSpc>
                <a:spcPct val="100000"/>
              </a:lnSpc>
              <a:spcBef>
                <a:spcPts val="1000"/>
              </a:spcBef>
              <a:buNone/>
              <a:defRPr sz="2400" b="1" kern="1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Arial" panose="020B0604020202020204"/>
              </a:rPr>
              <a:t>PART</a:t>
            </a:r>
            <a:r>
              <a:rPr kumimoji="1" lang="zh-CN" altLang="en-US" dirty="0">
                <a:latin typeface="宋体" panose="02010600030101010101" pitchFamily="2" charset="-122"/>
              </a:rPr>
              <a:t> </a:t>
            </a:r>
            <a:r>
              <a:rPr kumimoji="1" lang="en-US" altLang="zh-CN" dirty="0">
                <a:latin typeface="Arial" panose="020B0604020202020204"/>
              </a:rPr>
              <a:t>TWO</a:t>
            </a:r>
            <a:r>
              <a:rPr kumimoji="1" lang="zh-CN" altLang="en-US" dirty="0">
                <a:latin typeface="宋体" panose="02010600030101010101" pitchFamily="2" charset="-122"/>
              </a:rPr>
              <a:t> 知识点讲解</a:t>
            </a:r>
            <a:endParaRPr kumimoji="1"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240,&quot;width&quot;:7620}"/>
</p:tagLst>
</file>

<file path=ppt/tags/tag2.xml><?xml version="1.0" encoding="utf-8"?>
<p:tagLst xmlns:p="http://schemas.openxmlformats.org/presentationml/2006/main">
  <p:tag name="KSO_WPP_MARK_KEY" val="2a4307f2-2c5e-451b-8169-e9b61c9006b3"/>
  <p:tag name="COMMONDATA" val="eyJoZGlkIjoiMTFkYzk5MDk3YzA1MWUxODY5MzRmMjc4M2M2NWU0ZTkifQ=="/>
</p:tagLst>
</file>

<file path=ppt/theme/theme1.xml><?xml version="1.0" encoding="utf-8"?>
<a:theme xmlns:a="http://schemas.openxmlformats.org/drawingml/2006/main" name="Office 主题">
  <a:themeElements>
    <a:clrScheme name="自定义 10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50B1D8"/>
      </a:accent2>
      <a:accent3>
        <a:srgbClr val="1973BF"/>
      </a:accent3>
      <a:accent4>
        <a:srgbClr val="2EA2CF"/>
      </a:accent4>
      <a:accent5>
        <a:srgbClr val="1973BF"/>
      </a:accent5>
      <a:accent6>
        <a:srgbClr val="2EA2CF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演示</Application>
  <PresentationFormat/>
  <Paragraphs>142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Aller Light</vt:lpstr>
      <vt:lpstr>NumberOnly</vt:lpstr>
      <vt:lpstr>A-OTF Shin Go Pro L</vt:lpstr>
      <vt:lpstr>Calibri</vt:lpstr>
      <vt:lpstr>等线</vt:lpstr>
      <vt:lpstr>汉仪青云简</vt:lpstr>
      <vt:lpstr>Arial</vt:lpstr>
      <vt:lpstr>Century Gothic</vt:lpstr>
      <vt:lpstr>Arial Unicode MS</vt:lpstr>
      <vt:lpstr>Yu Gothic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creator>BOSSPPT 2017-2018</dc:creator>
  <cp:lastModifiedBy>86130</cp:lastModifiedBy>
  <cp:revision>1</cp:revision>
  <dcterms:created xsi:type="dcterms:W3CDTF">2023-03-17T03:09:59Z</dcterms:created>
  <dcterms:modified xsi:type="dcterms:W3CDTF">2023-03-17T03:09:59Z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EEC5A171AD82495885F90C09469015D9</vt:lpwstr>
  </property>
  <property fmtid="{D5CDD505-2E9C-101B-9397-08002B2CF9AE}" pid="3" name="KSOProductBuildVer">
    <vt:lpwstr>2052-11.1.0.12970</vt:lpwstr>
  </property>
</Properties>
</file>