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0" r:id="rId3"/>
    <p:sldId id="291" r:id="rId4"/>
    <p:sldId id="276" r:id="rId5"/>
    <p:sldId id="301" r:id="rId6"/>
    <p:sldId id="293" r:id="rId7"/>
    <p:sldId id="274" r:id="rId8"/>
    <p:sldId id="306" r:id="rId9"/>
    <p:sldId id="307" r:id="rId10"/>
    <p:sldId id="308" r:id="rId11"/>
    <p:sldId id="309" r:id="rId12"/>
    <p:sldId id="294" r:id="rId13"/>
    <p:sldId id="273" r:id="rId14"/>
    <p:sldId id="302" r:id="rId15"/>
    <p:sldId id="303" r:id="rId16"/>
    <p:sldId id="304" r:id="rId17"/>
    <p:sldId id="305" r:id="rId18"/>
    <p:sldId id="295" r:id="rId19"/>
    <p:sldId id="277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67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25785" y="2544449"/>
            <a:ext cx="3201903" cy="1815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6397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7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172"/>
            <a:r>
              <a:rPr lang="en-US" altLang="zh-CN" sz="4799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799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6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4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21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4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9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8" r:id="rId4"/>
    <p:sldLayoutId id="2147483694" r:id="rId5"/>
    <p:sldLayoutId id="2147483695" r:id="rId6"/>
    <p:sldLayoutId id="2147483696" r:id="rId7"/>
    <p:sldLayoutId id="2147483693" r:id="rId8"/>
    <p:sldLayoutId id="2147483689" r:id="rId9"/>
    <p:sldLayoutId id="2147483697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4" name="文本框 25"/>
          <p:cNvSpPr>
            <a:spLocks noChangeArrowheads="1"/>
          </p:cNvSpPr>
          <p:nvPr/>
        </p:nvSpPr>
        <p:spPr bwMode="auto">
          <a:xfrm>
            <a:off x="1130538" y="1238589"/>
            <a:ext cx="9930925" cy="243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lang="zh-CN" altLang="en-US" sz="15195" b="1" dirty="0">
                <a:ln w="12700"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条形统计图</a:t>
            </a:r>
          </a:p>
        </p:txBody>
      </p:sp>
      <p:sp>
        <p:nvSpPr>
          <p:cNvPr id="5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608954" cy="10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lang="zh-CN" altLang="en-US" sz="6899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48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0F6B73-0D92-7830-7619-88D1B4584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77704F0-5E1B-829D-F7E1-74CE98B4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7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9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707874" y="1439917"/>
            <a:ext cx="2992541" cy="1082566"/>
            <a:chOff x="953292" y="1439917"/>
            <a:chExt cx="3240335" cy="1082566"/>
          </a:xfrm>
        </p:grpSpPr>
        <p:sp>
          <p:nvSpPr>
            <p:cNvPr id="3" name="燕尾形 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60954" y="173756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建立列表，输入数据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02444" y="1439917"/>
            <a:ext cx="2992540" cy="1082566"/>
            <a:chOff x="953292" y="1439917"/>
            <a:chExt cx="3240335" cy="1082566"/>
          </a:xfrm>
        </p:grpSpPr>
        <p:sp>
          <p:nvSpPr>
            <p:cNvPr id="10" name="燕尾形 9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3177" y="1617606"/>
              <a:ext cx="2199527" cy="776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建立宽、高、间隔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和项目数变量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897015" y="1439917"/>
            <a:ext cx="2992541" cy="1082566"/>
            <a:chOff x="953292" y="1439917"/>
            <a:chExt cx="3240335" cy="1082566"/>
          </a:xfrm>
        </p:grpSpPr>
        <p:sp>
          <p:nvSpPr>
            <p:cNvPr id="13" name="燕尾形 1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57188" y="1754984"/>
              <a:ext cx="180551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画出</a:t>
              </a:r>
              <a:r>
                <a:rPr lang="en-US" altLang="zh-CN" b="1" kern="0" dirty="0" err="1">
                  <a:solidFill>
                    <a:schemeClr val="bg1"/>
                  </a:solidFill>
                  <a:ea typeface="微软雅黑" charset="0"/>
                </a:rPr>
                <a:t>x,y</a:t>
              </a: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坐标轴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491585" y="1439917"/>
            <a:ext cx="2992541" cy="1082566"/>
            <a:chOff x="953292" y="1439917"/>
            <a:chExt cx="3240335" cy="1082566"/>
          </a:xfrm>
        </p:grpSpPr>
        <p:sp>
          <p:nvSpPr>
            <p:cNvPr id="16" name="燕尾形 15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5125" y="173833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输入各个数据的标签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044884" y="2478521"/>
            <a:ext cx="186296" cy="1060062"/>
            <a:chOff x="1933903" y="2559147"/>
            <a:chExt cx="241738" cy="1375538"/>
          </a:xfrm>
        </p:grpSpPr>
        <p:sp>
          <p:nvSpPr>
            <p:cNvPr id="22" name="椭圆 21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/>
            <p:cNvCxnSpPr>
              <a:stCxn id="22" idx="0"/>
            </p:cNvCxnSpPr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4660421" y="2478521"/>
            <a:ext cx="186296" cy="1060062"/>
            <a:chOff x="1933903" y="2559147"/>
            <a:chExt cx="241738" cy="1375538"/>
          </a:xfrm>
        </p:grpSpPr>
        <p:sp>
          <p:nvSpPr>
            <p:cNvPr id="33" name="椭圆 32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7306099" y="2478521"/>
            <a:ext cx="186296" cy="1060062"/>
            <a:chOff x="1933903" y="2559147"/>
            <a:chExt cx="241738" cy="1375538"/>
          </a:xfrm>
        </p:grpSpPr>
        <p:sp>
          <p:nvSpPr>
            <p:cNvPr id="40" name="椭圆 39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9934964" y="2478521"/>
            <a:ext cx="186296" cy="1060062"/>
            <a:chOff x="1933903" y="2559147"/>
            <a:chExt cx="241738" cy="1375538"/>
          </a:xfrm>
        </p:grpSpPr>
        <p:sp>
          <p:nvSpPr>
            <p:cNvPr id="47" name="椭圆 46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连接符 47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F855E4-F4F0-2E6D-E6DD-7BFA1308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08" y="3619640"/>
            <a:ext cx="1596904" cy="31628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2C00EC-EE03-982A-1680-C18F22D9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123" y="3791458"/>
            <a:ext cx="2647950" cy="18573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468727C-2628-AA0A-F00B-260C3B54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73" y="3876431"/>
            <a:ext cx="2588875" cy="216630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4F5B644-9D0E-F3ED-00CF-E86926E0C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556" y="4548686"/>
            <a:ext cx="3048157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0B3DCA-59B0-7DC7-3324-337AD33B6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DA2E5-2078-EEEE-BE9D-E5E2AE18EC1D}"/>
              </a:ext>
            </a:extLst>
          </p:cNvPr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A0ECEC-B866-43CA-855A-77E19AD4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49" y="2327791"/>
            <a:ext cx="2924175" cy="245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F93FBF-8831-C90C-FD30-97E9C8C034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503" y="1092994"/>
            <a:ext cx="2581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8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0B3DCA-59B0-7DC7-3324-337AD33B6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DA2E5-2078-EEEE-BE9D-E5E2AE18EC1D}"/>
              </a:ext>
            </a:extLst>
          </p:cNvPr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661F7-32D3-B295-11D4-FC78199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380" y="1691453"/>
            <a:ext cx="6409152" cy="1737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F71BB8-020C-9CC6-C031-9278415B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3306" y="1370528"/>
            <a:ext cx="2597943" cy="47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0B3DCA-59B0-7DC7-3324-337AD33B6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DA2E5-2078-EEEE-BE9D-E5E2AE18EC1D}"/>
              </a:ext>
            </a:extLst>
          </p:cNvPr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02275-3705-BF1D-9EE2-26CE1585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862" y="1751290"/>
            <a:ext cx="3476625" cy="2343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434494-49C9-1A9B-BE9E-324138BA97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56" y="4754046"/>
            <a:ext cx="3905250" cy="1552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192EF0-7EEE-8FA6-9127-F09F9DFA13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7374" y="1383506"/>
            <a:ext cx="5172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0B3DCA-59B0-7DC7-3324-337AD33B6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DA2E5-2078-EEEE-BE9D-E5E2AE18EC1D}"/>
              </a:ext>
            </a:extLst>
          </p:cNvPr>
          <p:cNvSpPr txBox="1"/>
          <p:nvPr/>
        </p:nvSpPr>
        <p:spPr>
          <a:xfrm>
            <a:off x="1950244" y="3187184"/>
            <a:ext cx="682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821C41-4D45-FC2C-C2EF-9838D367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664" y="743611"/>
            <a:ext cx="2981542" cy="61143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027215-CA8D-857A-1F0D-FB30E5DC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1680" y="1032726"/>
            <a:ext cx="4483807" cy="58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6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2562" y="319294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5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DD9715-C4B2-CEE1-D27A-F6CA731F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4" y="1133475"/>
            <a:ext cx="74390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16957" y="636022"/>
            <a:ext cx="2695276" cy="150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1421" y="8108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16957" y="2036500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6957" y="3452111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6957" y="4882852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1421" y="224594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31421" y="36810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31421" y="511619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070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247678" y="1999375"/>
            <a:ext cx="695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8000" b="1" dirty="0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4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717731" y="2092841"/>
            <a:ext cx="1964313" cy="20115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17731" y="2106702"/>
            <a:ext cx="1941380" cy="2011565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</p:txBody>
      </p:sp>
      <p:sp>
        <p:nvSpPr>
          <p:cNvPr id="3" name="环形箭头 2"/>
          <p:cNvSpPr/>
          <p:nvPr/>
        </p:nvSpPr>
        <p:spPr>
          <a:xfrm flipH="1">
            <a:off x="3863208" y="1241077"/>
            <a:ext cx="3699647" cy="3788980"/>
          </a:xfrm>
          <a:prstGeom prst="circularArrow">
            <a:avLst>
              <a:gd name="adj1" fmla="val 9688"/>
              <a:gd name="adj2" fmla="val 918261"/>
              <a:gd name="adj3" fmla="val 20457680"/>
              <a:gd name="adj4" fmla="val 10921254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环形箭头 3"/>
          <p:cNvSpPr/>
          <p:nvPr/>
        </p:nvSpPr>
        <p:spPr>
          <a:xfrm rot="10800000" flipH="1">
            <a:off x="3811372" y="1218898"/>
            <a:ext cx="3699647" cy="3788980"/>
          </a:xfrm>
          <a:prstGeom prst="circularArrow">
            <a:avLst>
              <a:gd name="adj1" fmla="val 9688"/>
              <a:gd name="adj2" fmla="val 918261"/>
              <a:gd name="adj3" fmla="val 20457680"/>
              <a:gd name="adj4" fmla="val 10860308"/>
              <a:gd name="adj5" fmla="val 1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5254010" y="2684461"/>
            <a:ext cx="841990" cy="911362"/>
            <a:chOff x="8664959" y="3078820"/>
            <a:chExt cx="782638" cy="817562"/>
          </a:xfrm>
        </p:grpSpPr>
        <p:sp>
          <p:nvSpPr>
            <p:cNvPr id="7" name="Freeform 82"/>
            <p:cNvSpPr>
              <a:spLocks noEditPoints="1"/>
            </p:cNvSpPr>
            <p:nvPr/>
          </p:nvSpPr>
          <p:spPr bwMode="auto">
            <a:xfrm>
              <a:off x="8664959" y="3382032"/>
              <a:ext cx="746125" cy="514350"/>
            </a:xfrm>
            <a:custGeom>
              <a:avLst/>
              <a:gdLst>
                <a:gd name="T0" fmla="*/ 11 w 356"/>
                <a:gd name="T1" fmla="*/ 111 h 245"/>
                <a:gd name="T2" fmla="*/ 0 w 356"/>
                <a:gd name="T3" fmla="*/ 122 h 245"/>
                <a:gd name="T4" fmla="*/ 0 w 356"/>
                <a:gd name="T5" fmla="*/ 234 h 245"/>
                <a:gd name="T6" fmla="*/ 11 w 356"/>
                <a:gd name="T7" fmla="*/ 245 h 245"/>
                <a:gd name="T8" fmla="*/ 22 w 356"/>
                <a:gd name="T9" fmla="*/ 234 h 245"/>
                <a:gd name="T10" fmla="*/ 22 w 356"/>
                <a:gd name="T11" fmla="*/ 222 h 245"/>
                <a:gd name="T12" fmla="*/ 18 w 356"/>
                <a:gd name="T13" fmla="*/ 196 h 245"/>
                <a:gd name="T14" fmla="*/ 22 w 356"/>
                <a:gd name="T15" fmla="*/ 188 h 245"/>
                <a:gd name="T16" fmla="*/ 22 w 356"/>
                <a:gd name="T17" fmla="*/ 122 h 245"/>
                <a:gd name="T18" fmla="*/ 11 w 356"/>
                <a:gd name="T19" fmla="*/ 111 h 245"/>
                <a:gd name="T20" fmla="*/ 84 w 356"/>
                <a:gd name="T21" fmla="*/ 168 h 245"/>
                <a:gd name="T22" fmla="*/ 84 w 356"/>
                <a:gd name="T23" fmla="*/ 234 h 245"/>
                <a:gd name="T24" fmla="*/ 95 w 356"/>
                <a:gd name="T25" fmla="*/ 245 h 245"/>
                <a:gd name="T26" fmla="*/ 105 w 356"/>
                <a:gd name="T27" fmla="*/ 234 h 245"/>
                <a:gd name="T28" fmla="*/ 105 w 356"/>
                <a:gd name="T29" fmla="*/ 128 h 245"/>
                <a:gd name="T30" fmla="*/ 104 w 356"/>
                <a:gd name="T31" fmla="*/ 127 h 245"/>
                <a:gd name="T32" fmla="*/ 84 w 356"/>
                <a:gd name="T33" fmla="*/ 168 h 245"/>
                <a:gd name="T34" fmla="*/ 167 w 356"/>
                <a:gd name="T35" fmla="*/ 234 h 245"/>
                <a:gd name="T36" fmla="*/ 178 w 356"/>
                <a:gd name="T37" fmla="*/ 245 h 245"/>
                <a:gd name="T38" fmla="*/ 189 w 356"/>
                <a:gd name="T39" fmla="*/ 234 h 245"/>
                <a:gd name="T40" fmla="*/ 189 w 356"/>
                <a:gd name="T41" fmla="*/ 99 h 245"/>
                <a:gd name="T42" fmla="*/ 167 w 356"/>
                <a:gd name="T43" fmla="*/ 128 h 245"/>
                <a:gd name="T44" fmla="*/ 167 w 356"/>
                <a:gd name="T45" fmla="*/ 234 h 245"/>
                <a:gd name="T46" fmla="*/ 262 w 356"/>
                <a:gd name="T47" fmla="*/ 28 h 245"/>
                <a:gd name="T48" fmla="*/ 251 w 356"/>
                <a:gd name="T49" fmla="*/ 39 h 245"/>
                <a:gd name="T50" fmla="*/ 251 w 356"/>
                <a:gd name="T51" fmla="*/ 234 h 245"/>
                <a:gd name="T52" fmla="*/ 262 w 356"/>
                <a:gd name="T53" fmla="*/ 245 h 245"/>
                <a:gd name="T54" fmla="*/ 273 w 356"/>
                <a:gd name="T55" fmla="*/ 234 h 245"/>
                <a:gd name="T56" fmla="*/ 273 w 356"/>
                <a:gd name="T57" fmla="*/ 39 h 245"/>
                <a:gd name="T58" fmla="*/ 262 w 356"/>
                <a:gd name="T59" fmla="*/ 28 h 245"/>
                <a:gd name="T60" fmla="*/ 345 w 356"/>
                <a:gd name="T61" fmla="*/ 0 h 245"/>
                <a:gd name="T62" fmla="*/ 334 w 356"/>
                <a:gd name="T63" fmla="*/ 11 h 245"/>
                <a:gd name="T64" fmla="*/ 334 w 356"/>
                <a:gd name="T65" fmla="*/ 234 h 245"/>
                <a:gd name="T66" fmla="*/ 345 w 356"/>
                <a:gd name="T67" fmla="*/ 245 h 245"/>
                <a:gd name="T68" fmla="*/ 356 w 356"/>
                <a:gd name="T69" fmla="*/ 234 h 245"/>
                <a:gd name="T70" fmla="*/ 356 w 356"/>
                <a:gd name="T71" fmla="*/ 11 h 245"/>
                <a:gd name="T72" fmla="*/ 345 w 356"/>
                <a:gd name="T7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245">
                  <a:moveTo>
                    <a:pt x="11" y="111"/>
                  </a:moveTo>
                  <a:cubicBezTo>
                    <a:pt x="5" y="111"/>
                    <a:pt x="0" y="116"/>
                    <a:pt x="0" y="122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40"/>
                    <a:pt x="5" y="245"/>
                    <a:pt x="11" y="245"/>
                  </a:cubicBezTo>
                  <a:cubicBezTo>
                    <a:pt x="17" y="245"/>
                    <a:pt x="22" y="240"/>
                    <a:pt x="22" y="234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6" y="215"/>
                    <a:pt x="14" y="204"/>
                    <a:pt x="18" y="196"/>
                  </a:cubicBezTo>
                  <a:cubicBezTo>
                    <a:pt x="22" y="188"/>
                    <a:pt x="22" y="188"/>
                    <a:pt x="22" y="188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16"/>
                    <a:pt x="17" y="111"/>
                    <a:pt x="11" y="111"/>
                  </a:cubicBezTo>
                  <a:close/>
                  <a:moveTo>
                    <a:pt x="84" y="168"/>
                  </a:moveTo>
                  <a:cubicBezTo>
                    <a:pt x="84" y="234"/>
                    <a:pt x="84" y="234"/>
                    <a:pt x="84" y="234"/>
                  </a:cubicBezTo>
                  <a:cubicBezTo>
                    <a:pt x="84" y="240"/>
                    <a:pt x="89" y="245"/>
                    <a:pt x="95" y="245"/>
                  </a:cubicBezTo>
                  <a:cubicBezTo>
                    <a:pt x="101" y="245"/>
                    <a:pt x="105" y="240"/>
                    <a:pt x="105" y="234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7"/>
                    <a:pt x="104" y="127"/>
                    <a:pt x="104" y="127"/>
                  </a:cubicBezTo>
                  <a:lnTo>
                    <a:pt x="84" y="168"/>
                  </a:lnTo>
                  <a:close/>
                  <a:moveTo>
                    <a:pt x="167" y="234"/>
                  </a:moveTo>
                  <a:cubicBezTo>
                    <a:pt x="167" y="240"/>
                    <a:pt x="172" y="245"/>
                    <a:pt x="178" y="245"/>
                  </a:cubicBezTo>
                  <a:cubicBezTo>
                    <a:pt x="184" y="245"/>
                    <a:pt x="189" y="240"/>
                    <a:pt x="189" y="234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67" y="128"/>
                    <a:pt x="167" y="128"/>
                    <a:pt x="167" y="128"/>
                  </a:cubicBezTo>
                  <a:lnTo>
                    <a:pt x="167" y="234"/>
                  </a:lnTo>
                  <a:close/>
                  <a:moveTo>
                    <a:pt x="262" y="28"/>
                  </a:moveTo>
                  <a:cubicBezTo>
                    <a:pt x="256" y="28"/>
                    <a:pt x="251" y="33"/>
                    <a:pt x="251" y="39"/>
                  </a:cubicBezTo>
                  <a:cubicBezTo>
                    <a:pt x="251" y="234"/>
                    <a:pt x="251" y="234"/>
                    <a:pt x="251" y="234"/>
                  </a:cubicBezTo>
                  <a:cubicBezTo>
                    <a:pt x="251" y="240"/>
                    <a:pt x="256" y="245"/>
                    <a:pt x="262" y="245"/>
                  </a:cubicBezTo>
                  <a:cubicBezTo>
                    <a:pt x="268" y="245"/>
                    <a:pt x="273" y="240"/>
                    <a:pt x="273" y="234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33"/>
                    <a:pt x="268" y="28"/>
                    <a:pt x="262" y="28"/>
                  </a:cubicBezTo>
                  <a:close/>
                  <a:moveTo>
                    <a:pt x="345" y="0"/>
                  </a:moveTo>
                  <a:cubicBezTo>
                    <a:pt x="339" y="0"/>
                    <a:pt x="334" y="5"/>
                    <a:pt x="334" y="11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4" y="240"/>
                    <a:pt x="339" y="245"/>
                    <a:pt x="345" y="245"/>
                  </a:cubicBezTo>
                  <a:cubicBezTo>
                    <a:pt x="351" y="245"/>
                    <a:pt x="356" y="240"/>
                    <a:pt x="356" y="234"/>
                  </a:cubicBezTo>
                  <a:cubicBezTo>
                    <a:pt x="356" y="11"/>
                    <a:pt x="356" y="11"/>
                    <a:pt x="356" y="11"/>
                  </a:cubicBezTo>
                  <a:cubicBezTo>
                    <a:pt x="356" y="5"/>
                    <a:pt x="351" y="0"/>
                    <a:pt x="34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3"/>
            <p:cNvSpPr>
              <a:spLocks noEditPoints="1"/>
            </p:cNvSpPr>
            <p:nvPr/>
          </p:nvSpPr>
          <p:spPr bwMode="auto">
            <a:xfrm>
              <a:off x="8693534" y="3078820"/>
              <a:ext cx="754063" cy="788988"/>
            </a:xfrm>
            <a:custGeom>
              <a:avLst/>
              <a:gdLst>
                <a:gd name="T0" fmla="*/ 39 w 359"/>
                <a:gd name="T1" fmla="*/ 102 h 376"/>
                <a:gd name="T2" fmla="*/ 77 w 359"/>
                <a:gd name="T3" fmla="*/ 63 h 376"/>
                <a:gd name="T4" fmla="*/ 39 w 359"/>
                <a:gd name="T5" fmla="*/ 25 h 376"/>
                <a:gd name="T6" fmla="*/ 0 w 359"/>
                <a:gd name="T7" fmla="*/ 63 h 376"/>
                <a:gd name="T8" fmla="*/ 39 w 359"/>
                <a:gd name="T9" fmla="*/ 102 h 376"/>
                <a:gd name="T10" fmla="*/ 39 w 359"/>
                <a:gd name="T11" fmla="*/ 47 h 376"/>
                <a:gd name="T12" fmla="*/ 55 w 359"/>
                <a:gd name="T13" fmla="*/ 63 h 376"/>
                <a:gd name="T14" fmla="*/ 39 w 359"/>
                <a:gd name="T15" fmla="*/ 80 h 376"/>
                <a:gd name="T16" fmla="*/ 22 w 359"/>
                <a:gd name="T17" fmla="*/ 63 h 376"/>
                <a:gd name="T18" fmla="*/ 39 w 359"/>
                <a:gd name="T19" fmla="*/ 47 h 376"/>
                <a:gd name="T20" fmla="*/ 84 w 359"/>
                <a:gd name="T21" fmla="*/ 135 h 376"/>
                <a:gd name="T22" fmla="*/ 123 w 359"/>
                <a:gd name="T23" fmla="*/ 173 h 376"/>
                <a:gd name="T24" fmla="*/ 161 w 359"/>
                <a:gd name="T25" fmla="*/ 135 h 376"/>
                <a:gd name="T26" fmla="*/ 123 w 359"/>
                <a:gd name="T27" fmla="*/ 97 h 376"/>
                <a:gd name="T28" fmla="*/ 84 w 359"/>
                <a:gd name="T29" fmla="*/ 135 h 376"/>
                <a:gd name="T30" fmla="*/ 139 w 359"/>
                <a:gd name="T31" fmla="*/ 135 h 376"/>
                <a:gd name="T32" fmla="*/ 123 w 359"/>
                <a:gd name="T33" fmla="*/ 152 h 376"/>
                <a:gd name="T34" fmla="*/ 106 w 359"/>
                <a:gd name="T35" fmla="*/ 135 h 376"/>
                <a:gd name="T36" fmla="*/ 123 w 359"/>
                <a:gd name="T37" fmla="*/ 118 h 376"/>
                <a:gd name="T38" fmla="*/ 139 w 359"/>
                <a:gd name="T39" fmla="*/ 135 h 376"/>
                <a:gd name="T40" fmla="*/ 17 w 359"/>
                <a:gd name="T41" fmla="*/ 163 h 376"/>
                <a:gd name="T42" fmla="*/ 33 w 359"/>
                <a:gd name="T43" fmla="*/ 163 h 376"/>
                <a:gd name="T44" fmla="*/ 144 w 359"/>
                <a:gd name="T45" fmla="*/ 51 h 376"/>
                <a:gd name="T46" fmla="*/ 144 w 359"/>
                <a:gd name="T47" fmla="*/ 36 h 376"/>
                <a:gd name="T48" fmla="*/ 129 w 359"/>
                <a:gd name="T49" fmla="*/ 36 h 376"/>
                <a:gd name="T50" fmla="*/ 17 w 359"/>
                <a:gd name="T51" fmla="*/ 147 h 376"/>
                <a:gd name="T52" fmla="*/ 17 w 359"/>
                <a:gd name="T53" fmla="*/ 163 h 376"/>
                <a:gd name="T54" fmla="*/ 357 w 359"/>
                <a:gd name="T55" fmla="*/ 80 h 376"/>
                <a:gd name="T56" fmla="*/ 329 w 359"/>
                <a:gd name="T57" fmla="*/ 10 h 376"/>
                <a:gd name="T58" fmla="*/ 319 w 359"/>
                <a:gd name="T59" fmla="*/ 1 h 376"/>
                <a:gd name="T60" fmla="*/ 305 w 359"/>
                <a:gd name="T61" fmla="*/ 5 h 376"/>
                <a:gd name="T62" fmla="*/ 248 w 359"/>
                <a:gd name="T63" fmla="*/ 57 h 376"/>
                <a:gd name="T64" fmla="*/ 244 w 359"/>
                <a:gd name="T65" fmla="*/ 72 h 376"/>
                <a:gd name="T66" fmla="*/ 255 w 359"/>
                <a:gd name="T67" fmla="*/ 82 h 376"/>
                <a:gd name="T68" fmla="*/ 276 w 359"/>
                <a:gd name="T69" fmla="*/ 87 h 376"/>
                <a:gd name="T70" fmla="*/ 269 w 359"/>
                <a:gd name="T71" fmla="*/ 121 h 376"/>
                <a:gd name="T72" fmla="*/ 251 w 359"/>
                <a:gd name="T73" fmla="*/ 105 h 376"/>
                <a:gd name="T74" fmla="*/ 233 w 359"/>
                <a:gd name="T75" fmla="*/ 100 h 376"/>
                <a:gd name="T76" fmla="*/ 217 w 359"/>
                <a:gd name="T77" fmla="*/ 109 h 376"/>
                <a:gd name="T78" fmla="*/ 122 w 359"/>
                <a:gd name="T79" fmla="*/ 236 h 376"/>
                <a:gd name="T80" fmla="*/ 92 w 359"/>
                <a:gd name="T81" fmla="*/ 218 h 376"/>
                <a:gd name="T82" fmla="*/ 74 w 359"/>
                <a:gd name="T83" fmla="*/ 216 h 376"/>
                <a:gd name="T84" fmla="*/ 60 w 359"/>
                <a:gd name="T85" fmla="*/ 228 h 376"/>
                <a:gd name="T86" fmla="*/ 4 w 359"/>
                <a:gd name="T87" fmla="*/ 340 h 376"/>
                <a:gd name="T88" fmla="*/ 8 w 359"/>
                <a:gd name="T89" fmla="*/ 366 h 376"/>
                <a:gd name="T90" fmla="*/ 15 w 359"/>
                <a:gd name="T91" fmla="*/ 371 h 376"/>
                <a:gd name="T92" fmla="*/ 46 w 359"/>
                <a:gd name="T93" fmla="*/ 360 h 376"/>
                <a:gd name="T94" fmla="*/ 70 w 359"/>
                <a:gd name="T95" fmla="*/ 312 h 376"/>
                <a:gd name="T96" fmla="*/ 90 w 359"/>
                <a:gd name="T97" fmla="*/ 271 h 376"/>
                <a:gd name="T98" fmla="*/ 91 w 359"/>
                <a:gd name="T99" fmla="*/ 272 h 376"/>
                <a:gd name="T100" fmla="*/ 117 w 359"/>
                <a:gd name="T101" fmla="*/ 286 h 376"/>
                <a:gd name="T102" fmla="*/ 147 w 359"/>
                <a:gd name="T103" fmla="*/ 280 h 376"/>
                <a:gd name="T104" fmla="*/ 153 w 359"/>
                <a:gd name="T105" fmla="*/ 272 h 376"/>
                <a:gd name="T106" fmla="*/ 175 w 359"/>
                <a:gd name="T107" fmla="*/ 243 h 376"/>
                <a:gd name="T108" fmla="*/ 240 w 359"/>
                <a:gd name="T109" fmla="*/ 157 h 376"/>
                <a:gd name="T110" fmla="*/ 269 w 359"/>
                <a:gd name="T111" fmla="*/ 181 h 376"/>
                <a:gd name="T112" fmla="*/ 291 w 359"/>
                <a:gd name="T113" fmla="*/ 185 h 376"/>
                <a:gd name="T114" fmla="*/ 306 w 359"/>
                <a:gd name="T115" fmla="*/ 168 h 376"/>
                <a:gd name="T116" fmla="*/ 322 w 359"/>
                <a:gd name="T117" fmla="*/ 96 h 376"/>
                <a:gd name="T118" fmla="*/ 341 w 359"/>
                <a:gd name="T119" fmla="*/ 99 h 376"/>
                <a:gd name="T120" fmla="*/ 355 w 359"/>
                <a:gd name="T121" fmla="*/ 95 h 376"/>
                <a:gd name="T122" fmla="*/ 357 w 359"/>
                <a:gd name="T123" fmla="*/ 8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9" h="376">
                  <a:moveTo>
                    <a:pt x="39" y="102"/>
                  </a:moveTo>
                  <a:cubicBezTo>
                    <a:pt x="60" y="102"/>
                    <a:pt x="77" y="84"/>
                    <a:pt x="77" y="63"/>
                  </a:cubicBezTo>
                  <a:cubicBezTo>
                    <a:pt x="77" y="42"/>
                    <a:pt x="60" y="25"/>
                    <a:pt x="39" y="25"/>
                  </a:cubicBezTo>
                  <a:cubicBezTo>
                    <a:pt x="17" y="25"/>
                    <a:pt x="0" y="42"/>
                    <a:pt x="0" y="63"/>
                  </a:cubicBezTo>
                  <a:cubicBezTo>
                    <a:pt x="0" y="84"/>
                    <a:pt x="17" y="102"/>
                    <a:pt x="39" y="102"/>
                  </a:cubicBezTo>
                  <a:close/>
                  <a:moveTo>
                    <a:pt x="39" y="47"/>
                  </a:moveTo>
                  <a:cubicBezTo>
                    <a:pt x="48" y="47"/>
                    <a:pt x="55" y="54"/>
                    <a:pt x="55" y="63"/>
                  </a:cubicBezTo>
                  <a:cubicBezTo>
                    <a:pt x="55" y="73"/>
                    <a:pt x="48" y="80"/>
                    <a:pt x="39" y="80"/>
                  </a:cubicBezTo>
                  <a:cubicBezTo>
                    <a:pt x="29" y="80"/>
                    <a:pt x="22" y="73"/>
                    <a:pt x="22" y="63"/>
                  </a:cubicBezTo>
                  <a:cubicBezTo>
                    <a:pt x="22" y="54"/>
                    <a:pt x="29" y="47"/>
                    <a:pt x="39" y="47"/>
                  </a:cubicBezTo>
                  <a:close/>
                  <a:moveTo>
                    <a:pt x="84" y="135"/>
                  </a:moveTo>
                  <a:cubicBezTo>
                    <a:pt x="84" y="156"/>
                    <a:pt x="102" y="173"/>
                    <a:pt x="123" y="173"/>
                  </a:cubicBezTo>
                  <a:cubicBezTo>
                    <a:pt x="144" y="173"/>
                    <a:pt x="161" y="156"/>
                    <a:pt x="161" y="135"/>
                  </a:cubicBezTo>
                  <a:cubicBezTo>
                    <a:pt x="161" y="114"/>
                    <a:pt x="144" y="97"/>
                    <a:pt x="123" y="97"/>
                  </a:cubicBezTo>
                  <a:cubicBezTo>
                    <a:pt x="102" y="97"/>
                    <a:pt x="84" y="114"/>
                    <a:pt x="84" y="135"/>
                  </a:cubicBezTo>
                  <a:close/>
                  <a:moveTo>
                    <a:pt x="139" y="135"/>
                  </a:moveTo>
                  <a:cubicBezTo>
                    <a:pt x="139" y="144"/>
                    <a:pt x="132" y="152"/>
                    <a:pt x="123" y="152"/>
                  </a:cubicBezTo>
                  <a:cubicBezTo>
                    <a:pt x="113" y="152"/>
                    <a:pt x="106" y="144"/>
                    <a:pt x="106" y="135"/>
                  </a:cubicBezTo>
                  <a:cubicBezTo>
                    <a:pt x="106" y="126"/>
                    <a:pt x="113" y="118"/>
                    <a:pt x="123" y="118"/>
                  </a:cubicBezTo>
                  <a:cubicBezTo>
                    <a:pt x="132" y="118"/>
                    <a:pt x="139" y="126"/>
                    <a:pt x="139" y="135"/>
                  </a:cubicBezTo>
                  <a:close/>
                  <a:moveTo>
                    <a:pt x="17" y="163"/>
                  </a:moveTo>
                  <a:cubicBezTo>
                    <a:pt x="21" y="167"/>
                    <a:pt x="28" y="167"/>
                    <a:pt x="33" y="163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8" y="47"/>
                    <a:pt x="148" y="40"/>
                    <a:pt x="144" y="36"/>
                  </a:cubicBezTo>
                  <a:cubicBezTo>
                    <a:pt x="140" y="32"/>
                    <a:pt x="133" y="32"/>
                    <a:pt x="129" y="3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3" y="151"/>
                    <a:pt x="13" y="158"/>
                    <a:pt x="17" y="163"/>
                  </a:cubicBezTo>
                  <a:close/>
                  <a:moveTo>
                    <a:pt x="357" y="80"/>
                  </a:moveTo>
                  <a:cubicBezTo>
                    <a:pt x="329" y="10"/>
                    <a:pt x="329" y="10"/>
                    <a:pt x="329" y="10"/>
                  </a:cubicBezTo>
                  <a:cubicBezTo>
                    <a:pt x="327" y="6"/>
                    <a:pt x="323" y="2"/>
                    <a:pt x="319" y="1"/>
                  </a:cubicBezTo>
                  <a:cubicBezTo>
                    <a:pt x="314" y="0"/>
                    <a:pt x="309" y="1"/>
                    <a:pt x="305" y="5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4" y="61"/>
                    <a:pt x="243" y="67"/>
                    <a:pt x="244" y="72"/>
                  </a:cubicBezTo>
                  <a:cubicBezTo>
                    <a:pt x="245" y="77"/>
                    <a:pt x="250" y="81"/>
                    <a:pt x="255" y="82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69" y="121"/>
                    <a:pt x="269" y="121"/>
                    <a:pt x="269" y="121"/>
                  </a:cubicBezTo>
                  <a:cubicBezTo>
                    <a:pt x="251" y="105"/>
                    <a:pt x="251" y="105"/>
                    <a:pt x="251" y="105"/>
                  </a:cubicBezTo>
                  <a:cubicBezTo>
                    <a:pt x="246" y="101"/>
                    <a:pt x="239" y="99"/>
                    <a:pt x="233" y="100"/>
                  </a:cubicBezTo>
                  <a:cubicBezTo>
                    <a:pt x="227" y="101"/>
                    <a:pt x="221" y="104"/>
                    <a:pt x="217" y="109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92" y="218"/>
                    <a:pt x="92" y="218"/>
                    <a:pt x="92" y="218"/>
                  </a:cubicBezTo>
                  <a:cubicBezTo>
                    <a:pt x="87" y="215"/>
                    <a:pt x="80" y="214"/>
                    <a:pt x="74" y="216"/>
                  </a:cubicBezTo>
                  <a:cubicBezTo>
                    <a:pt x="68" y="218"/>
                    <a:pt x="63" y="222"/>
                    <a:pt x="60" y="228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0" y="348"/>
                    <a:pt x="2" y="359"/>
                    <a:pt x="8" y="366"/>
                  </a:cubicBezTo>
                  <a:cubicBezTo>
                    <a:pt x="10" y="368"/>
                    <a:pt x="12" y="369"/>
                    <a:pt x="15" y="371"/>
                  </a:cubicBezTo>
                  <a:cubicBezTo>
                    <a:pt x="26" y="376"/>
                    <a:pt x="40" y="372"/>
                    <a:pt x="46" y="360"/>
                  </a:cubicBezTo>
                  <a:cubicBezTo>
                    <a:pt x="70" y="312"/>
                    <a:pt x="70" y="312"/>
                    <a:pt x="70" y="312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1" y="272"/>
                    <a:pt x="91" y="272"/>
                    <a:pt x="91" y="272"/>
                  </a:cubicBezTo>
                  <a:cubicBezTo>
                    <a:pt x="117" y="286"/>
                    <a:pt x="117" y="286"/>
                    <a:pt x="117" y="286"/>
                  </a:cubicBezTo>
                  <a:cubicBezTo>
                    <a:pt x="127" y="292"/>
                    <a:pt x="140" y="290"/>
                    <a:pt x="147" y="28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75" y="243"/>
                    <a:pt x="175" y="243"/>
                    <a:pt x="175" y="243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5" y="186"/>
                    <a:pt x="283" y="187"/>
                    <a:pt x="291" y="185"/>
                  </a:cubicBezTo>
                  <a:cubicBezTo>
                    <a:pt x="299" y="182"/>
                    <a:pt x="304" y="176"/>
                    <a:pt x="306" y="168"/>
                  </a:cubicBezTo>
                  <a:cubicBezTo>
                    <a:pt x="322" y="96"/>
                    <a:pt x="322" y="96"/>
                    <a:pt x="322" y="96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6" y="101"/>
                    <a:pt x="351" y="99"/>
                    <a:pt x="355" y="95"/>
                  </a:cubicBezTo>
                  <a:cubicBezTo>
                    <a:pt x="358" y="90"/>
                    <a:pt x="359" y="85"/>
                    <a:pt x="357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16184" y="4469657"/>
            <a:ext cx="547187" cy="560400"/>
            <a:chOff x="7574327" y="1460310"/>
            <a:chExt cx="704192" cy="704192"/>
          </a:xfrm>
        </p:grpSpPr>
        <p:sp>
          <p:nvSpPr>
            <p:cNvPr id="11" name="椭圆 10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13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文本框 8"/>
          <p:cNvSpPr txBox="1"/>
          <p:nvPr/>
        </p:nvSpPr>
        <p:spPr>
          <a:xfrm>
            <a:off x="8992723" y="5080813"/>
            <a:ext cx="2895608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统计表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条形图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2723" y="4668392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charset="0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3832390" y="1391060"/>
            <a:ext cx="547187" cy="560400"/>
            <a:chOff x="3804737" y="1443910"/>
            <a:chExt cx="704192" cy="704192"/>
          </a:xfrm>
        </p:grpSpPr>
        <p:sp>
          <p:nvSpPr>
            <p:cNvPr id="18" name="椭圆 17"/>
            <p:cNvSpPr/>
            <p:nvPr/>
          </p:nvSpPr>
          <p:spPr>
            <a:xfrm>
              <a:off x="3804737" y="1443910"/>
              <a:ext cx="704192" cy="704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927645" y="158012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0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zh-CN" altLang="en-US"/>
              </a:p>
            </p:txBody>
          </p:sp>
          <p:sp>
            <p:nvSpPr>
              <p:cNvPr id="21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zh-CN" altLang="en-US"/>
              </a:p>
            </p:txBody>
          </p:sp>
        </p:grpSp>
      </p:grpSp>
      <p:grpSp>
        <p:nvGrpSpPr>
          <p:cNvPr id="29" name="组 28"/>
          <p:cNvGrpSpPr/>
          <p:nvPr/>
        </p:nvGrpSpPr>
        <p:grpSpPr>
          <a:xfrm>
            <a:off x="8655991" y="1305858"/>
            <a:ext cx="3173401" cy="2550457"/>
            <a:chOff x="8603441" y="1305858"/>
            <a:chExt cx="3173401" cy="2550457"/>
          </a:xfrm>
        </p:grpSpPr>
        <p:grpSp>
          <p:nvGrpSpPr>
            <p:cNvPr id="26" name="组 25"/>
            <p:cNvGrpSpPr/>
            <p:nvPr/>
          </p:nvGrpSpPr>
          <p:grpSpPr>
            <a:xfrm>
              <a:off x="8603441" y="1305858"/>
              <a:ext cx="3173401" cy="2550457"/>
              <a:chOff x="8603441" y="1305858"/>
              <a:chExt cx="3173401" cy="255045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610256" y="1305858"/>
                <a:ext cx="3166586" cy="25504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flipV="1">
                <a:off x="8603441" y="1305859"/>
                <a:ext cx="3166586" cy="1125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8817550" y="1668428"/>
              <a:ext cx="2738367" cy="20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这是北京市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2012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年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月的天气情况。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这个月的每种天气各有多少天？你能把它们清楚地表示出来吗？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B3DF85E8-442D-478C-AD8B-9F3DAAB9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7" y="1266477"/>
            <a:ext cx="7919534" cy="4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98DF42-A1B1-7D64-4BF2-C839A8C9D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CA6D0D-45A8-D6CA-20D8-003A14900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4" r="-83"/>
          <a:stretch/>
        </p:blipFill>
        <p:spPr>
          <a:xfrm>
            <a:off x="2521428" y="1151001"/>
            <a:ext cx="6884984" cy="2139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A5364D-E394-0028-F746-68DB1BBFD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3"/>
          <a:stretch/>
        </p:blipFill>
        <p:spPr>
          <a:xfrm>
            <a:off x="1089145" y="3162157"/>
            <a:ext cx="3947200" cy="3695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4E0B6D-A814-69AD-9A07-A2E1E6429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87" y="3182238"/>
            <a:ext cx="4594669" cy="36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5903" y="3192944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rPr>
              <a:t>知识点讲解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3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</a:p>
        </p:txBody>
      </p:sp>
      <p:sp>
        <p:nvSpPr>
          <p:cNvPr id="6" name="椭圆 5"/>
          <p:cNvSpPr/>
          <p:nvPr/>
        </p:nvSpPr>
        <p:spPr>
          <a:xfrm>
            <a:off x="4220217" y="1888122"/>
            <a:ext cx="704192" cy="704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4353635" y="2045352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8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220217" y="2958126"/>
            <a:ext cx="704192" cy="704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388952" y="3115356"/>
            <a:ext cx="366721" cy="393500"/>
            <a:chOff x="5492751" y="1990725"/>
            <a:chExt cx="782637" cy="839788"/>
          </a:xfrm>
          <a:solidFill>
            <a:schemeClr val="bg1"/>
          </a:solidFill>
        </p:grpSpPr>
        <p:pic>
          <p:nvPicPr>
            <p:cNvPr id="13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751" y="2403475"/>
              <a:ext cx="190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38" y="2493963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2"/>
            <p:cNvSpPr>
              <a:spLocks noEditPoints="1"/>
            </p:cNvSpPr>
            <p:nvPr/>
          </p:nvSpPr>
          <p:spPr bwMode="auto">
            <a:xfrm>
              <a:off x="5502276" y="2133600"/>
              <a:ext cx="762000" cy="696913"/>
            </a:xfrm>
            <a:custGeom>
              <a:avLst/>
              <a:gdLst>
                <a:gd name="T0" fmla="*/ 363 w 363"/>
                <a:gd name="T1" fmla="*/ 177 h 332"/>
                <a:gd name="T2" fmla="*/ 284 w 363"/>
                <a:gd name="T3" fmla="*/ 244 h 332"/>
                <a:gd name="T4" fmla="*/ 205 w 363"/>
                <a:gd name="T5" fmla="*/ 177 h 332"/>
                <a:gd name="T6" fmla="*/ 260 w 363"/>
                <a:gd name="T7" fmla="*/ 113 h 332"/>
                <a:gd name="T8" fmla="*/ 260 w 363"/>
                <a:gd name="T9" fmla="*/ 1 h 332"/>
                <a:gd name="T10" fmla="*/ 181 w 363"/>
                <a:gd name="T11" fmla="*/ 67 h 332"/>
                <a:gd name="T12" fmla="*/ 102 w 363"/>
                <a:gd name="T13" fmla="*/ 0 h 332"/>
                <a:gd name="T14" fmla="*/ 102 w 363"/>
                <a:gd name="T15" fmla="*/ 0 h 332"/>
                <a:gd name="T16" fmla="*/ 102 w 363"/>
                <a:gd name="T17" fmla="*/ 73 h 332"/>
                <a:gd name="T18" fmla="*/ 158 w 363"/>
                <a:gd name="T19" fmla="*/ 137 h 332"/>
                <a:gd name="T20" fmla="*/ 79 w 363"/>
                <a:gd name="T21" fmla="*/ 204 h 332"/>
                <a:gd name="T22" fmla="*/ 0 w 363"/>
                <a:gd name="T23" fmla="*/ 138 h 332"/>
                <a:gd name="T24" fmla="*/ 0 w 363"/>
                <a:gd name="T25" fmla="*/ 261 h 332"/>
                <a:gd name="T26" fmla="*/ 0 w 363"/>
                <a:gd name="T27" fmla="*/ 263 h 332"/>
                <a:gd name="T28" fmla="*/ 0 w 363"/>
                <a:gd name="T29" fmla="*/ 265 h 332"/>
                <a:gd name="T30" fmla="*/ 79 w 363"/>
                <a:gd name="T31" fmla="*/ 332 h 332"/>
                <a:gd name="T32" fmla="*/ 158 w 363"/>
                <a:gd name="T33" fmla="*/ 265 h 332"/>
                <a:gd name="T34" fmla="*/ 158 w 363"/>
                <a:gd name="T35" fmla="*/ 263 h 332"/>
                <a:gd name="T36" fmla="*/ 158 w 363"/>
                <a:gd name="T37" fmla="*/ 261 h 332"/>
                <a:gd name="T38" fmla="*/ 158 w 363"/>
                <a:gd name="T39" fmla="*/ 255 h 332"/>
                <a:gd name="T40" fmla="*/ 181 w 363"/>
                <a:gd name="T41" fmla="*/ 258 h 332"/>
                <a:gd name="T42" fmla="*/ 205 w 363"/>
                <a:gd name="T43" fmla="*/ 255 h 332"/>
                <a:gd name="T44" fmla="*/ 205 w 363"/>
                <a:gd name="T45" fmla="*/ 265 h 332"/>
                <a:gd name="T46" fmla="*/ 205 w 363"/>
                <a:gd name="T47" fmla="*/ 265 h 332"/>
                <a:gd name="T48" fmla="*/ 284 w 363"/>
                <a:gd name="T49" fmla="*/ 332 h 332"/>
                <a:gd name="T50" fmla="*/ 363 w 363"/>
                <a:gd name="T51" fmla="*/ 265 h 332"/>
                <a:gd name="T52" fmla="*/ 363 w 363"/>
                <a:gd name="T53" fmla="*/ 265 h 332"/>
                <a:gd name="T54" fmla="*/ 363 w 363"/>
                <a:gd name="T55" fmla="*/ 177 h 332"/>
                <a:gd name="T56" fmla="*/ 132 w 363"/>
                <a:gd name="T57" fmla="*/ 305 h 332"/>
                <a:gd name="T58" fmla="*/ 79 w 363"/>
                <a:gd name="T59" fmla="*/ 323 h 332"/>
                <a:gd name="T60" fmla="*/ 72 w 363"/>
                <a:gd name="T61" fmla="*/ 317 h 332"/>
                <a:gd name="T62" fmla="*/ 79 w 363"/>
                <a:gd name="T63" fmla="*/ 310 h 332"/>
                <a:gd name="T64" fmla="*/ 124 w 363"/>
                <a:gd name="T65" fmla="*/ 295 h 332"/>
                <a:gd name="T66" fmla="*/ 133 w 363"/>
                <a:gd name="T67" fmla="*/ 295 h 332"/>
                <a:gd name="T68" fmla="*/ 132 w 363"/>
                <a:gd name="T69" fmla="*/ 305 h 332"/>
                <a:gd name="T70" fmla="*/ 181 w 363"/>
                <a:gd name="T71" fmla="*/ 250 h 332"/>
                <a:gd name="T72" fmla="*/ 175 w 363"/>
                <a:gd name="T73" fmla="*/ 243 h 332"/>
                <a:gd name="T74" fmla="*/ 181 w 363"/>
                <a:gd name="T75" fmla="*/ 236 h 332"/>
                <a:gd name="T76" fmla="*/ 205 w 363"/>
                <a:gd name="T77" fmla="*/ 232 h 332"/>
                <a:gd name="T78" fmla="*/ 205 w 363"/>
                <a:gd name="T79" fmla="*/ 246 h 332"/>
                <a:gd name="T80" fmla="*/ 181 w 363"/>
                <a:gd name="T81" fmla="*/ 250 h 332"/>
                <a:gd name="T82" fmla="*/ 337 w 363"/>
                <a:gd name="T83" fmla="*/ 304 h 332"/>
                <a:gd name="T84" fmla="*/ 284 w 363"/>
                <a:gd name="T85" fmla="*/ 323 h 332"/>
                <a:gd name="T86" fmla="*/ 277 w 363"/>
                <a:gd name="T87" fmla="*/ 316 h 332"/>
                <a:gd name="T88" fmla="*/ 284 w 363"/>
                <a:gd name="T89" fmla="*/ 310 h 332"/>
                <a:gd name="T90" fmla="*/ 329 w 363"/>
                <a:gd name="T91" fmla="*/ 294 h 332"/>
                <a:gd name="T92" fmla="*/ 338 w 363"/>
                <a:gd name="T93" fmla="*/ 295 h 332"/>
                <a:gd name="T94" fmla="*/ 337 w 363"/>
                <a:gd name="T95" fmla="*/ 3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3" h="332">
                  <a:moveTo>
                    <a:pt x="363" y="177"/>
                  </a:moveTo>
                  <a:cubicBezTo>
                    <a:pt x="363" y="214"/>
                    <a:pt x="328" y="244"/>
                    <a:pt x="284" y="244"/>
                  </a:cubicBezTo>
                  <a:cubicBezTo>
                    <a:pt x="240" y="244"/>
                    <a:pt x="205" y="214"/>
                    <a:pt x="205" y="177"/>
                  </a:cubicBezTo>
                  <a:cubicBezTo>
                    <a:pt x="205" y="147"/>
                    <a:pt x="228" y="121"/>
                    <a:pt x="260" y="113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0" y="37"/>
                    <a:pt x="225" y="67"/>
                    <a:pt x="181" y="67"/>
                  </a:cubicBezTo>
                  <a:cubicBezTo>
                    <a:pt x="137" y="67"/>
                    <a:pt x="102" y="37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35" y="81"/>
                    <a:pt x="158" y="107"/>
                    <a:pt x="158" y="137"/>
                  </a:cubicBezTo>
                  <a:cubicBezTo>
                    <a:pt x="158" y="174"/>
                    <a:pt x="123" y="204"/>
                    <a:pt x="79" y="204"/>
                  </a:cubicBezTo>
                  <a:cubicBezTo>
                    <a:pt x="35" y="204"/>
                    <a:pt x="0" y="174"/>
                    <a:pt x="0" y="138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3"/>
                  </a:cubicBezTo>
                  <a:cubicBezTo>
                    <a:pt x="0" y="264"/>
                    <a:pt x="0" y="264"/>
                    <a:pt x="0" y="265"/>
                  </a:cubicBezTo>
                  <a:cubicBezTo>
                    <a:pt x="0" y="302"/>
                    <a:pt x="35" y="332"/>
                    <a:pt x="79" y="332"/>
                  </a:cubicBezTo>
                  <a:cubicBezTo>
                    <a:pt x="123" y="332"/>
                    <a:pt x="158" y="302"/>
                    <a:pt x="158" y="265"/>
                  </a:cubicBezTo>
                  <a:cubicBezTo>
                    <a:pt x="158" y="264"/>
                    <a:pt x="158" y="264"/>
                    <a:pt x="158" y="263"/>
                  </a:cubicBezTo>
                  <a:cubicBezTo>
                    <a:pt x="158" y="262"/>
                    <a:pt x="158" y="262"/>
                    <a:pt x="158" y="261"/>
                  </a:cubicBezTo>
                  <a:cubicBezTo>
                    <a:pt x="158" y="255"/>
                    <a:pt x="158" y="255"/>
                    <a:pt x="158" y="255"/>
                  </a:cubicBezTo>
                  <a:cubicBezTo>
                    <a:pt x="166" y="257"/>
                    <a:pt x="173" y="258"/>
                    <a:pt x="181" y="258"/>
                  </a:cubicBezTo>
                  <a:cubicBezTo>
                    <a:pt x="189" y="258"/>
                    <a:pt x="197" y="257"/>
                    <a:pt x="205" y="25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302"/>
                    <a:pt x="240" y="332"/>
                    <a:pt x="284" y="332"/>
                  </a:cubicBezTo>
                  <a:cubicBezTo>
                    <a:pt x="328" y="332"/>
                    <a:pt x="363" y="302"/>
                    <a:pt x="363" y="265"/>
                  </a:cubicBezTo>
                  <a:cubicBezTo>
                    <a:pt x="363" y="265"/>
                    <a:pt x="363" y="265"/>
                    <a:pt x="363" y="265"/>
                  </a:cubicBezTo>
                  <a:lnTo>
                    <a:pt x="363" y="177"/>
                  </a:lnTo>
                  <a:close/>
                  <a:moveTo>
                    <a:pt x="132" y="305"/>
                  </a:moveTo>
                  <a:cubicBezTo>
                    <a:pt x="118" y="317"/>
                    <a:pt x="99" y="323"/>
                    <a:pt x="79" y="323"/>
                  </a:cubicBezTo>
                  <a:cubicBezTo>
                    <a:pt x="75" y="323"/>
                    <a:pt x="72" y="321"/>
                    <a:pt x="72" y="317"/>
                  </a:cubicBezTo>
                  <a:cubicBezTo>
                    <a:pt x="72" y="313"/>
                    <a:pt x="75" y="310"/>
                    <a:pt x="79" y="310"/>
                  </a:cubicBezTo>
                  <a:cubicBezTo>
                    <a:pt x="96" y="310"/>
                    <a:pt x="112" y="305"/>
                    <a:pt x="124" y="295"/>
                  </a:cubicBezTo>
                  <a:cubicBezTo>
                    <a:pt x="126" y="292"/>
                    <a:pt x="131" y="293"/>
                    <a:pt x="133" y="295"/>
                  </a:cubicBezTo>
                  <a:cubicBezTo>
                    <a:pt x="135" y="298"/>
                    <a:pt x="135" y="302"/>
                    <a:pt x="132" y="305"/>
                  </a:cubicBezTo>
                  <a:close/>
                  <a:moveTo>
                    <a:pt x="181" y="250"/>
                  </a:moveTo>
                  <a:cubicBezTo>
                    <a:pt x="178" y="250"/>
                    <a:pt x="175" y="247"/>
                    <a:pt x="175" y="243"/>
                  </a:cubicBezTo>
                  <a:cubicBezTo>
                    <a:pt x="175" y="239"/>
                    <a:pt x="178" y="236"/>
                    <a:pt x="181" y="236"/>
                  </a:cubicBezTo>
                  <a:cubicBezTo>
                    <a:pt x="189" y="236"/>
                    <a:pt x="197" y="235"/>
                    <a:pt x="205" y="232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197" y="248"/>
                    <a:pt x="189" y="250"/>
                    <a:pt x="181" y="250"/>
                  </a:cubicBezTo>
                  <a:close/>
                  <a:moveTo>
                    <a:pt x="337" y="304"/>
                  </a:moveTo>
                  <a:cubicBezTo>
                    <a:pt x="323" y="316"/>
                    <a:pt x="304" y="323"/>
                    <a:pt x="284" y="323"/>
                  </a:cubicBezTo>
                  <a:cubicBezTo>
                    <a:pt x="280" y="323"/>
                    <a:pt x="277" y="320"/>
                    <a:pt x="277" y="316"/>
                  </a:cubicBezTo>
                  <a:cubicBezTo>
                    <a:pt x="277" y="313"/>
                    <a:pt x="280" y="310"/>
                    <a:pt x="284" y="310"/>
                  </a:cubicBezTo>
                  <a:cubicBezTo>
                    <a:pt x="301" y="310"/>
                    <a:pt x="317" y="304"/>
                    <a:pt x="329" y="294"/>
                  </a:cubicBezTo>
                  <a:cubicBezTo>
                    <a:pt x="331" y="292"/>
                    <a:pt x="336" y="292"/>
                    <a:pt x="338" y="295"/>
                  </a:cubicBezTo>
                  <a:cubicBezTo>
                    <a:pt x="340" y="298"/>
                    <a:pt x="340" y="302"/>
                    <a:pt x="337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 noEditPoints="1"/>
            </p:cNvSpPr>
            <p:nvPr/>
          </p:nvSpPr>
          <p:spPr bwMode="auto">
            <a:xfrm>
              <a:off x="5502276" y="1990725"/>
              <a:ext cx="762000" cy="655638"/>
            </a:xfrm>
            <a:custGeom>
              <a:avLst/>
              <a:gdLst>
                <a:gd name="T0" fmla="*/ 175 w 363"/>
                <a:gd name="T1" fmla="*/ 55 h 312"/>
                <a:gd name="T2" fmla="*/ 261 w 363"/>
                <a:gd name="T3" fmla="*/ 68 h 312"/>
                <a:gd name="T4" fmla="*/ 102 w 363"/>
                <a:gd name="T5" fmla="*/ 68 h 312"/>
                <a:gd name="T6" fmla="*/ 156 w 363"/>
                <a:gd name="T7" fmla="*/ 77 h 312"/>
                <a:gd name="T8" fmla="*/ 168 w 363"/>
                <a:gd name="T9" fmla="*/ 77 h 312"/>
                <a:gd name="T10" fmla="*/ 156 w 363"/>
                <a:gd name="T11" fmla="*/ 45 h 312"/>
                <a:gd name="T12" fmla="*/ 181 w 363"/>
                <a:gd name="T13" fmla="*/ 18 h 312"/>
                <a:gd name="T14" fmla="*/ 206 w 363"/>
                <a:gd name="T15" fmla="*/ 45 h 312"/>
                <a:gd name="T16" fmla="*/ 194 w 363"/>
                <a:gd name="T17" fmla="*/ 45 h 312"/>
                <a:gd name="T18" fmla="*/ 206 w 363"/>
                <a:gd name="T19" fmla="*/ 77 h 312"/>
                <a:gd name="T20" fmla="*/ 181 w 363"/>
                <a:gd name="T21" fmla="*/ 104 h 312"/>
                <a:gd name="T22" fmla="*/ 156 w 363"/>
                <a:gd name="T23" fmla="*/ 77 h 312"/>
                <a:gd name="T24" fmla="*/ 175 w 363"/>
                <a:gd name="T25" fmla="*/ 120 h 312"/>
                <a:gd name="T26" fmla="*/ 235 w 363"/>
                <a:gd name="T27" fmla="*/ 99 h 312"/>
                <a:gd name="T28" fmla="*/ 187 w 363"/>
                <a:gd name="T29" fmla="*/ 67 h 312"/>
                <a:gd name="T30" fmla="*/ 102 w 363"/>
                <a:gd name="T31" fmla="*/ 141 h 312"/>
                <a:gd name="T32" fmla="*/ 0 w 363"/>
                <a:gd name="T33" fmla="*/ 205 h 312"/>
                <a:gd name="T34" fmla="*/ 79 w 363"/>
                <a:gd name="T35" fmla="*/ 272 h 312"/>
                <a:gd name="T36" fmla="*/ 45 w 363"/>
                <a:gd name="T37" fmla="*/ 191 h 312"/>
                <a:gd name="T38" fmla="*/ 80 w 363"/>
                <a:gd name="T39" fmla="*/ 161 h 312"/>
                <a:gd name="T40" fmla="*/ 93 w 363"/>
                <a:gd name="T41" fmla="*/ 184 h 312"/>
                <a:gd name="T42" fmla="*/ 67 w 363"/>
                <a:gd name="T43" fmla="*/ 184 h 312"/>
                <a:gd name="T44" fmla="*/ 79 w 363"/>
                <a:gd name="T45" fmla="*/ 191 h 312"/>
                <a:gd name="T46" fmla="*/ 45 w 363"/>
                <a:gd name="T47" fmla="*/ 191 h 312"/>
                <a:gd name="T48" fmla="*/ 52 w 363"/>
                <a:gd name="T49" fmla="*/ 204 h 312"/>
                <a:gd name="T50" fmla="*/ 80 w 363"/>
                <a:gd name="T51" fmla="*/ 196 h 312"/>
                <a:gd name="T52" fmla="*/ 66 w 363"/>
                <a:gd name="T53" fmla="*/ 205 h 312"/>
                <a:gd name="T54" fmla="*/ 102 w 363"/>
                <a:gd name="T55" fmla="*/ 217 h 312"/>
                <a:gd name="T56" fmla="*/ 102 w 363"/>
                <a:gd name="T57" fmla="*/ 229 h 312"/>
                <a:gd name="T58" fmla="*/ 132 w 363"/>
                <a:gd name="T59" fmla="*/ 246 h 312"/>
                <a:gd name="T60" fmla="*/ 79 w 363"/>
                <a:gd name="T61" fmla="*/ 251 h 312"/>
                <a:gd name="T62" fmla="*/ 132 w 363"/>
                <a:gd name="T63" fmla="*/ 246 h 312"/>
                <a:gd name="T64" fmla="*/ 284 w 363"/>
                <a:gd name="T65" fmla="*/ 178 h 312"/>
                <a:gd name="T66" fmla="*/ 284 w 363"/>
                <a:gd name="T67" fmla="*/ 312 h 312"/>
                <a:gd name="T68" fmla="*/ 363 w 363"/>
                <a:gd name="T69" fmla="*/ 245 h 312"/>
                <a:gd name="T70" fmla="*/ 241 w 363"/>
                <a:gd name="T71" fmla="*/ 243 h 312"/>
                <a:gd name="T72" fmla="*/ 247 w 363"/>
                <a:gd name="T73" fmla="*/ 228 h 312"/>
                <a:gd name="T74" fmla="*/ 287 w 363"/>
                <a:gd name="T75" fmla="*/ 209 h 312"/>
                <a:gd name="T76" fmla="*/ 315 w 363"/>
                <a:gd name="T77" fmla="*/ 231 h 312"/>
                <a:gd name="T78" fmla="*/ 267 w 363"/>
                <a:gd name="T79" fmla="*/ 228 h 312"/>
                <a:gd name="T80" fmla="*/ 297 w 363"/>
                <a:gd name="T81" fmla="*/ 239 h 312"/>
                <a:gd name="T82" fmla="*/ 293 w 363"/>
                <a:gd name="T83" fmla="*/ 249 h 312"/>
                <a:gd name="T84" fmla="*/ 306 w 363"/>
                <a:gd name="T85" fmla="*/ 249 h 312"/>
                <a:gd name="T86" fmla="*/ 317 w 363"/>
                <a:gd name="T87" fmla="*/ 255 h 312"/>
                <a:gd name="T88" fmla="*/ 253 w 363"/>
                <a:gd name="T89" fmla="*/ 249 h 312"/>
                <a:gd name="T90" fmla="*/ 277 w 363"/>
                <a:gd name="T91" fmla="*/ 298 h 312"/>
                <a:gd name="T92" fmla="*/ 338 w 363"/>
                <a:gd name="T93" fmla="*/ 27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3" h="312">
                  <a:moveTo>
                    <a:pt x="175" y="35"/>
                  </a:moveTo>
                  <a:cubicBezTo>
                    <a:pt x="169" y="38"/>
                    <a:pt x="168" y="44"/>
                    <a:pt x="168" y="45"/>
                  </a:cubicBezTo>
                  <a:cubicBezTo>
                    <a:pt x="168" y="46"/>
                    <a:pt x="169" y="53"/>
                    <a:pt x="175" y="55"/>
                  </a:cubicBezTo>
                  <a:lnTo>
                    <a:pt x="175" y="35"/>
                  </a:lnTo>
                  <a:close/>
                  <a:moveTo>
                    <a:pt x="260" y="69"/>
                  </a:moveTo>
                  <a:cubicBezTo>
                    <a:pt x="260" y="68"/>
                    <a:pt x="261" y="68"/>
                    <a:pt x="261" y="68"/>
                  </a:cubicBezTo>
                  <a:cubicBezTo>
                    <a:pt x="261" y="30"/>
                    <a:pt x="225" y="0"/>
                    <a:pt x="181" y="0"/>
                  </a:cubicBezTo>
                  <a:cubicBezTo>
                    <a:pt x="137" y="0"/>
                    <a:pt x="102" y="30"/>
                    <a:pt x="102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105"/>
                    <a:pt x="137" y="135"/>
                    <a:pt x="181" y="135"/>
                  </a:cubicBezTo>
                  <a:cubicBezTo>
                    <a:pt x="225" y="135"/>
                    <a:pt x="260" y="105"/>
                    <a:pt x="260" y="69"/>
                  </a:cubicBezTo>
                  <a:close/>
                  <a:moveTo>
                    <a:pt x="156" y="77"/>
                  </a:moveTo>
                  <a:cubicBezTo>
                    <a:pt x="156" y="74"/>
                    <a:pt x="159" y="72"/>
                    <a:pt x="162" y="72"/>
                  </a:cubicBezTo>
                  <a:cubicBezTo>
                    <a:pt x="165" y="72"/>
                    <a:pt x="168" y="74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8"/>
                    <a:pt x="169" y="85"/>
                    <a:pt x="175" y="87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60" y="63"/>
                    <a:pt x="156" y="51"/>
                    <a:pt x="156" y="45"/>
                  </a:cubicBezTo>
                  <a:cubicBezTo>
                    <a:pt x="156" y="39"/>
                    <a:pt x="160" y="27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1"/>
                    <a:pt x="178" y="18"/>
                    <a:pt x="181" y="18"/>
                  </a:cubicBezTo>
                  <a:cubicBezTo>
                    <a:pt x="184" y="18"/>
                    <a:pt x="187" y="21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202" y="27"/>
                    <a:pt x="206" y="39"/>
                    <a:pt x="206" y="45"/>
                  </a:cubicBezTo>
                  <a:cubicBezTo>
                    <a:pt x="206" y="48"/>
                    <a:pt x="203" y="50"/>
                    <a:pt x="200" y="50"/>
                  </a:cubicBezTo>
                  <a:cubicBezTo>
                    <a:pt x="197" y="50"/>
                    <a:pt x="194" y="48"/>
                    <a:pt x="194" y="45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44"/>
                    <a:pt x="194" y="38"/>
                    <a:pt x="187" y="35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202" y="59"/>
                    <a:pt x="206" y="71"/>
                    <a:pt x="206" y="77"/>
                  </a:cubicBezTo>
                  <a:cubicBezTo>
                    <a:pt x="206" y="83"/>
                    <a:pt x="202" y="96"/>
                    <a:pt x="187" y="98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102"/>
                    <a:pt x="184" y="104"/>
                    <a:pt x="181" y="104"/>
                  </a:cubicBezTo>
                  <a:cubicBezTo>
                    <a:pt x="178" y="104"/>
                    <a:pt x="175" y="102"/>
                    <a:pt x="175" y="99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60" y="96"/>
                    <a:pt x="156" y="83"/>
                    <a:pt x="156" y="77"/>
                  </a:cubicBezTo>
                  <a:close/>
                  <a:moveTo>
                    <a:pt x="234" y="108"/>
                  </a:moveTo>
                  <a:cubicBezTo>
                    <a:pt x="220" y="120"/>
                    <a:pt x="201" y="127"/>
                    <a:pt x="181" y="127"/>
                  </a:cubicBezTo>
                  <a:cubicBezTo>
                    <a:pt x="178" y="127"/>
                    <a:pt x="175" y="124"/>
                    <a:pt x="175" y="120"/>
                  </a:cubicBezTo>
                  <a:cubicBezTo>
                    <a:pt x="175" y="116"/>
                    <a:pt x="178" y="113"/>
                    <a:pt x="181" y="113"/>
                  </a:cubicBezTo>
                  <a:cubicBezTo>
                    <a:pt x="198" y="113"/>
                    <a:pt x="214" y="108"/>
                    <a:pt x="226" y="98"/>
                  </a:cubicBezTo>
                  <a:cubicBezTo>
                    <a:pt x="229" y="96"/>
                    <a:pt x="233" y="96"/>
                    <a:pt x="235" y="99"/>
                  </a:cubicBezTo>
                  <a:cubicBezTo>
                    <a:pt x="237" y="101"/>
                    <a:pt x="237" y="106"/>
                    <a:pt x="234" y="108"/>
                  </a:cubicBezTo>
                  <a:close/>
                  <a:moveTo>
                    <a:pt x="194" y="77"/>
                  </a:moveTo>
                  <a:cubicBezTo>
                    <a:pt x="194" y="76"/>
                    <a:pt x="194" y="70"/>
                    <a:pt x="187" y="67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94" y="85"/>
                    <a:pt x="194" y="78"/>
                    <a:pt x="194" y="77"/>
                  </a:cubicBezTo>
                  <a:close/>
                  <a:moveTo>
                    <a:pt x="102" y="141"/>
                  </a:moveTo>
                  <a:cubicBezTo>
                    <a:pt x="95" y="139"/>
                    <a:pt x="87" y="138"/>
                    <a:pt x="79" y="138"/>
                  </a:cubicBezTo>
                  <a:cubicBezTo>
                    <a:pt x="36" y="138"/>
                    <a:pt x="2" y="166"/>
                    <a:pt x="0" y="202"/>
                  </a:cubicBezTo>
                  <a:cubicBezTo>
                    <a:pt x="0" y="203"/>
                    <a:pt x="0" y="204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5"/>
                    <a:pt x="0" y="205"/>
                    <a:pt x="0" y="206"/>
                  </a:cubicBezTo>
                  <a:cubicBezTo>
                    <a:pt x="0" y="242"/>
                    <a:pt x="35" y="272"/>
                    <a:pt x="79" y="272"/>
                  </a:cubicBezTo>
                  <a:cubicBezTo>
                    <a:pt x="123" y="272"/>
                    <a:pt x="158" y="242"/>
                    <a:pt x="158" y="205"/>
                  </a:cubicBezTo>
                  <a:cubicBezTo>
                    <a:pt x="158" y="175"/>
                    <a:pt x="135" y="149"/>
                    <a:pt x="102" y="141"/>
                  </a:cubicBezTo>
                  <a:close/>
                  <a:moveTo>
                    <a:pt x="45" y="191"/>
                  </a:moveTo>
                  <a:cubicBezTo>
                    <a:pt x="47" y="188"/>
                    <a:pt x="50" y="186"/>
                    <a:pt x="53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76"/>
                    <a:pt x="59" y="161"/>
                    <a:pt x="80" y="161"/>
                  </a:cubicBezTo>
                  <a:cubicBezTo>
                    <a:pt x="101" y="161"/>
                    <a:pt x="106" y="176"/>
                    <a:pt x="106" y="184"/>
                  </a:cubicBezTo>
                  <a:cubicBezTo>
                    <a:pt x="106" y="187"/>
                    <a:pt x="103" y="190"/>
                    <a:pt x="99" y="190"/>
                  </a:cubicBezTo>
                  <a:cubicBezTo>
                    <a:pt x="96" y="190"/>
                    <a:pt x="93" y="187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1"/>
                    <a:pt x="92" y="173"/>
                    <a:pt x="80" y="173"/>
                  </a:cubicBezTo>
                  <a:cubicBezTo>
                    <a:pt x="68" y="173"/>
                    <a:pt x="67" y="181"/>
                    <a:pt x="67" y="184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85"/>
                    <a:pt x="77" y="187"/>
                    <a:pt x="79" y="191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44" y="193"/>
                    <a:pt x="44" y="193"/>
                    <a:pt x="44" y="193"/>
                  </a:cubicBezTo>
                  <a:lnTo>
                    <a:pt x="45" y="191"/>
                  </a:lnTo>
                  <a:close/>
                  <a:moveTo>
                    <a:pt x="44" y="223"/>
                  </a:moveTo>
                  <a:cubicBezTo>
                    <a:pt x="44" y="222"/>
                    <a:pt x="44" y="216"/>
                    <a:pt x="50" y="208"/>
                  </a:cubicBezTo>
                  <a:cubicBezTo>
                    <a:pt x="51" y="207"/>
                    <a:pt x="52" y="205"/>
                    <a:pt x="52" y="204"/>
                  </a:cubicBezTo>
                  <a:cubicBezTo>
                    <a:pt x="49" y="203"/>
                    <a:pt x="46" y="201"/>
                    <a:pt x="45" y="199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77" y="202"/>
                    <a:pt x="73" y="205"/>
                    <a:pt x="69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5" y="207"/>
                    <a:pt x="64" y="211"/>
                    <a:pt x="61" y="215"/>
                  </a:cubicBezTo>
                  <a:cubicBezTo>
                    <a:pt x="61" y="215"/>
                    <a:pt x="60" y="216"/>
                    <a:pt x="60" y="217"/>
                  </a:cubicBezTo>
                  <a:cubicBezTo>
                    <a:pt x="102" y="217"/>
                    <a:pt x="102" y="217"/>
                    <a:pt x="102" y="217"/>
                  </a:cubicBezTo>
                  <a:cubicBezTo>
                    <a:pt x="103" y="217"/>
                    <a:pt x="105" y="217"/>
                    <a:pt x="106" y="218"/>
                  </a:cubicBezTo>
                  <a:cubicBezTo>
                    <a:pt x="108" y="219"/>
                    <a:pt x="108" y="221"/>
                    <a:pt x="108" y="223"/>
                  </a:cubicBezTo>
                  <a:cubicBezTo>
                    <a:pt x="108" y="226"/>
                    <a:pt x="105" y="229"/>
                    <a:pt x="102" y="229"/>
                  </a:cubicBezTo>
                  <a:cubicBezTo>
                    <a:pt x="51" y="229"/>
                    <a:pt x="51" y="229"/>
                    <a:pt x="51" y="229"/>
                  </a:cubicBezTo>
                  <a:cubicBezTo>
                    <a:pt x="47" y="229"/>
                    <a:pt x="45" y="226"/>
                    <a:pt x="44" y="223"/>
                  </a:cubicBezTo>
                  <a:close/>
                  <a:moveTo>
                    <a:pt x="132" y="246"/>
                  </a:moveTo>
                  <a:cubicBezTo>
                    <a:pt x="118" y="258"/>
                    <a:pt x="99" y="264"/>
                    <a:pt x="79" y="264"/>
                  </a:cubicBezTo>
                  <a:cubicBezTo>
                    <a:pt x="75" y="264"/>
                    <a:pt x="72" y="261"/>
                    <a:pt x="72" y="258"/>
                  </a:cubicBezTo>
                  <a:cubicBezTo>
                    <a:pt x="72" y="254"/>
                    <a:pt x="75" y="251"/>
                    <a:pt x="79" y="251"/>
                  </a:cubicBezTo>
                  <a:cubicBezTo>
                    <a:pt x="96" y="251"/>
                    <a:pt x="112" y="246"/>
                    <a:pt x="124" y="235"/>
                  </a:cubicBezTo>
                  <a:cubicBezTo>
                    <a:pt x="126" y="233"/>
                    <a:pt x="131" y="233"/>
                    <a:pt x="133" y="236"/>
                  </a:cubicBezTo>
                  <a:cubicBezTo>
                    <a:pt x="135" y="239"/>
                    <a:pt x="135" y="243"/>
                    <a:pt x="132" y="246"/>
                  </a:cubicBezTo>
                  <a:close/>
                  <a:moveTo>
                    <a:pt x="363" y="245"/>
                  </a:moveTo>
                  <a:cubicBezTo>
                    <a:pt x="363" y="244"/>
                    <a:pt x="363" y="243"/>
                    <a:pt x="363" y="242"/>
                  </a:cubicBezTo>
                  <a:cubicBezTo>
                    <a:pt x="361" y="206"/>
                    <a:pt x="327" y="178"/>
                    <a:pt x="284" y="178"/>
                  </a:cubicBezTo>
                  <a:cubicBezTo>
                    <a:pt x="276" y="178"/>
                    <a:pt x="268" y="179"/>
                    <a:pt x="260" y="181"/>
                  </a:cubicBezTo>
                  <a:cubicBezTo>
                    <a:pt x="228" y="189"/>
                    <a:pt x="205" y="215"/>
                    <a:pt x="205" y="245"/>
                  </a:cubicBezTo>
                  <a:cubicBezTo>
                    <a:pt x="205" y="282"/>
                    <a:pt x="240" y="312"/>
                    <a:pt x="284" y="312"/>
                  </a:cubicBezTo>
                  <a:cubicBezTo>
                    <a:pt x="328" y="312"/>
                    <a:pt x="363" y="282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lose/>
                  <a:moveTo>
                    <a:pt x="253" y="249"/>
                  </a:moveTo>
                  <a:cubicBezTo>
                    <a:pt x="247" y="249"/>
                    <a:pt x="247" y="249"/>
                    <a:pt x="247" y="249"/>
                  </a:cubicBezTo>
                  <a:cubicBezTo>
                    <a:pt x="244" y="249"/>
                    <a:pt x="241" y="246"/>
                    <a:pt x="241" y="243"/>
                  </a:cubicBezTo>
                  <a:cubicBezTo>
                    <a:pt x="241" y="241"/>
                    <a:pt x="243" y="239"/>
                    <a:pt x="245" y="238"/>
                  </a:cubicBezTo>
                  <a:cubicBezTo>
                    <a:pt x="243" y="238"/>
                    <a:pt x="241" y="236"/>
                    <a:pt x="241" y="233"/>
                  </a:cubicBezTo>
                  <a:cubicBezTo>
                    <a:pt x="241" y="230"/>
                    <a:pt x="244" y="228"/>
                    <a:pt x="247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6" y="220"/>
                    <a:pt x="263" y="215"/>
                    <a:pt x="267" y="213"/>
                  </a:cubicBezTo>
                  <a:cubicBezTo>
                    <a:pt x="275" y="209"/>
                    <a:pt x="284" y="209"/>
                    <a:pt x="287" y="209"/>
                  </a:cubicBezTo>
                  <a:cubicBezTo>
                    <a:pt x="292" y="209"/>
                    <a:pt x="308" y="209"/>
                    <a:pt x="317" y="224"/>
                  </a:cubicBezTo>
                  <a:cubicBezTo>
                    <a:pt x="318" y="225"/>
                    <a:pt x="318" y="226"/>
                    <a:pt x="318" y="228"/>
                  </a:cubicBezTo>
                  <a:cubicBezTo>
                    <a:pt x="317" y="229"/>
                    <a:pt x="316" y="231"/>
                    <a:pt x="315" y="231"/>
                  </a:cubicBezTo>
                  <a:cubicBezTo>
                    <a:pt x="312" y="233"/>
                    <a:pt x="308" y="232"/>
                    <a:pt x="306" y="229"/>
                  </a:cubicBezTo>
                  <a:cubicBezTo>
                    <a:pt x="301" y="220"/>
                    <a:pt x="291" y="220"/>
                    <a:pt x="287" y="220"/>
                  </a:cubicBezTo>
                  <a:cubicBezTo>
                    <a:pt x="277" y="220"/>
                    <a:pt x="270" y="223"/>
                    <a:pt x="267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301" y="228"/>
                    <a:pt x="303" y="230"/>
                    <a:pt x="303" y="233"/>
                  </a:cubicBezTo>
                  <a:cubicBezTo>
                    <a:pt x="303" y="237"/>
                    <a:pt x="301" y="239"/>
                    <a:pt x="297" y="239"/>
                  </a:cubicBezTo>
                  <a:cubicBezTo>
                    <a:pt x="297" y="239"/>
                    <a:pt x="297" y="239"/>
                    <a:pt x="297" y="239"/>
                  </a:cubicBezTo>
                  <a:cubicBezTo>
                    <a:pt x="298" y="240"/>
                    <a:pt x="299" y="242"/>
                    <a:pt x="299" y="243"/>
                  </a:cubicBezTo>
                  <a:cubicBezTo>
                    <a:pt x="299" y="246"/>
                    <a:pt x="297" y="249"/>
                    <a:pt x="293" y="249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9" y="255"/>
                    <a:pt x="276" y="258"/>
                    <a:pt x="287" y="258"/>
                  </a:cubicBezTo>
                  <a:cubicBezTo>
                    <a:pt x="291" y="258"/>
                    <a:pt x="300" y="258"/>
                    <a:pt x="306" y="249"/>
                  </a:cubicBezTo>
                  <a:cubicBezTo>
                    <a:pt x="308" y="247"/>
                    <a:pt x="312" y="246"/>
                    <a:pt x="315" y="247"/>
                  </a:cubicBezTo>
                  <a:cubicBezTo>
                    <a:pt x="316" y="248"/>
                    <a:pt x="317" y="249"/>
                    <a:pt x="318" y="251"/>
                  </a:cubicBezTo>
                  <a:cubicBezTo>
                    <a:pt x="318" y="252"/>
                    <a:pt x="318" y="254"/>
                    <a:pt x="317" y="255"/>
                  </a:cubicBezTo>
                  <a:cubicBezTo>
                    <a:pt x="307" y="269"/>
                    <a:pt x="292" y="269"/>
                    <a:pt x="287" y="269"/>
                  </a:cubicBezTo>
                  <a:cubicBezTo>
                    <a:pt x="284" y="269"/>
                    <a:pt x="275" y="269"/>
                    <a:pt x="267" y="265"/>
                  </a:cubicBezTo>
                  <a:cubicBezTo>
                    <a:pt x="262" y="263"/>
                    <a:pt x="256" y="258"/>
                    <a:pt x="253" y="249"/>
                  </a:cubicBezTo>
                  <a:close/>
                  <a:moveTo>
                    <a:pt x="337" y="286"/>
                  </a:moveTo>
                  <a:cubicBezTo>
                    <a:pt x="323" y="298"/>
                    <a:pt x="304" y="304"/>
                    <a:pt x="284" y="304"/>
                  </a:cubicBezTo>
                  <a:cubicBezTo>
                    <a:pt x="280" y="304"/>
                    <a:pt x="277" y="301"/>
                    <a:pt x="277" y="298"/>
                  </a:cubicBezTo>
                  <a:cubicBezTo>
                    <a:pt x="277" y="294"/>
                    <a:pt x="280" y="291"/>
                    <a:pt x="284" y="291"/>
                  </a:cubicBezTo>
                  <a:cubicBezTo>
                    <a:pt x="301" y="291"/>
                    <a:pt x="317" y="285"/>
                    <a:pt x="329" y="275"/>
                  </a:cubicBezTo>
                  <a:cubicBezTo>
                    <a:pt x="331" y="273"/>
                    <a:pt x="336" y="273"/>
                    <a:pt x="338" y="276"/>
                  </a:cubicBezTo>
                  <a:cubicBezTo>
                    <a:pt x="340" y="279"/>
                    <a:pt x="340" y="283"/>
                    <a:pt x="337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4220217" y="4044633"/>
            <a:ext cx="704192" cy="70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Freeform 74"/>
          <p:cNvSpPr>
            <a:spLocks noEditPoints="1"/>
          </p:cNvSpPr>
          <p:nvPr/>
        </p:nvSpPr>
        <p:spPr bwMode="auto">
          <a:xfrm>
            <a:off x="4392044" y="4270621"/>
            <a:ext cx="430604" cy="284096"/>
          </a:xfrm>
          <a:custGeom>
            <a:avLst/>
            <a:gdLst>
              <a:gd name="T0" fmla="*/ 220 w 511"/>
              <a:gd name="T1" fmla="*/ 149 h 337"/>
              <a:gd name="T2" fmla="*/ 200 w 511"/>
              <a:gd name="T3" fmla="*/ 121 h 337"/>
              <a:gd name="T4" fmla="*/ 257 w 511"/>
              <a:gd name="T5" fmla="*/ 195 h 337"/>
              <a:gd name="T6" fmla="*/ 237 w 511"/>
              <a:gd name="T7" fmla="*/ 223 h 337"/>
              <a:gd name="T8" fmla="*/ 465 w 511"/>
              <a:gd name="T9" fmla="*/ 129 h 337"/>
              <a:gd name="T10" fmla="*/ 422 w 511"/>
              <a:gd name="T11" fmla="*/ 129 h 337"/>
              <a:gd name="T12" fmla="*/ 38 w 511"/>
              <a:gd name="T13" fmla="*/ 116 h 337"/>
              <a:gd name="T14" fmla="*/ 0 w 511"/>
              <a:gd name="T15" fmla="*/ 135 h 337"/>
              <a:gd name="T16" fmla="*/ 18 w 511"/>
              <a:gd name="T17" fmla="*/ 209 h 337"/>
              <a:gd name="T18" fmla="*/ 120 w 511"/>
              <a:gd name="T19" fmla="*/ 282 h 337"/>
              <a:gd name="T20" fmla="*/ 153 w 511"/>
              <a:gd name="T21" fmla="*/ 337 h 337"/>
              <a:gd name="T22" fmla="*/ 192 w 511"/>
              <a:gd name="T23" fmla="*/ 309 h 337"/>
              <a:gd name="T24" fmla="*/ 250 w 511"/>
              <a:gd name="T25" fmla="*/ 293 h 337"/>
              <a:gd name="T26" fmla="*/ 280 w 511"/>
              <a:gd name="T27" fmla="*/ 337 h 337"/>
              <a:gd name="T28" fmla="*/ 320 w 511"/>
              <a:gd name="T29" fmla="*/ 309 h 337"/>
              <a:gd name="T30" fmla="*/ 424 w 511"/>
              <a:gd name="T31" fmla="*/ 152 h 337"/>
              <a:gd name="T32" fmla="*/ 431 w 511"/>
              <a:gd name="T33" fmla="*/ 150 h 337"/>
              <a:gd name="T34" fmla="*/ 433 w 511"/>
              <a:gd name="T35" fmla="*/ 187 h 337"/>
              <a:gd name="T36" fmla="*/ 478 w 511"/>
              <a:gd name="T37" fmla="*/ 176 h 337"/>
              <a:gd name="T38" fmla="*/ 465 w 511"/>
              <a:gd name="T39" fmla="*/ 148 h 337"/>
              <a:gd name="T40" fmla="*/ 503 w 511"/>
              <a:gd name="T41" fmla="*/ 171 h 337"/>
              <a:gd name="T42" fmla="*/ 274 w 511"/>
              <a:gd name="T43" fmla="*/ 195 h 337"/>
              <a:gd name="T44" fmla="*/ 237 w 511"/>
              <a:gd name="T45" fmla="*/ 245 h 337"/>
              <a:gd name="T46" fmla="*/ 220 w 511"/>
              <a:gd name="T47" fmla="*/ 245 h 337"/>
              <a:gd name="T48" fmla="*/ 183 w 511"/>
              <a:gd name="T49" fmla="*/ 195 h 337"/>
              <a:gd name="T50" fmla="*/ 200 w 511"/>
              <a:gd name="T51" fmla="*/ 195 h 337"/>
              <a:gd name="T52" fmla="*/ 220 w 511"/>
              <a:gd name="T53" fmla="*/ 223 h 337"/>
              <a:gd name="T54" fmla="*/ 183 w 511"/>
              <a:gd name="T55" fmla="*/ 121 h 337"/>
              <a:gd name="T56" fmla="*/ 220 w 511"/>
              <a:gd name="T57" fmla="*/ 72 h 337"/>
              <a:gd name="T58" fmla="*/ 237 w 511"/>
              <a:gd name="T59" fmla="*/ 72 h 337"/>
              <a:gd name="T60" fmla="*/ 274 w 511"/>
              <a:gd name="T61" fmla="*/ 121 h 337"/>
              <a:gd name="T62" fmla="*/ 257 w 511"/>
              <a:gd name="T63" fmla="*/ 121 h 337"/>
              <a:gd name="T64" fmla="*/ 237 w 511"/>
              <a:gd name="T65" fmla="*/ 94 h 337"/>
              <a:gd name="T66" fmla="*/ 274 w 511"/>
              <a:gd name="T67" fmla="*/ 195 h 337"/>
              <a:gd name="T68" fmla="*/ 268 w 511"/>
              <a:gd name="T69" fmla="*/ 43 h 337"/>
              <a:gd name="T70" fmla="*/ 176 w 511"/>
              <a:gd name="T71" fmla="*/ 43 h 337"/>
              <a:gd name="T72" fmla="*/ 172 w 511"/>
              <a:gd name="T73" fmla="*/ 25 h 337"/>
              <a:gd name="T74" fmla="*/ 280 w 511"/>
              <a:gd name="T75" fmla="*/ 36 h 337"/>
              <a:gd name="T76" fmla="*/ 457 w 511"/>
              <a:gd name="T77" fmla="*/ 177 h 337"/>
              <a:gd name="T78" fmla="*/ 447 w 511"/>
              <a:gd name="T79" fmla="*/ 165 h 337"/>
              <a:gd name="T80" fmla="*/ 447 w 511"/>
              <a:gd name="T81" fmla="*/ 164 h 337"/>
              <a:gd name="T82" fmla="*/ 456 w 511"/>
              <a:gd name="T83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1" h="337">
                <a:moveTo>
                  <a:pt x="200" y="121"/>
                </a:moveTo>
                <a:cubicBezTo>
                  <a:pt x="200" y="124"/>
                  <a:pt x="200" y="145"/>
                  <a:pt x="220" y="149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01" y="98"/>
                  <a:pt x="200" y="119"/>
                  <a:pt x="200" y="121"/>
                </a:cubicBezTo>
                <a:close/>
                <a:moveTo>
                  <a:pt x="237" y="223"/>
                </a:moveTo>
                <a:cubicBezTo>
                  <a:pt x="256" y="219"/>
                  <a:pt x="257" y="198"/>
                  <a:pt x="257" y="195"/>
                </a:cubicBezTo>
                <a:cubicBezTo>
                  <a:pt x="257" y="193"/>
                  <a:pt x="256" y="172"/>
                  <a:pt x="237" y="168"/>
                </a:cubicBezTo>
                <a:lnTo>
                  <a:pt x="237" y="223"/>
                </a:lnTo>
                <a:close/>
                <a:moveTo>
                  <a:pt x="509" y="159"/>
                </a:moveTo>
                <a:cubicBezTo>
                  <a:pt x="508" y="158"/>
                  <a:pt x="496" y="129"/>
                  <a:pt x="465" y="129"/>
                </a:cubicBezTo>
                <a:cubicBezTo>
                  <a:pt x="457" y="129"/>
                  <a:pt x="450" y="131"/>
                  <a:pt x="445" y="134"/>
                </a:cubicBezTo>
                <a:cubicBezTo>
                  <a:pt x="438" y="132"/>
                  <a:pt x="431" y="130"/>
                  <a:pt x="422" y="129"/>
                </a:cubicBezTo>
                <a:cubicBezTo>
                  <a:pt x="408" y="9"/>
                  <a:pt x="283" y="0"/>
                  <a:pt x="231" y="0"/>
                </a:cubicBezTo>
                <a:cubicBezTo>
                  <a:pt x="181" y="0"/>
                  <a:pt x="60" y="9"/>
                  <a:pt x="38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8" y="116"/>
                  <a:pt x="0" y="124"/>
                  <a:pt x="0" y="135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8" y="209"/>
                  <a:pt x="18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60" y="250"/>
                  <a:pt x="92" y="271"/>
                  <a:pt x="120" y="282"/>
                </a:cubicBezTo>
                <a:cubicBezTo>
                  <a:pt x="125" y="309"/>
                  <a:pt x="125" y="309"/>
                  <a:pt x="125" y="309"/>
                </a:cubicBezTo>
                <a:cubicBezTo>
                  <a:pt x="125" y="324"/>
                  <a:pt x="138" y="337"/>
                  <a:pt x="153" y="337"/>
                </a:cubicBezTo>
                <a:cubicBezTo>
                  <a:pt x="165" y="337"/>
                  <a:pt x="165" y="337"/>
                  <a:pt x="165" y="337"/>
                </a:cubicBezTo>
                <a:cubicBezTo>
                  <a:pt x="180" y="337"/>
                  <a:pt x="192" y="324"/>
                  <a:pt x="192" y="309"/>
                </a:cubicBezTo>
                <a:cubicBezTo>
                  <a:pt x="195" y="293"/>
                  <a:pt x="195" y="293"/>
                  <a:pt x="195" y="293"/>
                </a:cubicBezTo>
                <a:cubicBezTo>
                  <a:pt x="250" y="293"/>
                  <a:pt x="250" y="293"/>
                  <a:pt x="250" y="293"/>
                </a:cubicBezTo>
                <a:cubicBezTo>
                  <a:pt x="253" y="309"/>
                  <a:pt x="253" y="309"/>
                  <a:pt x="253" y="309"/>
                </a:cubicBezTo>
                <a:cubicBezTo>
                  <a:pt x="253" y="324"/>
                  <a:pt x="265" y="337"/>
                  <a:pt x="280" y="337"/>
                </a:cubicBezTo>
                <a:cubicBezTo>
                  <a:pt x="292" y="337"/>
                  <a:pt x="292" y="337"/>
                  <a:pt x="292" y="337"/>
                </a:cubicBezTo>
                <a:cubicBezTo>
                  <a:pt x="307" y="337"/>
                  <a:pt x="320" y="324"/>
                  <a:pt x="320" y="309"/>
                </a:cubicBezTo>
                <a:cubicBezTo>
                  <a:pt x="324" y="286"/>
                  <a:pt x="324" y="286"/>
                  <a:pt x="324" y="286"/>
                </a:cubicBezTo>
                <a:cubicBezTo>
                  <a:pt x="365" y="275"/>
                  <a:pt x="424" y="242"/>
                  <a:pt x="424" y="152"/>
                </a:cubicBezTo>
                <a:cubicBezTo>
                  <a:pt x="424" y="150"/>
                  <a:pt x="424" y="149"/>
                  <a:pt x="424" y="148"/>
                </a:cubicBezTo>
                <a:cubicBezTo>
                  <a:pt x="426" y="149"/>
                  <a:pt x="429" y="149"/>
                  <a:pt x="431" y="150"/>
                </a:cubicBezTo>
                <a:cubicBezTo>
                  <a:pt x="429" y="154"/>
                  <a:pt x="428" y="158"/>
                  <a:pt x="428" y="161"/>
                </a:cubicBezTo>
                <a:cubicBezTo>
                  <a:pt x="427" y="164"/>
                  <a:pt x="425" y="177"/>
                  <a:pt x="433" y="187"/>
                </a:cubicBezTo>
                <a:cubicBezTo>
                  <a:pt x="437" y="191"/>
                  <a:pt x="444" y="196"/>
                  <a:pt x="457" y="196"/>
                </a:cubicBezTo>
                <a:cubicBezTo>
                  <a:pt x="469" y="196"/>
                  <a:pt x="478" y="188"/>
                  <a:pt x="478" y="176"/>
                </a:cubicBezTo>
                <a:cubicBezTo>
                  <a:pt x="478" y="166"/>
                  <a:pt x="473" y="156"/>
                  <a:pt x="465" y="148"/>
                </a:cubicBezTo>
                <a:cubicBezTo>
                  <a:pt x="465" y="148"/>
                  <a:pt x="465" y="148"/>
                  <a:pt x="465" y="148"/>
                </a:cubicBezTo>
                <a:cubicBezTo>
                  <a:pt x="483" y="148"/>
                  <a:pt x="491" y="166"/>
                  <a:pt x="491" y="166"/>
                </a:cubicBezTo>
                <a:cubicBezTo>
                  <a:pt x="493" y="171"/>
                  <a:pt x="499" y="173"/>
                  <a:pt x="503" y="171"/>
                </a:cubicBezTo>
                <a:cubicBezTo>
                  <a:pt x="508" y="169"/>
                  <a:pt x="511" y="164"/>
                  <a:pt x="509" y="159"/>
                </a:cubicBezTo>
                <a:close/>
                <a:moveTo>
                  <a:pt x="274" y="195"/>
                </a:moveTo>
                <a:cubicBezTo>
                  <a:pt x="274" y="210"/>
                  <a:pt x="266" y="236"/>
                  <a:pt x="237" y="240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237" y="250"/>
                  <a:pt x="233" y="253"/>
                  <a:pt x="228" y="253"/>
                </a:cubicBezTo>
                <a:cubicBezTo>
                  <a:pt x="224" y="253"/>
                  <a:pt x="220" y="250"/>
                  <a:pt x="220" y="245"/>
                </a:cubicBezTo>
                <a:cubicBezTo>
                  <a:pt x="220" y="240"/>
                  <a:pt x="220" y="240"/>
                  <a:pt x="220" y="240"/>
                </a:cubicBezTo>
                <a:cubicBezTo>
                  <a:pt x="191" y="236"/>
                  <a:pt x="183" y="210"/>
                  <a:pt x="183" y="195"/>
                </a:cubicBezTo>
                <a:cubicBezTo>
                  <a:pt x="183" y="191"/>
                  <a:pt x="187" y="187"/>
                  <a:pt x="191" y="187"/>
                </a:cubicBezTo>
                <a:cubicBezTo>
                  <a:pt x="196" y="187"/>
                  <a:pt x="200" y="191"/>
                  <a:pt x="200" y="195"/>
                </a:cubicBezTo>
                <a:cubicBezTo>
                  <a:pt x="200" y="195"/>
                  <a:pt x="200" y="195"/>
                  <a:pt x="200" y="195"/>
                </a:cubicBezTo>
                <a:cubicBezTo>
                  <a:pt x="200" y="198"/>
                  <a:pt x="201" y="219"/>
                  <a:pt x="220" y="223"/>
                </a:cubicBezTo>
                <a:cubicBezTo>
                  <a:pt x="220" y="166"/>
                  <a:pt x="220" y="166"/>
                  <a:pt x="220" y="166"/>
                </a:cubicBezTo>
                <a:cubicBezTo>
                  <a:pt x="191" y="162"/>
                  <a:pt x="183" y="136"/>
                  <a:pt x="183" y="121"/>
                </a:cubicBezTo>
                <a:cubicBezTo>
                  <a:pt x="183" y="107"/>
                  <a:pt x="191" y="81"/>
                  <a:pt x="220" y="77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0" y="67"/>
                  <a:pt x="224" y="64"/>
                  <a:pt x="228" y="64"/>
                </a:cubicBezTo>
                <a:cubicBezTo>
                  <a:pt x="233" y="64"/>
                  <a:pt x="237" y="67"/>
                  <a:pt x="237" y="72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66" y="81"/>
                  <a:pt x="274" y="107"/>
                  <a:pt x="274" y="121"/>
                </a:cubicBezTo>
                <a:cubicBezTo>
                  <a:pt x="274" y="126"/>
                  <a:pt x="270" y="130"/>
                  <a:pt x="265" y="130"/>
                </a:cubicBezTo>
                <a:cubicBezTo>
                  <a:pt x="261" y="130"/>
                  <a:pt x="257" y="126"/>
                  <a:pt x="257" y="121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9"/>
                  <a:pt x="256" y="98"/>
                  <a:pt x="237" y="94"/>
                </a:cubicBezTo>
                <a:cubicBezTo>
                  <a:pt x="237" y="151"/>
                  <a:pt x="237" y="151"/>
                  <a:pt x="237" y="151"/>
                </a:cubicBezTo>
                <a:cubicBezTo>
                  <a:pt x="266" y="155"/>
                  <a:pt x="274" y="181"/>
                  <a:pt x="274" y="195"/>
                </a:cubicBezTo>
                <a:close/>
                <a:moveTo>
                  <a:pt x="280" y="36"/>
                </a:moveTo>
                <a:cubicBezTo>
                  <a:pt x="278" y="41"/>
                  <a:pt x="273" y="44"/>
                  <a:pt x="268" y="43"/>
                </a:cubicBezTo>
                <a:cubicBezTo>
                  <a:pt x="228" y="32"/>
                  <a:pt x="177" y="43"/>
                  <a:pt x="176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1" y="44"/>
                  <a:pt x="166" y="41"/>
                  <a:pt x="165" y="36"/>
                </a:cubicBezTo>
                <a:cubicBezTo>
                  <a:pt x="164" y="31"/>
                  <a:pt x="167" y="26"/>
                  <a:pt x="172" y="25"/>
                </a:cubicBezTo>
                <a:cubicBezTo>
                  <a:pt x="175" y="24"/>
                  <a:pt x="228" y="12"/>
                  <a:pt x="273" y="25"/>
                </a:cubicBezTo>
                <a:cubicBezTo>
                  <a:pt x="278" y="26"/>
                  <a:pt x="281" y="31"/>
                  <a:pt x="280" y="36"/>
                </a:cubicBezTo>
                <a:close/>
                <a:moveTo>
                  <a:pt x="459" y="177"/>
                </a:moveTo>
                <a:cubicBezTo>
                  <a:pt x="458" y="177"/>
                  <a:pt x="458" y="177"/>
                  <a:pt x="457" y="177"/>
                </a:cubicBezTo>
                <a:cubicBezTo>
                  <a:pt x="454" y="177"/>
                  <a:pt x="450" y="177"/>
                  <a:pt x="448" y="175"/>
                </a:cubicBezTo>
                <a:cubicBezTo>
                  <a:pt x="446" y="172"/>
                  <a:pt x="447" y="166"/>
                  <a:pt x="447" y="165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1"/>
                  <a:pt x="448" y="159"/>
                </a:cubicBezTo>
                <a:cubicBezTo>
                  <a:pt x="452" y="162"/>
                  <a:pt x="454" y="165"/>
                  <a:pt x="456" y="168"/>
                </a:cubicBezTo>
                <a:cubicBezTo>
                  <a:pt x="459" y="173"/>
                  <a:pt x="459" y="176"/>
                  <a:pt x="45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20217" y="5183390"/>
            <a:ext cx="704192" cy="704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 21"/>
          <p:cNvGrpSpPr/>
          <p:nvPr/>
        </p:nvGrpSpPr>
        <p:grpSpPr>
          <a:xfrm>
            <a:off x="4425165" y="5335816"/>
            <a:ext cx="293549" cy="399339"/>
            <a:chOff x="6873876" y="5411788"/>
            <a:chExt cx="665163" cy="904875"/>
          </a:xfrm>
          <a:solidFill>
            <a:schemeClr val="bg1"/>
          </a:solidFill>
        </p:grpSpPr>
        <p:sp>
          <p:nvSpPr>
            <p:cNvPr id="23" name="Freeform 64"/>
            <p:cNvSpPr>
              <a:spLocks noEditPoints="1"/>
            </p:cNvSpPr>
            <p:nvPr/>
          </p:nvSpPr>
          <p:spPr bwMode="auto">
            <a:xfrm>
              <a:off x="6873876" y="5411788"/>
              <a:ext cx="665163" cy="835025"/>
            </a:xfrm>
            <a:custGeom>
              <a:avLst/>
              <a:gdLst>
                <a:gd name="T0" fmla="*/ 209 w 317"/>
                <a:gd name="T1" fmla="*/ 99 h 398"/>
                <a:gd name="T2" fmla="*/ 119 w 317"/>
                <a:gd name="T3" fmla="*/ 105 h 398"/>
                <a:gd name="T4" fmla="*/ 86 w 317"/>
                <a:gd name="T5" fmla="*/ 99 h 398"/>
                <a:gd name="T6" fmla="*/ 0 w 317"/>
                <a:gd name="T7" fmla="*/ 316 h 398"/>
                <a:gd name="T8" fmla="*/ 230 w 317"/>
                <a:gd name="T9" fmla="*/ 398 h 398"/>
                <a:gd name="T10" fmla="*/ 317 w 317"/>
                <a:gd name="T11" fmla="*/ 214 h 398"/>
                <a:gd name="T12" fmla="*/ 230 w 317"/>
                <a:gd name="T13" fmla="*/ 99 h 398"/>
                <a:gd name="T14" fmla="*/ 171 w 317"/>
                <a:gd name="T15" fmla="*/ 334 h 398"/>
                <a:gd name="T16" fmla="*/ 153 w 317"/>
                <a:gd name="T17" fmla="*/ 334 h 398"/>
                <a:gd name="T18" fmla="*/ 113 w 317"/>
                <a:gd name="T19" fmla="*/ 282 h 398"/>
                <a:gd name="T20" fmla="*/ 131 w 317"/>
                <a:gd name="T21" fmla="*/ 282 h 398"/>
                <a:gd name="T22" fmla="*/ 153 w 317"/>
                <a:gd name="T23" fmla="*/ 311 h 398"/>
                <a:gd name="T24" fmla="*/ 113 w 317"/>
                <a:gd name="T25" fmla="*/ 203 h 398"/>
                <a:gd name="T26" fmla="*/ 153 w 317"/>
                <a:gd name="T27" fmla="*/ 150 h 398"/>
                <a:gd name="T28" fmla="*/ 171 w 317"/>
                <a:gd name="T29" fmla="*/ 150 h 398"/>
                <a:gd name="T30" fmla="*/ 210 w 317"/>
                <a:gd name="T31" fmla="*/ 203 h 398"/>
                <a:gd name="T32" fmla="*/ 192 w 317"/>
                <a:gd name="T33" fmla="*/ 203 h 398"/>
                <a:gd name="T34" fmla="*/ 171 w 317"/>
                <a:gd name="T35" fmla="*/ 173 h 398"/>
                <a:gd name="T36" fmla="*/ 210 w 317"/>
                <a:gd name="T37" fmla="*/ 282 h 398"/>
                <a:gd name="T38" fmla="*/ 211 w 317"/>
                <a:gd name="T39" fmla="*/ 375 h 398"/>
                <a:gd name="T40" fmla="*/ 211 w 317"/>
                <a:gd name="T41" fmla="*/ 364 h 398"/>
                <a:gd name="T42" fmla="*/ 285 w 317"/>
                <a:gd name="T43" fmla="*/ 317 h 398"/>
                <a:gd name="T44" fmla="*/ 296 w 317"/>
                <a:gd name="T45" fmla="*/ 317 h 398"/>
                <a:gd name="T46" fmla="*/ 171 w 317"/>
                <a:gd name="T47" fmla="*/ 252 h 398"/>
                <a:gd name="T48" fmla="*/ 192 w 317"/>
                <a:gd name="T49" fmla="*/ 282 h 398"/>
                <a:gd name="T50" fmla="*/ 131 w 317"/>
                <a:gd name="T51" fmla="*/ 203 h 398"/>
                <a:gd name="T52" fmla="*/ 153 w 317"/>
                <a:gd name="T53" fmla="*/ 173 h 398"/>
                <a:gd name="T54" fmla="*/ 119 w 317"/>
                <a:gd name="T55" fmla="*/ 79 h 398"/>
                <a:gd name="T56" fmla="*/ 203 w 317"/>
                <a:gd name="T57" fmla="*/ 80 h 398"/>
                <a:gd name="T58" fmla="*/ 211 w 317"/>
                <a:gd name="T59" fmla="*/ 0 h 398"/>
                <a:gd name="T60" fmla="*/ 79 w 317"/>
                <a:gd name="T61" fmla="*/ 24 h 398"/>
                <a:gd name="T62" fmla="*/ 119 w 317"/>
                <a:gd name="T63" fmla="*/ 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7" h="398">
                  <a:moveTo>
                    <a:pt x="230" y="99"/>
                  </a:moveTo>
                  <a:cubicBezTo>
                    <a:pt x="209" y="99"/>
                    <a:pt x="209" y="99"/>
                    <a:pt x="209" y="99"/>
                  </a:cubicBezTo>
                  <a:cubicBezTo>
                    <a:pt x="207" y="103"/>
                    <a:pt x="203" y="105"/>
                    <a:pt x="198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4" y="105"/>
                    <a:pt x="110" y="103"/>
                    <a:pt x="107" y="99"/>
                  </a:cubicBezTo>
                  <a:cubicBezTo>
                    <a:pt x="94" y="99"/>
                    <a:pt x="86" y="99"/>
                    <a:pt x="86" y="99"/>
                  </a:cubicBezTo>
                  <a:cubicBezTo>
                    <a:pt x="86" y="99"/>
                    <a:pt x="0" y="99"/>
                    <a:pt x="0" y="18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98"/>
                    <a:pt x="86" y="398"/>
                  </a:cubicBezTo>
                  <a:cubicBezTo>
                    <a:pt x="173" y="398"/>
                    <a:pt x="230" y="398"/>
                    <a:pt x="230" y="398"/>
                  </a:cubicBezTo>
                  <a:cubicBezTo>
                    <a:pt x="230" y="398"/>
                    <a:pt x="317" y="398"/>
                    <a:pt x="317" y="316"/>
                  </a:cubicBezTo>
                  <a:cubicBezTo>
                    <a:pt x="317" y="254"/>
                    <a:pt x="317" y="214"/>
                    <a:pt x="317" y="214"/>
                  </a:cubicBezTo>
                  <a:cubicBezTo>
                    <a:pt x="317" y="193"/>
                    <a:pt x="317" y="180"/>
                    <a:pt x="317" y="180"/>
                  </a:cubicBezTo>
                  <a:cubicBezTo>
                    <a:pt x="317" y="180"/>
                    <a:pt x="317" y="99"/>
                    <a:pt x="230" y="99"/>
                  </a:cubicBezTo>
                  <a:close/>
                  <a:moveTo>
                    <a:pt x="171" y="329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71" y="339"/>
                    <a:pt x="167" y="343"/>
                    <a:pt x="162" y="343"/>
                  </a:cubicBezTo>
                  <a:cubicBezTo>
                    <a:pt x="157" y="343"/>
                    <a:pt x="153" y="339"/>
                    <a:pt x="153" y="334"/>
                  </a:cubicBezTo>
                  <a:cubicBezTo>
                    <a:pt x="153" y="329"/>
                    <a:pt x="153" y="329"/>
                    <a:pt x="153" y="329"/>
                  </a:cubicBezTo>
                  <a:cubicBezTo>
                    <a:pt x="122" y="325"/>
                    <a:pt x="113" y="297"/>
                    <a:pt x="113" y="282"/>
                  </a:cubicBezTo>
                  <a:cubicBezTo>
                    <a:pt x="113" y="277"/>
                    <a:pt x="117" y="273"/>
                    <a:pt x="122" y="273"/>
                  </a:cubicBezTo>
                  <a:cubicBezTo>
                    <a:pt x="127" y="273"/>
                    <a:pt x="131" y="277"/>
                    <a:pt x="131" y="282"/>
                  </a:cubicBezTo>
                  <a:cubicBezTo>
                    <a:pt x="131" y="282"/>
                    <a:pt x="131" y="282"/>
                    <a:pt x="131" y="282"/>
                  </a:cubicBezTo>
                  <a:cubicBezTo>
                    <a:pt x="131" y="284"/>
                    <a:pt x="132" y="306"/>
                    <a:pt x="153" y="311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22" y="246"/>
                    <a:pt x="113" y="218"/>
                    <a:pt x="113" y="203"/>
                  </a:cubicBezTo>
                  <a:cubicBezTo>
                    <a:pt x="113" y="187"/>
                    <a:pt x="122" y="159"/>
                    <a:pt x="153" y="155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45"/>
                    <a:pt x="157" y="141"/>
                    <a:pt x="162" y="141"/>
                  </a:cubicBezTo>
                  <a:cubicBezTo>
                    <a:pt x="167" y="141"/>
                    <a:pt x="171" y="145"/>
                    <a:pt x="171" y="150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201" y="159"/>
                    <a:pt x="210" y="187"/>
                    <a:pt x="210" y="203"/>
                  </a:cubicBezTo>
                  <a:cubicBezTo>
                    <a:pt x="210" y="208"/>
                    <a:pt x="206" y="212"/>
                    <a:pt x="201" y="212"/>
                  </a:cubicBezTo>
                  <a:cubicBezTo>
                    <a:pt x="196" y="212"/>
                    <a:pt x="192" y="208"/>
                    <a:pt x="192" y="203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00"/>
                    <a:pt x="191" y="178"/>
                    <a:pt x="171" y="173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201" y="238"/>
                    <a:pt x="210" y="266"/>
                    <a:pt x="210" y="282"/>
                  </a:cubicBezTo>
                  <a:cubicBezTo>
                    <a:pt x="210" y="297"/>
                    <a:pt x="201" y="325"/>
                    <a:pt x="171" y="329"/>
                  </a:cubicBezTo>
                  <a:close/>
                  <a:moveTo>
                    <a:pt x="211" y="375"/>
                  </a:moveTo>
                  <a:cubicBezTo>
                    <a:pt x="208" y="375"/>
                    <a:pt x="205" y="373"/>
                    <a:pt x="205" y="370"/>
                  </a:cubicBezTo>
                  <a:cubicBezTo>
                    <a:pt x="205" y="366"/>
                    <a:pt x="208" y="364"/>
                    <a:pt x="211" y="364"/>
                  </a:cubicBezTo>
                  <a:cubicBezTo>
                    <a:pt x="283" y="364"/>
                    <a:pt x="285" y="319"/>
                    <a:pt x="285" y="317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85" y="313"/>
                    <a:pt x="287" y="311"/>
                    <a:pt x="290" y="311"/>
                  </a:cubicBezTo>
                  <a:cubicBezTo>
                    <a:pt x="294" y="311"/>
                    <a:pt x="296" y="313"/>
                    <a:pt x="296" y="317"/>
                  </a:cubicBezTo>
                  <a:cubicBezTo>
                    <a:pt x="296" y="317"/>
                    <a:pt x="295" y="375"/>
                    <a:pt x="211" y="375"/>
                  </a:cubicBezTo>
                  <a:close/>
                  <a:moveTo>
                    <a:pt x="171" y="252"/>
                  </a:moveTo>
                  <a:cubicBezTo>
                    <a:pt x="171" y="311"/>
                    <a:pt x="171" y="311"/>
                    <a:pt x="171" y="311"/>
                  </a:cubicBezTo>
                  <a:cubicBezTo>
                    <a:pt x="191" y="306"/>
                    <a:pt x="192" y="284"/>
                    <a:pt x="192" y="282"/>
                  </a:cubicBezTo>
                  <a:cubicBezTo>
                    <a:pt x="192" y="279"/>
                    <a:pt x="191" y="257"/>
                    <a:pt x="171" y="252"/>
                  </a:cubicBezTo>
                  <a:close/>
                  <a:moveTo>
                    <a:pt x="131" y="203"/>
                  </a:moveTo>
                  <a:cubicBezTo>
                    <a:pt x="131" y="205"/>
                    <a:pt x="132" y="227"/>
                    <a:pt x="153" y="232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32" y="178"/>
                    <a:pt x="131" y="200"/>
                    <a:pt x="131" y="203"/>
                  </a:cubicBezTo>
                  <a:close/>
                  <a:moveTo>
                    <a:pt x="119" y="79"/>
                  </a:moveTo>
                  <a:cubicBezTo>
                    <a:pt x="198" y="79"/>
                    <a:pt x="198" y="79"/>
                    <a:pt x="198" y="79"/>
                  </a:cubicBezTo>
                  <a:cubicBezTo>
                    <a:pt x="200" y="79"/>
                    <a:pt x="202" y="79"/>
                    <a:pt x="203" y="80"/>
                  </a:cubicBezTo>
                  <a:cubicBezTo>
                    <a:pt x="218" y="63"/>
                    <a:pt x="238" y="39"/>
                    <a:pt x="238" y="24"/>
                  </a:cubicBezTo>
                  <a:cubicBezTo>
                    <a:pt x="238" y="0"/>
                    <a:pt x="211" y="0"/>
                    <a:pt x="21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79" y="0"/>
                    <a:pt x="79" y="24"/>
                  </a:cubicBezTo>
                  <a:cubicBezTo>
                    <a:pt x="79" y="39"/>
                    <a:pt x="98" y="63"/>
                    <a:pt x="113" y="80"/>
                  </a:cubicBezTo>
                  <a:cubicBezTo>
                    <a:pt x="115" y="79"/>
                    <a:pt x="117" y="79"/>
                    <a:pt x="119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5"/>
            <p:cNvSpPr>
              <a:spLocks noEditPoints="1"/>
            </p:cNvSpPr>
            <p:nvPr/>
          </p:nvSpPr>
          <p:spPr bwMode="auto">
            <a:xfrm>
              <a:off x="6873876" y="5578475"/>
              <a:ext cx="665163" cy="738188"/>
            </a:xfrm>
            <a:custGeom>
              <a:avLst/>
              <a:gdLst>
                <a:gd name="T0" fmla="*/ 230 w 317"/>
                <a:gd name="T1" fmla="*/ 319 h 352"/>
                <a:gd name="T2" fmla="*/ 86 w 317"/>
                <a:gd name="T3" fmla="*/ 319 h 352"/>
                <a:gd name="T4" fmla="*/ 0 w 317"/>
                <a:gd name="T5" fmla="*/ 237 h 352"/>
                <a:gd name="T6" fmla="*/ 0 w 317"/>
                <a:gd name="T7" fmla="*/ 271 h 352"/>
                <a:gd name="T8" fmla="*/ 86 w 317"/>
                <a:gd name="T9" fmla="*/ 352 h 352"/>
                <a:gd name="T10" fmla="*/ 230 w 317"/>
                <a:gd name="T11" fmla="*/ 352 h 352"/>
                <a:gd name="T12" fmla="*/ 317 w 317"/>
                <a:gd name="T13" fmla="*/ 271 h 352"/>
                <a:gd name="T14" fmla="*/ 317 w 317"/>
                <a:gd name="T15" fmla="*/ 237 h 352"/>
                <a:gd name="T16" fmla="*/ 230 w 317"/>
                <a:gd name="T17" fmla="*/ 319 h 352"/>
                <a:gd name="T18" fmla="*/ 119 w 317"/>
                <a:gd name="T19" fmla="*/ 26 h 352"/>
                <a:gd name="T20" fmla="*/ 198 w 317"/>
                <a:gd name="T21" fmla="*/ 26 h 352"/>
                <a:gd name="T22" fmla="*/ 209 w 317"/>
                <a:gd name="T23" fmla="*/ 20 h 352"/>
                <a:gd name="T24" fmla="*/ 211 w 317"/>
                <a:gd name="T25" fmla="*/ 13 h 352"/>
                <a:gd name="T26" fmla="*/ 203 w 317"/>
                <a:gd name="T27" fmla="*/ 1 h 352"/>
                <a:gd name="T28" fmla="*/ 198 w 317"/>
                <a:gd name="T29" fmla="*/ 0 h 352"/>
                <a:gd name="T30" fmla="*/ 119 w 317"/>
                <a:gd name="T31" fmla="*/ 0 h 352"/>
                <a:gd name="T32" fmla="*/ 113 w 317"/>
                <a:gd name="T33" fmla="*/ 1 h 352"/>
                <a:gd name="T34" fmla="*/ 105 w 317"/>
                <a:gd name="T35" fmla="*/ 13 h 352"/>
                <a:gd name="T36" fmla="*/ 107 w 317"/>
                <a:gd name="T37" fmla="*/ 20 h 352"/>
                <a:gd name="T38" fmla="*/ 119 w 317"/>
                <a:gd name="T39" fmla="*/ 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7" h="352">
                  <a:moveTo>
                    <a:pt x="230" y="319"/>
                  </a:moveTo>
                  <a:cubicBezTo>
                    <a:pt x="230" y="319"/>
                    <a:pt x="173" y="319"/>
                    <a:pt x="86" y="319"/>
                  </a:cubicBezTo>
                  <a:cubicBezTo>
                    <a:pt x="0" y="319"/>
                    <a:pt x="0" y="237"/>
                    <a:pt x="0" y="237"/>
                  </a:cubicBezTo>
                  <a:cubicBezTo>
                    <a:pt x="0" y="259"/>
                    <a:pt x="0" y="271"/>
                    <a:pt x="0" y="271"/>
                  </a:cubicBezTo>
                  <a:cubicBezTo>
                    <a:pt x="0" y="271"/>
                    <a:pt x="0" y="352"/>
                    <a:pt x="86" y="352"/>
                  </a:cubicBezTo>
                  <a:cubicBezTo>
                    <a:pt x="173" y="352"/>
                    <a:pt x="230" y="352"/>
                    <a:pt x="230" y="352"/>
                  </a:cubicBezTo>
                  <a:cubicBezTo>
                    <a:pt x="230" y="352"/>
                    <a:pt x="317" y="352"/>
                    <a:pt x="317" y="271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17" y="319"/>
                    <a:pt x="230" y="319"/>
                    <a:pt x="230" y="319"/>
                  </a:cubicBezTo>
                  <a:close/>
                  <a:moveTo>
                    <a:pt x="119" y="26"/>
                  </a:moveTo>
                  <a:cubicBezTo>
                    <a:pt x="198" y="26"/>
                    <a:pt x="198" y="26"/>
                    <a:pt x="198" y="26"/>
                  </a:cubicBezTo>
                  <a:cubicBezTo>
                    <a:pt x="203" y="26"/>
                    <a:pt x="207" y="24"/>
                    <a:pt x="209" y="20"/>
                  </a:cubicBezTo>
                  <a:cubicBezTo>
                    <a:pt x="210" y="18"/>
                    <a:pt x="211" y="16"/>
                    <a:pt x="211" y="13"/>
                  </a:cubicBezTo>
                  <a:cubicBezTo>
                    <a:pt x="211" y="8"/>
                    <a:pt x="208" y="3"/>
                    <a:pt x="203" y="1"/>
                  </a:cubicBezTo>
                  <a:cubicBezTo>
                    <a:pt x="202" y="0"/>
                    <a:pt x="200" y="0"/>
                    <a:pt x="19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5" y="0"/>
                    <a:pt x="113" y="1"/>
                  </a:cubicBezTo>
                  <a:cubicBezTo>
                    <a:pt x="109" y="3"/>
                    <a:pt x="105" y="8"/>
                    <a:pt x="105" y="13"/>
                  </a:cubicBezTo>
                  <a:cubicBezTo>
                    <a:pt x="105" y="16"/>
                    <a:pt x="106" y="18"/>
                    <a:pt x="107" y="20"/>
                  </a:cubicBezTo>
                  <a:cubicBezTo>
                    <a:pt x="110" y="24"/>
                    <a:pt x="114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框 8"/>
          <p:cNvSpPr txBox="1"/>
          <p:nvPr/>
        </p:nvSpPr>
        <p:spPr>
          <a:xfrm>
            <a:off x="5339540" y="1909738"/>
            <a:ext cx="5540391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全局变量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“适用于所有角色”为全局变量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5339540" y="4168028"/>
            <a:ext cx="539793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局部变量：“仅适用于当前角色”为局部变量。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339540" y="5169399"/>
            <a:ext cx="542609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所谓局部变量，就是只对这个角色或舞台起作用，其它角色和舞台是无法看到这个变量，也无法更改它的值。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924D3-5778-7E14-19BC-B1DC2C7BFE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2" t="337" r="9479" b="5958"/>
          <a:stretch/>
        </p:blipFill>
        <p:spPr>
          <a:xfrm>
            <a:off x="749110" y="1196547"/>
            <a:ext cx="1440000" cy="13058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B0487F-9F03-DDDB-19E2-EE3B4D82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04" y="2877981"/>
            <a:ext cx="2124371" cy="97168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FB5C0C-EC94-0E31-817D-FD0796394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11" y="4216907"/>
            <a:ext cx="2679177" cy="21771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9F5458D-79C3-5B7A-6B2A-5AD0E1BD5DD2}"/>
              </a:ext>
            </a:extLst>
          </p:cNvPr>
          <p:cNvSpPr txBox="1"/>
          <p:nvPr/>
        </p:nvSpPr>
        <p:spPr>
          <a:xfrm>
            <a:off x="5339540" y="2530580"/>
            <a:ext cx="5003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所谓全局变量，就是在这个作品里所有角色和舞台都共用这个变量。如果这个全局变量发生变化，这个作品里所有角色和舞台也会改变。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全局变量是可以在任何角色或舞台的代码中去设置或更改，同时对作品其它角色或舞台也都是起作用的</a:t>
            </a:r>
          </a:p>
        </p:txBody>
      </p:sp>
    </p:spTree>
    <p:extLst>
      <p:ext uri="{BB962C8B-B14F-4D97-AF65-F5344CB8AC3E}">
        <p14:creationId xmlns:p14="http://schemas.microsoft.com/office/powerpoint/2010/main" val="12485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A4E5F5-746C-7BC5-B149-546188F42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E02D31-06ED-2127-170C-C4C80E57C017}"/>
              </a:ext>
            </a:extLst>
          </p:cNvPr>
          <p:cNvSpPr txBox="1"/>
          <p:nvPr/>
        </p:nvSpPr>
        <p:spPr>
          <a:xfrm>
            <a:off x="539496" y="1472336"/>
            <a:ext cx="484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变量的显示（右击或双击）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E83E95-E43A-2EDA-B2B0-F5D868B9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4" y="2404919"/>
            <a:ext cx="3222706" cy="2340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4D241B-440D-17DB-1E96-B2E7D22B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94958"/>
            <a:ext cx="2702399" cy="8526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8A4727-B49A-EAFE-85EF-4244D09EFAC4}"/>
              </a:ext>
            </a:extLst>
          </p:cNvPr>
          <p:cNvSpPr/>
          <p:nvPr/>
        </p:nvSpPr>
        <p:spPr>
          <a:xfrm>
            <a:off x="539496" y="5282342"/>
            <a:ext cx="19846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右击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AC197B-B684-4FC3-3F4D-A1B577BFF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2" y="2876039"/>
            <a:ext cx="1541587" cy="11059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5BD832-8D47-C9E2-D990-7E6F5FD3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381" y="2829012"/>
            <a:ext cx="2647355" cy="12485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FE9A4B6-BD0F-0F6C-5AAB-6D8054E8ED61}"/>
              </a:ext>
            </a:extLst>
          </p:cNvPr>
          <p:cNvSpPr/>
          <p:nvPr/>
        </p:nvSpPr>
        <p:spPr>
          <a:xfrm>
            <a:off x="3311462" y="4066625"/>
            <a:ext cx="33370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正常显示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44D800-78A4-4DAB-13E4-7013F432578F}"/>
              </a:ext>
            </a:extLst>
          </p:cNvPr>
          <p:cNvSpPr/>
          <p:nvPr/>
        </p:nvSpPr>
        <p:spPr>
          <a:xfrm>
            <a:off x="6534168" y="4066624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大字显示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B63271-5AAA-0C1B-EC06-C5EA757A6F77}"/>
              </a:ext>
            </a:extLst>
          </p:cNvPr>
          <p:cNvSpPr/>
          <p:nvPr/>
        </p:nvSpPr>
        <p:spPr>
          <a:xfrm>
            <a:off x="9843865" y="4077546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滑杆</a:t>
            </a:r>
          </a:p>
        </p:txBody>
      </p:sp>
    </p:spTree>
    <p:extLst>
      <p:ext uri="{BB962C8B-B14F-4D97-AF65-F5344CB8AC3E}">
        <p14:creationId xmlns:p14="http://schemas.microsoft.com/office/powerpoint/2010/main" val="395149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0F97D8-C440-C151-585A-B6FACEB85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893CE-55C9-9E64-F2C2-446C0971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5" y="1626220"/>
            <a:ext cx="3562847" cy="25054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C95A500-AC50-39FD-0652-B7D51BB3F6EB}"/>
              </a:ext>
            </a:extLst>
          </p:cNvPr>
          <p:cNvSpPr/>
          <p:nvPr/>
        </p:nvSpPr>
        <p:spPr>
          <a:xfrm>
            <a:off x="1031359" y="5231780"/>
            <a:ext cx="92127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滑杆状态下，右击可以改变滑块范围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7B3F7-CF89-E5E6-1BED-92E00E13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480" y="1525124"/>
            <a:ext cx="3254657" cy="31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273</Words>
  <Application>Microsoft Office PowerPoint</Application>
  <PresentationFormat>宽屏</PresentationFormat>
  <Paragraphs>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Aller Light</vt:lpstr>
      <vt:lpstr>等线</vt:lpstr>
      <vt:lpstr>Microsoft YaHei</vt:lpstr>
      <vt:lpstr>Microsoft YaHei</vt:lpstr>
      <vt:lpstr>Arial</vt:lpstr>
      <vt:lpstr>Arial</vt:lpstr>
      <vt:lpstr>Calibri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黄 坷杰</cp:lastModifiedBy>
  <cp:revision>5</cp:revision>
  <dcterms:created xsi:type="dcterms:W3CDTF">2015-08-18T02:51:41Z</dcterms:created>
  <dcterms:modified xsi:type="dcterms:W3CDTF">2022-05-31T15:11:52Z</dcterms:modified>
  <cp:category>店铺： BOSSPPT顶尖职业文案</cp:category>
  <cp:contentStatus>BOSSPPT</cp:contentStatus>
</cp:coreProperties>
</file>