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704" r:id="rId1"/>
  </p:sldMasterIdLst>
  <p:notesMasterIdLst>
    <p:notesMasterId r:id="rId2"/>
  </p:notesMasterIdLst>
  <p:handoutMasterIdLst>
    <p:handoutMasterId r:id="rId3"/>
  </p:handoutMasterIdLst>
  <p:sldIdLst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</p:sldIdLst>
  <p:sldSz type="screen16x9" cy="6858000" cx="12192000"/>
  <p:notesSz cx="6858000" cy="9144000"/>
  <p:defaultTextStyle>
    <a:defPPr>
      <a:defRPr lang="zh-CN"/>
    </a:defPPr>
    <a:lvl1pPr algn="l" defTabSz="914377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377" eaLnBrk="1" hangingPunct="1" latinLnBrk="0" marL="457189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377" eaLnBrk="1" hangingPunct="1" latinLnBrk="0" marL="914377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377" eaLnBrk="1" hangingPunct="1" latinLnBrk="0" marL="1371566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377" eaLnBrk="1" hangingPunct="1" latinLnBrk="0" marL="1828754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377" eaLnBrk="1" hangingPunct="1" latinLnBrk="0" marL="2285943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377" eaLnBrk="1" hangingPunct="1" latinLnBrk="0" marL="2743131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377" eaLnBrk="1" hangingPunct="1" latinLnBrk="0" marL="320032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377" eaLnBrk="1" hangingPunct="1" latinLnBrk="0" marL="3657509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E73A1C"/>
    <a:srgbClr val="F23C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321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784" y="52"/>
      </p:cViewPr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52"/>
    </p:cViewPr>
  </p:sorterViewPr>
  <p:notesViewPr>
    <p:cSldViewPr showGuides="1" snapToGrid="0" snapToObjects="1">
      <p:cViewPr varScale="1">
        <p:scale>
          <a:sx n="81" d="100"/>
          <a:sy n="81" d="100"/>
        </p:scale>
        <p:origin x="3636" y="102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kumimoji="1" lang="zh-CN"/>
          </a:p>
        </p:txBody>
      </p:sp>
      <p:sp>
        <p:nvSpPr>
          <p:cNvPr id="104865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kumimoji="1" lang="zh-CN"/>
          </a:p>
        </p:txBody>
      </p:sp>
      <p:sp>
        <p:nvSpPr>
          <p:cNvPr id="104865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13C39C8-16E8-F646-9BCD-679B71C597CF}" type="slidenum">
              <a:rPr altLang="en-US" kumimoji="1" lang="zh-CN" smtClean="0"/>
              <a:t>‹#›</a:t>
            </a:fld>
            <a:endParaRPr altLang="en-US" kumimoji="1" lang="zh-CN"/>
          </a:p>
        </p:txBody>
      </p:sp>
      <p:sp>
        <p:nvSpPr>
          <p:cNvPr id="104865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8DA51F-360A-FE46-929E-414451743D82}" type="datetimeFigureOut">
              <a:rPr altLang="en-US" kumimoji="1" lang="zh-CN" smtClean="0"/>
              <a:t>2022/5/31</a:t>
            </a:fld>
            <a:endParaRPr altLang="en-US" kumimoji="1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4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46ADEFE-30D5-4218-B0B2-EC2916D6CFE5}" type="datetimeFigureOut">
              <a:rPr altLang="en-US" lang="zh-CN" smtClean="0"/>
              <a:t>2022/5/31</a:t>
            </a:fld>
            <a:endParaRPr altLang="en-US" lang="zh-CN"/>
          </a:p>
        </p:txBody>
      </p:sp>
      <p:sp>
        <p:nvSpPr>
          <p:cNvPr id="1048649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5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5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5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EA7A729-3894-461E-8987-0E29CE977D1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矩形 1"/>
          <p:cNvSpPr/>
          <p:nvPr userDrawn="1"/>
        </p:nvSpPr>
        <p:spPr>
          <a:xfrm>
            <a:off x="0" y="0"/>
            <a:ext cx="12192000" cy="3429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8643" name="矩形 2"/>
          <p:cNvSpPr/>
          <p:nvPr userDrawn="1"/>
        </p:nvSpPr>
        <p:spPr>
          <a:xfrm>
            <a:off x="0" y="3429000"/>
            <a:ext cx="12192000" cy="3429000"/>
          </a:xfrm>
          <a:prstGeom prst="rect"/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 3"/>
          <p:cNvGrpSpPr/>
          <p:nvPr userDrawn="1"/>
        </p:nvGrpSpPr>
        <p:grpSpPr>
          <a:xfrm>
            <a:off x="0" y="0"/>
            <a:ext cx="12192000" cy="6858000"/>
            <a:chOff x="767255" y="220717"/>
            <a:chExt cx="3888830" cy="4456386"/>
          </a:xfrm>
        </p:grpSpPr>
        <p:sp>
          <p:nvSpPr>
            <p:cNvPr id="1048633" name="矩形 4"/>
            <p:cNvSpPr/>
            <p:nvPr/>
          </p:nvSpPr>
          <p:spPr>
            <a:xfrm>
              <a:off x="767255" y="220717"/>
              <a:ext cx="777766" cy="4456386"/>
            </a:xfrm>
            <a:prstGeom prst="rect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8634" name="矩形 5"/>
            <p:cNvSpPr/>
            <p:nvPr/>
          </p:nvSpPr>
          <p:spPr>
            <a:xfrm>
              <a:off x="1545021" y="220717"/>
              <a:ext cx="777766" cy="4456386"/>
            </a:xfrm>
            <a:prstGeom prst="rect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8635" name="矩形 6"/>
            <p:cNvSpPr/>
            <p:nvPr/>
          </p:nvSpPr>
          <p:spPr>
            <a:xfrm>
              <a:off x="2322787" y="220717"/>
              <a:ext cx="777766" cy="4456386"/>
            </a:xfrm>
            <a:prstGeom prst="rect"/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8636" name="矩形 7"/>
            <p:cNvSpPr/>
            <p:nvPr/>
          </p:nvSpPr>
          <p:spPr>
            <a:xfrm>
              <a:off x="3100553" y="220717"/>
              <a:ext cx="777766" cy="4456386"/>
            </a:xfrm>
            <a:prstGeom prst="rect"/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8637" name="矩形 8"/>
            <p:cNvSpPr/>
            <p:nvPr/>
          </p:nvSpPr>
          <p:spPr>
            <a:xfrm>
              <a:off x="3878319" y="220717"/>
              <a:ext cx="777766" cy="4456386"/>
            </a:xfrm>
            <a:prstGeom prst="rect"/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矩形 6"/>
          <p:cNvSpPr/>
          <p:nvPr userDrawn="1"/>
        </p:nvSpPr>
        <p:spPr>
          <a:xfrm>
            <a:off x="-1042737" y="-914400"/>
            <a:ext cx="13459326" cy="2245895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0" name="文本框 4"/>
          <p:cNvSpPr txBox="1"/>
          <p:nvPr userDrawn="1"/>
        </p:nvSpPr>
        <p:spPr>
          <a:xfrm>
            <a:off x="1425785" y="2544449"/>
            <a:ext cx="3002280" cy="1717041"/>
          </a:xfrm>
          <a:prstGeom prst="rect"/>
          <a:noFill/>
        </p:spPr>
        <p:txBody>
          <a:bodyPr rtlCol="0" wrap="none">
            <a:spAutoFit/>
          </a:bodyPr>
          <a:p>
            <a:pPr algn="ctr" defTabSz="914172"/>
            <a:r>
              <a:rPr altLang="en-US" b="1" dirty="0" sz="6397" lang="zh-CN">
                <a:blipFill>
                  <a:blip xmlns:r="http://schemas.openxmlformats.org/officeDocument/2006/relationships" r:embed="rId1"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目录</a:t>
            </a:r>
            <a:endParaRPr altLang="zh-CN" b="1" dirty="0" sz="6397" lang="en-US"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pPr algn="ctr" defTabSz="914172"/>
            <a:r>
              <a:rPr altLang="zh-CN" b="1" dirty="0" sz="4799" lang="en-US">
                <a:blipFill>
                  <a:blip xmlns:r="http://schemas.openxmlformats.org/officeDocument/2006/relationships" r:embed="rId1"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CONTENT</a:t>
            </a:r>
            <a:endParaRPr altLang="en-US" b="1" dirty="0" sz="4799" lang="zh-CN" err="1"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601" name="图文框 5"/>
          <p:cNvSpPr/>
          <p:nvPr userDrawn="1"/>
        </p:nvSpPr>
        <p:spPr>
          <a:xfrm>
            <a:off x="1090989" y="820739"/>
            <a:ext cx="3871495" cy="5216525"/>
          </a:xfrm>
          <a:prstGeom prst="frame">
            <a:avLst>
              <a:gd name="adj1" fmla="val 5318"/>
            </a:avLst>
          </a:prstGeom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60944" compatLnSpc="1" forceAA="0" fromWordArt="0" horzOverflow="overflow" lIns="121889" numCol="1" rIns="121889" rot="0" rtlCol="0" spcCol="0" spcFirstLastPara="0" tIns="60944" vert="horz" vertOverflow="overflow" wrap="square">
            <a:prstTxWarp prst="textNoShape"/>
            <a:noAutofit/>
          </a:bodyPr>
          <a:p>
            <a:pPr algn="ctr" defTabSz="914172"/>
            <a:endParaRPr altLang="en-US" sz="1800" lang="zh-CN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矩形 1"/>
          <p:cNvSpPr/>
          <p:nvPr userDrawn="1"/>
        </p:nvSpPr>
        <p:spPr>
          <a:xfrm>
            <a:off x="0" y="0"/>
            <a:ext cx="10299207" cy="6858000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900" lang="zh-CN"/>
          </a:p>
        </p:txBody>
      </p:sp>
      <p:sp>
        <p:nvSpPr>
          <p:cNvPr id="1048580" name="矩形 4"/>
          <p:cNvSpPr/>
          <p:nvPr userDrawn="1"/>
        </p:nvSpPr>
        <p:spPr>
          <a:xfrm>
            <a:off x="513347" y="-786064"/>
            <a:ext cx="12673263" cy="2245895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36" name="组合 5"/>
          <p:cNvGrpSpPr/>
          <p:nvPr userDrawn="1"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/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/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矩形 5"/>
          <p:cNvSpPr/>
          <p:nvPr userDrawn="1"/>
        </p:nvSpPr>
        <p:spPr>
          <a:xfrm>
            <a:off x="-1042737" y="-914400"/>
            <a:ext cx="12673263" cy="2245895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46" name="组合 2"/>
          <p:cNvGrpSpPr/>
          <p:nvPr userDrawn="1"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097159" name="图片 3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/>
          </p:spPr>
        </p:pic>
        <p:pic>
          <p:nvPicPr>
            <p:cNvPr id="2097160" name="图片 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bg1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/>
          <a:ln w="12700" cmpd="sng">
            <a:noFill/>
          </a:ln>
        </p:spPr>
        <p:txBody>
          <a:bodyPr anchor="ctr" vert="horz"/>
          <a:lstStyle>
            <a:lvl1pPr algn="l" indent="0" marL="0">
              <a:lnSpc>
                <a:spcPct val="100000"/>
              </a:lnSpc>
              <a:buNone/>
              <a:defRPr b="1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altLang="zh-CN" dirty="0" kumimoji="1" lang="en-US"/>
              <a:t>CLICK</a:t>
            </a:r>
            <a:r>
              <a:rPr altLang="en-US" dirty="0" kumimoji="1" lang="zh-CN"/>
              <a:t> </a:t>
            </a:r>
            <a:r>
              <a:rPr altLang="zh-CN" dirty="0" kumimoji="1" lang="en-US"/>
              <a:t>HERE</a:t>
            </a:r>
            <a:r>
              <a:rPr altLang="en-US" dirty="0" kumimoji="1" lang="zh-CN"/>
              <a:t> </a:t>
            </a:r>
            <a:r>
              <a:rPr altLang="zh-CN" dirty="0" kumimoji="1" lang="en-US"/>
              <a:t>TO</a:t>
            </a:r>
            <a:r>
              <a:rPr altLang="en-US" dirty="0" kumimoji="1" lang="zh-CN"/>
              <a:t> </a:t>
            </a:r>
            <a:r>
              <a:rPr altLang="zh-CN" dirty="0" kumimoji="1" lang="en-US"/>
              <a:t>ADD</a:t>
            </a:r>
            <a:r>
              <a:rPr altLang="en-US" dirty="0" kumimoji="1" lang="zh-CN"/>
              <a:t> </a:t>
            </a:r>
            <a:r>
              <a:rPr altLang="zh-CN" dirty="0" kumimoji="1" lang="en-US"/>
              <a:t>YOUR</a:t>
            </a:r>
            <a:r>
              <a:rPr altLang="en-US" dirty="0" kumimoji="1" lang="zh-CN"/>
              <a:t> </a:t>
            </a:r>
            <a:r>
              <a:rPr altLang="zh-CN" dirty="0" kumimoji="1" lang="en-US"/>
              <a:t>TITLE</a:t>
            </a:r>
            <a:endParaRPr altLang="en-US" dirty="0" kumimoji="1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bg>
      <p:bgPr>
        <a:solidFill>
          <a:schemeClr val="bg1"/>
        </a:solidFill>
        <a:effectLst/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/>
          <a:ln w="12700" cmpd="sng">
            <a:noFill/>
          </a:ln>
        </p:spPr>
        <p:txBody>
          <a:bodyPr anchor="ctr" vert="horz"/>
          <a:lstStyle>
            <a:lvl1pPr algn="l" indent="0" marL="0">
              <a:lnSpc>
                <a:spcPct val="100000"/>
              </a:lnSpc>
              <a:buNone/>
              <a:defRPr b="1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altLang="zh-CN" dirty="0" kumimoji="1" lang="en-US"/>
              <a:t>CLICK</a:t>
            </a:r>
            <a:r>
              <a:rPr altLang="en-US" dirty="0" kumimoji="1" lang="zh-CN"/>
              <a:t> </a:t>
            </a:r>
            <a:r>
              <a:rPr altLang="zh-CN" dirty="0" kumimoji="1" lang="en-US"/>
              <a:t>HERE</a:t>
            </a:r>
            <a:r>
              <a:rPr altLang="en-US" dirty="0" kumimoji="1" lang="zh-CN"/>
              <a:t> </a:t>
            </a:r>
            <a:r>
              <a:rPr altLang="zh-CN" dirty="0" kumimoji="1" lang="en-US"/>
              <a:t>TO</a:t>
            </a:r>
            <a:r>
              <a:rPr altLang="en-US" dirty="0" kumimoji="1" lang="zh-CN"/>
              <a:t> </a:t>
            </a:r>
            <a:r>
              <a:rPr altLang="zh-CN" dirty="0" kumimoji="1" lang="en-US"/>
              <a:t>ADD</a:t>
            </a:r>
            <a:r>
              <a:rPr altLang="en-US" dirty="0" kumimoji="1" lang="zh-CN"/>
              <a:t> </a:t>
            </a:r>
            <a:r>
              <a:rPr altLang="zh-CN" dirty="0" kumimoji="1" lang="en-US"/>
              <a:t>YOUR</a:t>
            </a:r>
            <a:r>
              <a:rPr altLang="en-US" dirty="0" kumimoji="1" lang="zh-CN"/>
              <a:t> </a:t>
            </a:r>
            <a:r>
              <a:rPr altLang="zh-CN" dirty="0" kumimoji="1" lang="en-US"/>
              <a:t>TITLE</a:t>
            </a:r>
            <a:endParaRPr altLang="en-US" dirty="0" kumimoji="1" lang="zh-CN"/>
          </a:p>
        </p:txBody>
      </p:sp>
      <p:sp>
        <p:nvSpPr>
          <p:cNvPr id="1048645" name="直角三角形 4"/>
          <p:cNvSpPr/>
          <p:nvPr userDrawn="1"/>
        </p:nvSpPr>
        <p:spPr>
          <a:xfrm>
            <a:off x="215462" y="1087749"/>
            <a:ext cx="11415604" cy="5554789"/>
          </a:xfrm>
          <a:prstGeom prst="rtTriangl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8646" name="直角三角形 5"/>
          <p:cNvSpPr/>
          <p:nvPr userDrawn="1"/>
        </p:nvSpPr>
        <p:spPr>
          <a:xfrm rot="10800000">
            <a:off x="560934" y="1072055"/>
            <a:ext cx="11415604" cy="5554789"/>
          </a:xfrm>
          <a:prstGeom prst="rtTriangle"/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bg>
      <p:bgPr>
        <a:solidFill>
          <a:schemeClr val="bg1"/>
        </a:solid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矩形 5"/>
          <p:cNvSpPr/>
          <p:nvPr userDrawn="1"/>
        </p:nvSpPr>
        <p:spPr>
          <a:xfrm>
            <a:off x="0" y="1"/>
            <a:ext cx="12192000" cy="934719"/>
          </a:xfrm>
          <a:prstGeom prst="rect"/>
          <a:blipFill>
            <a:blip xmlns:r="http://schemas.openxmlformats.org/officeDocument/2006/relationships"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8640" name="矩形 1"/>
          <p:cNvSpPr/>
          <p:nvPr userDrawn="1"/>
        </p:nvSpPr>
        <p:spPr>
          <a:xfrm>
            <a:off x="0" y="899449"/>
            <a:ext cx="12192000" cy="5277831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864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/>
          <a:ln w="12700" cmpd="sng">
            <a:noFill/>
          </a:ln>
        </p:spPr>
        <p:txBody>
          <a:bodyPr anchor="ctr" vert="horz"/>
          <a:lstStyle>
            <a:lvl1pPr algn="l" indent="0" marL="0">
              <a:lnSpc>
                <a:spcPct val="100000"/>
              </a:lnSpc>
              <a:buNone/>
              <a:defRPr b="1" sz="240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altLang="zh-CN" dirty="0" kumimoji="1" lang="en-US"/>
              <a:t>CLICK</a:t>
            </a:r>
            <a:r>
              <a:rPr altLang="en-US" dirty="0" kumimoji="1" lang="zh-CN"/>
              <a:t> </a:t>
            </a:r>
            <a:r>
              <a:rPr altLang="zh-CN" dirty="0" kumimoji="1" lang="en-US"/>
              <a:t>HERE</a:t>
            </a:r>
            <a:r>
              <a:rPr altLang="en-US" dirty="0" kumimoji="1" lang="zh-CN"/>
              <a:t> </a:t>
            </a:r>
            <a:r>
              <a:rPr altLang="zh-CN" dirty="0" kumimoji="1" lang="en-US"/>
              <a:t>TO</a:t>
            </a:r>
            <a:r>
              <a:rPr altLang="en-US" dirty="0" kumimoji="1" lang="zh-CN"/>
              <a:t> </a:t>
            </a:r>
            <a:r>
              <a:rPr altLang="zh-CN" dirty="0" kumimoji="1" lang="en-US"/>
              <a:t>ADD</a:t>
            </a:r>
            <a:r>
              <a:rPr altLang="en-US" dirty="0" kumimoji="1" lang="zh-CN"/>
              <a:t> </a:t>
            </a:r>
            <a:r>
              <a:rPr altLang="zh-CN" dirty="0" kumimoji="1" lang="en-US"/>
              <a:t>YOUR</a:t>
            </a:r>
            <a:r>
              <a:rPr altLang="en-US" dirty="0" kumimoji="1" lang="zh-CN"/>
              <a:t> </a:t>
            </a:r>
            <a:r>
              <a:rPr altLang="zh-CN" dirty="0" kumimoji="1" lang="en-US"/>
              <a:t>TITLE</a:t>
            </a:r>
            <a:endParaRPr altLang="en-US" dirty="0" kumimoji="1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/>
          <a:ln w="12700" cmpd="sng">
            <a:noFill/>
          </a:ln>
        </p:spPr>
        <p:txBody>
          <a:bodyPr anchor="ctr" vert="horz"/>
          <a:lstStyle>
            <a:lvl1pPr algn="l" indent="0" marL="0">
              <a:lnSpc>
                <a:spcPct val="100000"/>
              </a:lnSpc>
              <a:buNone/>
              <a:defRPr b="1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altLang="zh-CN" dirty="0" kumimoji="1" lang="en-US"/>
              <a:t>CLICK</a:t>
            </a:r>
            <a:r>
              <a:rPr altLang="en-US" dirty="0" kumimoji="1" lang="zh-CN"/>
              <a:t> </a:t>
            </a:r>
            <a:r>
              <a:rPr altLang="zh-CN" dirty="0" kumimoji="1" lang="en-US"/>
              <a:t>HERE</a:t>
            </a:r>
            <a:r>
              <a:rPr altLang="en-US" dirty="0" kumimoji="1" lang="zh-CN"/>
              <a:t> </a:t>
            </a:r>
            <a:r>
              <a:rPr altLang="zh-CN" dirty="0" kumimoji="1" lang="en-US"/>
              <a:t>TO</a:t>
            </a:r>
            <a:r>
              <a:rPr altLang="en-US" dirty="0" kumimoji="1" lang="zh-CN"/>
              <a:t> </a:t>
            </a:r>
            <a:r>
              <a:rPr altLang="zh-CN" dirty="0" kumimoji="1" lang="en-US"/>
              <a:t>ADD</a:t>
            </a:r>
            <a:r>
              <a:rPr altLang="en-US" dirty="0" kumimoji="1" lang="zh-CN"/>
              <a:t> </a:t>
            </a:r>
            <a:r>
              <a:rPr altLang="zh-CN" dirty="0" kumimoji="1" lang="en-US"/>
              <a:t>YOUR</a:t>
            </a:r>
            <a:r>
              <a:rPr altLang="en-US" dirty="0" kumimoji="1" lang="zh-CN"/>
              <a:t> </a:t>
            </a:r>
            <a:r>
              <a:rPr altLang="zh-CN" dirty="0" kumimoji="1" lang="en-US"/>
              <a:t>TITLE</a:t>
            </a:r>
            <a:endParaRPr altLang="en-US" dirty="0" kumimoji="1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/>
          <a:ln w="12700" cmpd="sng">
            <a:noFill/>
          </a:ln>
        </p:spPr>
        <p:txBody>
          <a:bodyPr anchor="ctr" vert="horz"/>
          <a:lstStyle>
            <a:lvl1pPr algn="l" indent="0" marL="0">
              <a:lnSpc>
                <a:spcPct val="100000"/>
              </a:lnSpc>
              <a:buNone/>
              <a:defRPr b="1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altLang="zh-CN" dirty="0" kumimoji="1" lang="en-US"/>
              <a:t>CLICK</a:t>
            </a:r>
            <a:r>
              <a:rPr altLang="en-US" dirty="0" kumimoji="1" lang="zh-CN"/>
              <a:t> </a:t>
            </a:r>
            <a:r>
              <a:rPr altLang="zh-CN" dirty="0" kumimoji="1" lang="en-US"/>
              <a:t>HERE</a:t>
            </a:r>
            <a:r>
              <a:rPr altLang="en-US" dirty="0" kumimoji="1" lang="zh-CN"/>
              <a:t> </a:t>
            </a:r>
            <a:r>
              <a:rPr altLang="zh-CN" dirty="0" kumimoji="1" lang="en-US"/>
              <a:t>TO</a:t>
            </a:r>
            <a:r>
              <a:rPr altLang="en-US" dirty="0" kumimoji="1" lang="zh-CN"/>
              <a:t> </a:t>
            </a:r>
            <a:r>
              <a:rPr altLang="zh-CN" dirty="0" kumimoji="1" lang="en-US"/>
              <a:t>ADD</a:t>
            </a:r>
            <a:r>
              <a:rPr altLang="en-US" dirty="0" kumimoji="1" lang="zh-CN"/>
              <a:t> </a:t>
            </a:r>
            <a:r>
              <a:rPr altLang="zh-CN" dirty="0" kumimoji="1" lang="en-US"/>
              <a:t>YOUR</a:t>
            </a:r>
            <a:r>
              <a:rPr altLang="en-US" dirty="0" kumimoji="1" lang="zh-CN"/>
              <a:t> </a:t>
            </a:r>
            <a:r>
              <a:rPr altLang="zh-CN" dirty="0" kumimoji="1" lang="en-US"/>
              <a:t>TITLE</a:t>
            </a:r>
            <a:endParaRPr altLang="en-US" dirty="0" kumimoji="1" lang="zh-CN"/>
          </a:p>
        </p:txBody>
      </p:sp>
      <p:pic>
        <p:nvPicPr>
          <p:cNvPr id="2097157" name="图片 5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70240" y="2936240"/>
            <a:ext cx="3921760" cy="3921760"/>
          </a:xfrm>
          <a:prstGeom prst="rect"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/>
          <a:ln w="12700" cmpd="sng">
            <a:noFill/>
          </a:ln>
        </p:spPr>
        <p:txBody>
          <a:bodyPr anchor="ctr" vert="horz"/>
          <a:lstStyle>
            <a:lvl1pPr algn="l" indent="0" marL="0">
              <a:lnSpc>
                <a:spcPct val="100000"/>
              </a:lnSpc>
              <a:buNone/>
              <a:defRPr b="1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altLang="zh-CN" dirty="0" kumimoji="1" lang="en-US"/>
              <a:t>CLICK</a:t>
            </a:r>
            <a:r>
              <a:rPr altLang="en-US" dirty="0" kumimoji="1" lang="zh-CN"/>
              <a:t> </a:t>
            </a:r>
            <a:r>
              <a:rPr altLang="zh-CN" dirty="0" kumimoji="1" lang="en-US"/>
              <a:t>HERE</a:t>
            </a:r>
            <a:r>
              <a:rPr altLang="en-US" dirty="0" kumimoji="1" lang="zh-CN"/>
              <a:t> </a:t>
            </a:r>
            <a:r>
              <a:rPr altLang="zh-CN" dirty="0" kumimoji="1" lang="en-US"/>
              <a:t>TO</a:t>
            </a:r>
            <a:r>
              <a:rPr altLang="en-US" dirty="0" kumimoji="1" lang="zh-CN"/>
              <a:t> </a:t>
            </a:r>
            <a:r>
              <a:rPr altLang="zh-CN" dirty="0" kumimoji="1" lang="en-US"/>
              <a:t>ADD</a:t>
            </a:r>
            <a:r>
              <a:rPr altLang="en-US" dirty="0" kumimoji="1" lang="zh-CN"/>
              <a:t> </a:t>
            </a:r>
            <a:r>
              <a:rPr altLang="zh-CN" dirty="0" kumimoji="1" lang="en-US"/>
              <a:t>YOUR</a:t>
            </a:r>
            <a:r>
              <a:rPr altLang="en-US" dirty="0" kumimoji="1" lang="zh-CN"/>
              <a:t> </a:t>
            </a:r>
            <a:r>
              <a:rPr altLang="zh-CN" dirty="0" kumimoji="1" lang="en-US"/>
              <a:t>TITLE</a:t>
            </a:r>
            <a:endParaRPr altLang="en-US" dirty="0" kumimoji="1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bg>
      <p:bgPr>
        <a:solidFill>
          <a:schemeClr val="bg1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/>
          <a:ln w="12700" cmpd="sng">
            <a:noFill/>
          </a:ln>
        </p:spPr>
        <p:txBody>
          <a:bodyPr anchor="ctr" vert="horz"/>
          <a:lstStyle>
            <a:lvl1pPr algn="l" indent="0" marL="0">
              <a:lnSpc>
                <a:spcPct val="100000"/>
              </a:lnSpc>
              <a:buNone/>
              <a:defRPr b="1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altLang="zh-CN" dirty="0" kumimoji="1" lang="en-US"/>
              <a:t>CLICK</a:t>
            </a:r>
            <a:r>
              <a:rPr altLang="en-US" dirty="0" kumimoji="1" lang="zh-CN"/>
              <a:t> </a:t>
            </a:r>
            <a:r>
              <a:rPr altLang="zh-CN" dirty="0" kumimoji="1" lang="en-US"/>
              <a:t>HERE</a:t>
            </a:r>
            <a:r>
              <a:rPr altLang="en-US" dirty="0" kumimoji="1" lang="zh-CN"/>
              <a:t> </a:t>
            </a:r>
            <a:r>
              <a:rPr altLang="zh-CN" dirty="0" kumimoji="1" lang="en-US"/>
              <a:t>TO</a:t>
            </a:r>
            <a:r>
              <a:rPr altLang="en-US" dirty="0" kumimoji="1" lang="zh-CN"/>
              <a:t> </a:t>
            </a:r>
            <a:r>
              <a:rPr altLang="zh-CN" dirty="0" kumimoji="1" lang="en-US"/>
              <a:t>ADD</a:t>
            </a:r>
            <a:r>
              <a:rPr altLang="en-US" dirty="0" kumimoji="1" lang="zh-CN"/>
              <a:t> </a:t>
            </a:r>
            <a:r>
              <a:rPr altLang="zh-CN" dirty="0" kumimoji="1" lang="en-US"/>
              <a:t>YOUR</a:t>
            </a:r>
            <a:r>
              <a:rPr altLang="en-US" dirty="0" kumimoji="1" lang="zh-CN"/>
              <a:t> </a:t>
            </a:r>
            <a:r>
              <a:rPr altLang="zh-CN" dirty="0" kumimoji="1" lang="en-US"/>
              <a:t>TITLE</a:t>
            </a:r>
            <a:endParaRPr altLang="en-US" dirty="0" kumimoji="1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pn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1"/>
          <p:cNvSpPr/>
          <p:nvPr userDrawn="1"/>
        </p:nvSpPr>
        <p:spPr>
          <a:xfrm>
            <a:off x="-1464732" y="-112295"/>
            <a:ext cx="13656732" cy="1047015"/>
          </a:xfrm>
          <a:prstGeom prst="rect"/>
          <a:blipFill>
            <a:blip xmlns:r="http://schemas.openxmlformats.org/officeDocument/2006/relationships"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4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097165" name="图片 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/>
          </p:spPr>
        </p:pic>
        <p:pic>
          <p:nvPicPr>
            <p:cNvPr id="2097166" name="图片 2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/>
          </p:spPr>
        </p:pic>
      </p:grpSp>
      <p:sp>
        <p:nvSpPr>
          <p:cNvPr id="1048597" name="文本框 25"/>
          <p:cNvSpPr>
            <a:spLocks noChangeArrowheads="1"/>
          </p:cNvSpPr>
          <p:nvPr/>
        </p:nvSpPr>
        <p:spPr bwMode="auto">
          <a:xfrm>
            <a:off x="251460" y="1089658"/>
            <a:ext cx="11689079" cy="23393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172" eaLnBrk="1" hangingPunct="1"/>
            <a:r>
              <a:rPr altLang="en-US" b="1" dirty="0" sz="15195" lang="zh-CN">
                <a:ln w="12700">
                  <a:noFill/>
                </a:ln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一次</a:t>
            </a:r>
            <a:r>
              <a:rPr altLang="en-US" b="1" dirty="0" sz="15195" lang="zh-CN">
                <a:ln w="12700">
                  <a:noFill/>
                </a:ln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函数</a:t>
            </a:r>
            <a:r>
              <a:rPr altLang="en-US" b="1" dirty="0" sz="15195" lang="zh-CN">
                <a:ln w="12700">
                  <a:noFill/>
                </a:ln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图像</a:t>
            </a:r>
            <a:endParaRPr altLang="en-US" lang="zh-CN"/>
          </a:p>
        </p:txBody>
      </p:sp>
      <p:sp>
        <p:nvSpPr>
          <p:cNvPr id="1048598" name="文本框 24"/>
          <p:cNvSpPr txBox="1">
            <a:spLocks noChangeArrowheads="1"/>
          </p:cNvSpPr>
          <p:nvPr/>
        </p:nvSpPr>
        <p:spPr bwMode="auto">
          <a:xfrm>
            <a:off x="3791523" y="3407144"/>
            <a:ext cx="4500880" cy="10058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algn="l" defTabSz="685800" eaLnBrk="0" hangingPunct="0" latinLnBrk="0" rtl="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172" eaLnBrk="1" hangingPunct="1"/>
            <a:r>
              <a:rPr altLang="en-US" b="1" dirty="0" sz="6899" lang="zh-CN">
                <a:solidFill>
                  <a:srgbClr val="7F7F7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天马工作室</a:t>
            </a:r>
            <a:endParaRPr altLang="en-US" b="1" dirty="0" sz="5748" lang="zh-CN">
              <a:solidFill>
                <a:srgbClr val="7F7F7F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 txBox="1"/>
          <p:nvPr/>
        </p:nvSpPr>
        <p:spPr>
          <a:xfrm>
            <a:off x="0" y="1595223"/>
            <a:ext cx="4000000" cy="640080"/>
          </a:xfrm>
          <a:prstGeom prst="rect"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</a:rPr>
              <a:t>在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</a:rPr>
              <a:t>坐标系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</a:rPr>
              <a:t>中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</a:rPr>
              <a:t>画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</a:rPr>
              <a:t>出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</a:rPr>
              <a:t>点</a:t>
            </a:r>
            <a:endParaRPr sz="3200" lang="zh-CN">
              <a:solidFill>
                <a:srgbClr val="000000"/>
              </a:solidFill>
              <a:latin typeface="汉仪青云简"/>
              <a:ea typeface="汉仪青云简"/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25352" y="1915262"/>
            <a:ext cx="5334570" cy="5160390"/>
          </a:xfrm>
          <a:prstGeom prst="rect"/>
        </p:spPr>
      </p:pic>
      <p:sp>
        <p:nvSpPr>
          <p:cNvPr id="1048591" name=""/>
          <p:cNvSpPr txBox="1"/>
          <p:nvPr/>
        </p:nvSpPr>
        <p:spPr>
          <a:xfrm>
            <a:off x="489099" y="3626777"/>
            <a:ext cx="2822363" cy="1737359"/>
          </a:xfrm>
          <a:prstGeom prst="rect"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F46D43"/>
                </a:solidFill>
                <a:latin typeface="汉仪青云简"/>
                <a:ea typeface="汉仪青云简"/>
                <a:cs typeface="汉仪青云简"/>
              </a:rPr>
              <a:t>根据x的值，确定点(x,y)位置，绘制图像</a:t>
            </a:r>
            <a:endParaRPr sz="2800" lang="zh-CN">
              <a:solidFill>
                <a:srgbClr val="F46D43"/>
              </a:solidFill>
            </a:endParaRPr>
          </a:p>
        </p:txBody>
      </p:sp>
      <p:sp>
        <p:nvSpPr>
          <p:cNvPr id="1048592" name="文本占位符 1"/>
          <p:cNvSpPr>
            <a:spLocks noGrp="1"/>
          </p:cNvSpPr>
          <p:nvPr/>
        </p:nvSpPr>
        <p:spPr>
          <a:xfrm>
            <a:off x="659004" y="258233"/>
            <a:ext cx="5304916" cy="529569"/>
          </a:xfrm>
          <a:prstGeom prst="rect"/>
        </p:spPr>
        <p:txBody>
          <a:bodyPr anchor="ctr" vert="horz"/>
          <a:lstStyle>
            <a:lvl1pPr algn="l" defTabSz="914400" indent="0" marL="0">
              <a:lnSpc>
                <a:spcPct val="100000"/>
              </a:lnSpc>
              <a:spcBef>
                <a:spcPts val="1000"/>
              </a:spcBef>
              <a:buNone/>
              <a:defRPr b="1" sz="2400" kern="1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l" defTabSz="914400" indent="-228600"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indent="-228600" marL="2514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indent="-228600" marL="2971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indent="-228600" marL="3429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indent="-228600" marL="3886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kumimoji="1" lang="en-US">
                <a:latin typeface="Arial"/>
              </a:rPr>
              <a:t>PART</a:t>
            </a:r>
            <a:r>
              <a:rPr altLang="en-US" dirty="0" kumimoji="1" lang="zh-CN">
                <a:latin typeface="宋体"/>
              </a:rPr>
              <a:t> </a:t>
            </a:r>
            <a:r>
              <a:rPr altLang="zh-CN" dirty="0" kumimoji="1" lang="en-US">
                <a:latin typeface="Arial"/>
              </a:rPr>
              <a:t>THREE</a:t>
            </a:r>
            <a:r>
              <a:rPr altLang="en-US" dirty="0" kumimoji="1" lang="zh-CN">
                <a:latin typeface="宋体"/>
              </a:rPr>
              <a:t> 程序设计流程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altLang="zh-CN" dirty="0" kumimoji="1" lang="en-US"/>
              <a:t>PART</a:t>
            </a:r>
            <a:r>
              <a:rPr altLang="en-US" dirty="0" kumimoji="1" lang="zh-CN"/>
              <a:t> </a:t>
            </a:r>
            <a:r>
              <a:rPr altLang="zh-CN" dirty="0" kumimoji="1" lang="en-US"/>
              <a:t>THREE</a:t>
            </a:r>
            <a:r>
              <a:rPr altLang="en-US" dirty="0" kumimoji="1" lang="zh-CN"/>
              <a:t> 程序设计流程</a:t>
            </a:r>
          </a:p>
        </p:txBody>
      </p:sp>
      <p:sp>
        <p:nvSpPr>
          <p:cNvPr id="1048585" name=""/>
          <p:cNvSpPr txBox="1"/>
          <p:nvPr/>
        </p:nvSpPr>
        <p:spPr>
          <a:xfrm>
            <a:off x="182091" y="1295721"/>
            <a:ext cx="9818909" cy="594361"/>
          </a:xfrm>
          <a:prstGeom prst="rect"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000000"/>
                </a:solidFill>
              </a:rPr>
              <a:t>当</a:t>
            </a:r>
            <a:r>
              <a:rPr altLang="en-US" sz="3200" lang="en-US">
                <a:solidFill>
                  <a:srgbClr val="000000"/>
                </a:solidFill>
              </a:rPr>
              <a:t>b</a:t>
            </a:r>
            <a:r>
              <a:rPr altLang="en-US" sz="3200" lang="en-US">
                <a:solidFill>
                  <a:srgbClr val="000000"/>
                </a:solidFill>
              </a:rPr>
              <a:t>=</a:t>
            </a:r>
            <a:r>
              <a:rPr altLang="en-US" sz="3200" lang="en-US">
                <a:solidFill>
                  <a:srgbClr val="000000"/>
                </a:solidFill>
              </a:rPr>
              <a:t>0</a:t>
            </a:r>
            <a:r>
              <a:rPr altLang="en-US" sz="3200" lang="zh-CN">
                <a:solidFill>
                  <a:srgbClr val="000000"/>
                </a:solidFill>
              </a:rPr>
              <a:t>，</a:t>
            </a:r>
            <a:r>
              <a:rPr altLang="en-US" sz="3200" lang="en-US">
                <a:solidFill>
                  <a:srgbClr val="000000"/>
                </a:solidFill>
              </a:rPr>
              <a:t>k</a:t>
            </a:r>
            <a:r>
              <a:rPr altLang="en-US" sz="3200" lang="zh-CN">
                <a:solidFill>
                  <a:srgbClr val="000000"/>
                </a:solidFill>
              </a:rPr>
              <a:t>＞</a:t>
            </a:r>
            <a:r>
              <a:rPr altLang="en-US" sz="3200" lang="en-US">
                <a:solidFill>
                  <a:srgbClr val="000000"/>
                </a:solidFill>
              </a:rPr>
              <a:t>0</a:t>
            </a:r>
            <a:r>
              <a:rPr altLang="en-US" sz="3200" lang="zh-CN">
                <a:solidFill>
                  <a:srgbClr val="000000"/>
                </a:solidFill>
              </a:rPr>
              <a:t>时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=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X</a:t>
            </a:r>
            <a:r>
              <a:rPr altLang="en-US" sz="3200" lang="zh-CN">
                <a:solidFill>
                  <a:srgbClr val="000000"/>
                </a:solidFill>
              </a:rPr>
              <a:t>的</a:t>
            </a:r>
            <a:r>
              <a:rPr altLang="en-US" sz="3200" lang="zh-CN">
                <a:solidFill>
                  <a:srgbClr val="000000"/>
                </a:solidFill>
              </a:rPr>
              <a:t>图像</a:t>
            </a:r>
            <a:endParaRPr sz="3200" lang="zh-CN">
              <a:solidFill>
                <a:srgbClr val="000000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42072" y="1813462"/>
            <a:ext cx="6438216" cy="504453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文本占位符 1"/>
          <p:cNvSpPr>
            <a:spLocks noGrp="1"/>
          </p:cNvSpPr>
          <p:nvPr/>
        </p:nvSpPr>
        <p:spPr>
          <a:xfrm>
            <a:off x="659004" y="258233"/>
            <a:ext cx="5304916" cy="529569"/>
          </a:xfrm>
          <a:prstGeom prst="rect"/>
        </p:spPr>
        <p:txBody>
          <a:bodyPr anchor="ctr" vert="horz"/>
          <a:lstStyle>
            <a:lvl1pPr algn="l" defTabSz="914400" indent="0" marL="0">
              <a:lnSpc>
                <a:spcPct val="100000"/>
              </a:lnSpc>
              <a:spcBef>
                <a:spcPts val="1000"/>
              </a:spcBef>
              <a:buNone/>
              <a:defRPr b="1" sz="2400" kern="1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l" defTabSz="914400" indent="-228600"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indent="-228600" marL="2514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indent="-228600" marL="2971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indent="-228600" marL="3429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indent="-228600" marL="3886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kumimoji="1" lang="en-US">
                <a:latin typeface="Arial"/>
              </a:rPr>
              <a:t>PART</a:t>
            </a:r>
            <a:r>
              <a:rPr altLang="en-US" dirty="0" kumimoji="1" lang="zh-CN">
                <a:latin typeface="宋体"/>
              </a:rPr>
              <a:t> </a:t>
            </a:r>
            <a:r>
              <a:rPr altLang="zh-CN" dirty="0" kumimoji="1" lang="en-US">
                <a:latin typeface="Arial"/>
              </a:rPr>
              <a:t>THREE</a:t>
            </a:r>
            <a:r>
              <a:rPr altLang="en-US" dirty="0" kumimoji="1" lang="zh-CN">
                <a:latin typeface="宋体"/>
              </a:rPr>
              <a:t> 程序设计流程</a:t>
            </a:r>
          </a:p>
        </p:txBody>
      </p:sp>
      <p:sp>
        <p:nvSpPr>
          <p:cNvPr id="1048578" name=""/>
          <p:cNvSpPr txBox="1"/>
          <p:nvPr/>
        </p:nvSpPr>
        <p:spPr>
          <a:xfrm>
            <a:off x="182091" y="1295721"/>
            <a:ext cx="9818909" cy="594361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377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377" eaLnBrk="1" hangingPunct="1" latinLnBrk="0" marL="45718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377" eaLnBrk="1" hangingPunct="1" latinLnBrk="0" marL="914377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377" eaLnBrk="1" hangingPunct="1" latinLnBrk="0" marL="137156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377" eaLnBrk="1" hangingPunct="1" latinLnBrk="0" marL="18287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377" eaLnBrk="1" hangingPunct="1" latinLnBrk="0" marL="228594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377" eaLnBrk="1" hangingPunct="1" latinLnBrk="0" marL="274313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377" eaLnBrk="1" hangingPunct="1" latinLnBrk="0" marL="320032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377" eaLnBrk="1" hangingPunct="1" latinLnBrk="0" marL="365750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sz="3200" lang="zh-CN">
                <a:solidFill>
                  <a:srgbClr val="000000"/>
                </a:solidFill>
                <a:ea typeface="宋体"/>
              </a:rPr>
              <a:t>当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=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0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，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k</a:t>
            </a:r>
            <a:r>
              <a:rPr altLang="en-US" sz="3200" lang="en-US">
                <a:solidFill>
                  <a:srgbClr val="000000"/>
                </a:solidFill>
                <a:latin typeface="Arial"/>
                <a:ea typeface="宋体"/>
              </a:rPr>
              <a:t>&lt;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0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时</a:t>
            </a:r>
            <a:r>
              <a:rPr sz="3200" lang="en-US">
                <a:solidFill>
                  <a:srgbClr val="000000"/>
                </a:solidFill>
                <a:latin typeface="Arial"/>
              </a:rPr>
              <a:t>Y</a:t>
            </a:r>
            <a:r>
              <a:rPr sz="3200" lang="en-US">
                <a:solidFill>
                  <a:srgbClr val="000000"/>
                </a:solidFill>
                <a:latin typeface="Arial"/>
              </a:rPr>
              <a:t>=</a:t>
            </a:r>
            <a:r>
              <a:rPr sz="3200" lang="en-US">
                <a:solidFill>
                  <a:srgbClr val="000000"/>
                </a:solidFill>
                <a:latin typeface="Arial"/>
              </a:rPr>
              <a:t>k</a:t>
            </a:r>
            <a:r>
              <a:rPr sz="3200" lang="en-US">
                <a:solidFill>
                  <a:srgbClr val="000000"/>
                </a:solidFill>
                <a:latin typeface="Arial"/>
              </a:rPr>
              <a:t>X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的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图像</a:t>
            </a:r>
            <a:endParaRPr sz="3200" lang="zh-CN">
              <a:solidFill>
                <a:srgbClr val="000000"/>
              </a:solidFill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154472" y="2297184"/>
            <a:ext cx="5049139" cy="456081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60944" compatLnSpc="1" forceAA="0" fromWordArt="0" horzOverflow="overflow" lIns="121889" numCol="1" rIns="121889" rot="0" rtlCol="0" spcCol="0" spcFirstLastPara="0" tIns="60944" vert="horz" vertOverflow="overflow" wrap="square">
            <a:prstTxWarp prst="textNoShape"/>
            <a:noAutofit/>
          </a:bodyPr>
          <a:p>
            <a:pPr algn="ctr" defTabSz="914172"/>
            <a:r>
              <a:rPr altLang="zh-CN" b="1" dirty="0" sz="7998" lang="en-US">
                <a:solidFill>
                  <a:srgbClr val="E7E6E6">
                    <a:lumMod val="50000"/>
                  </a:srgb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04</a:t>
            </a:r>
            <a:endParaRPr altLang="en-US" b="1" dirty="0" sz="7998" lang="zh-CN">
              <a:solidFill>
                <a:srgbClr val="E7E6E6">
                  <a:lumMod val="50000"/>
                </a:srgb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582" name="文本框 6"/>
          <p:cNvSpPr txBox="1"/>
          <p:nvPr/>
        </p:nvSpPr>
        <p:spPr>
          <a:xfrm>
            <a:off x="4772562" y="3192944"/>
            <a:ext cx="2621280" cy="1513841"/>
          </a:xfrm>
          <a:prstGeom prst="rect"/>
          <a:noFill/>
        </p:spPr>
        <p:txBody>
          <a:bodyPr rtlCol="0" wrap="none">
            <a:spAutoFit/>
          </a:bodyPr>
          <a:p>
            <a:pPr algn="ctr" defTabSz="914172"/>
            <a:r>
              <a:rPr altLang="en-US" b="1" dirty="0" sz="9600" lang="zh-CN">
                <a:blipFill rotWithShape="1" dpi="0">
                  <a:blip xmlns:r="http://schemas.openxmlformats.org/officeDocument/2006/relationships" r:embed="rId1"/>
                  <a:srcRect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  <a:endParaRPr altLang="zh-CN" b="1" dirty="0" sz="9600" lang="en-US">
              <a:blipFill rotWithShape="1" dpi="0">
                <a:blip xmlns:r="http://schemas.openxmlformats.org/officeDocument/2006/relationships" r:embed="rId1"/>
                <a:srcRect/>
                <a:stretch>
                  <a:fillRect/>
                </a:stretch>
              </a:blip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8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54" name="图片 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/>
          </p:spPr>
        </p:pic>
        <p:pic>
          <p:nvPicPr>
            <p:cNvPr id="2097155" name="图片 8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altLang="zh-CN" dirty="0" kumimoji="1" lang="en-US"/>
              <a:t>PART</a:t>
            </a:r>
            <a:r>
              <a:rPr altLang="en-US" dirty="0" kumimoji="1" lang="zh-CN"/>
              <a:t> </a:t>
            </a:r>
            <a:r>
              <a:rPr altLang="zh-CN" dirty="0" kumimoji="1" lang="en-US"/>
              <a:t>FOUR</a:t>
            </a:r>
            <a:r>
              <a:rPr altLang="en-US" dirty="0" kumimoji="1" lang="zh-CN"/>
              <a:t> 作业</a:t>
            </a:r>
          </a:p>
        </p:txBody>
      </p:sp>
      <p:sp>
        <p:nvSpPr>
          <p:cNvPr id="1048588" name=""/>
          <p:cNvSpPr txBox="1"/>
          <p:nvPr/>
        </p:nvSpPr>
        <p:spPr>
          <a:xfrm>
            <a:off x="0" y="1811219"/>
            <a:ext cx="6782454" cy="594361"/>
          </a:xfrm>
          <a:prstGeom prst="rect"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02A5E3"/>
                </a:solidFill>
              </a:rPr>
              <a:t>课后</a:t>
            </a:r>
            <a:r>
              <a:rPr altLang="en-US" sz="3200" lang="zh-CN">
                <a:solidFill>
                  <a:srgbClr val="02A5E3"/>
                </a:solidFill>
              </a:rPr>
              <a:t>小</a:t>
            </a:r>
            <a:r>
              <a:rPr altLang="en-US" sz="3200" lang="zh-CN">
                <a:solidFill>
                  <a:srgbClr val="02A5E3"/>
                </a:solidFill>
              </a:rPr>
              <a:t>思考</a:t>
            </a:r>
            <a:endParaRPr sz="3200" lang="zh-CN">
              <a:solidFill>
                <a:srgbClr val="02A5E3"/>
              </a:solidFill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433107" y="3429000"/>
            <a:ext cx="7234245" cy="1600200"/>
          </a:xfrm>
          <a:prstGeom prst="rect"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000000"/>
                </a:solidFill>
              </a:rPr>
              <a:t>已经</a:t>
            </a:r>
            <a:r>
              <a:rPr altLang="en-US" sz="3200" lang="zh-CN">
                <a:solidFill>
                  <a:srgbClr val="000000"/>
                </a:solidFill>
              </a:rPr>
              <a:t>给</a:t>
            </a:r>
            <a:r>
              <a:rPr altLang="en-US" sz="3200" lang="zh-CN">
                <a:solidFill>
                  <a:srgbClr val="000000"/>
                </a:solidFill>
              </a:rPr>
              <a:t>出</a:t>
            </a:r>
            <a:r>
              <a:rPr altLang="en-US" sz="3200" lang="zh-CN">
                <a:solidFill>
                  <a:srgbClr val="000000"/>
                </a:solidFill>
              </a:rPr>
              <a:t>了</a:t>
            </a:r>
            <a:r>
              <a:rPr altLang="en-US" sz="3200" lang="zh-CN">
                <a:solidFill>
                  <a:srgbClr val="000000"/>
                </a:solidFill>
              </a:rPr>
              <a:t>画</a:t>
            </a:r>
            <a:r>
              <a:rPr altLang="en-US" sz="3200" lang="en-US">
                <a:solidFill>
                  <a:srgbClr val="000000"/>
                </a:solidFill>
              </a:rPr>
              <a:t>Y</a:t>
            </a:r>
            <a:r>
              <a:rPr altLang="en-US" sz="3200" lang="en-US">
                <a:solidFill>
                  <a:srgbClr val="000000"/>
                </a:solidFill>
              </a:rPr>
              <a:t>=</a:t>
            </a:r>
            <a:r>
              <a:rPr altLang="en-US" sz="3200" lang="en-US">
                <a:solidFill>
                  <a:srgbClr val="000000"/>
                </a:solidFill>
              </a:rPr>
              <a:t>k</a:t>
            </a:r>
            <a:r>
              <a:rPr altLang="en-US" sz="3200" lang="en-US">
                <a:solidFill>
                  <a:srgbClr val="000000"/>
                </a:solidFill>
              </a:rPr>
              <a:t>X</a:t>
            </a:r>
            <a:r>
              <a:rPr altLang="en-US" sz="3200" lang="zh-CN">
                <a:solidFill>
                  <a:srgbClr val="000000"/>
                </a:solidFill>
              </a:rPr>
              <a:t>图像</a:t>
            </a:r>
            <a:r>
              <a:rPr altLang="en-US" sz="3200" lang="zh-CN">
                <a:solidFill>
                  <a:srgbClr val="000000"/>
                </a:solidFill>
              </a:rPr>
              <a:t>的</a:t>
            </a:r>
            <a:r>
              <a:rPr altLang="en-US" sz="3200" lang="zh-CN">
                <a:solidFill>
                  <a:srgbClr val="000000"/>
                </a:solidFill>
              </a:rPr>
              <a:t>代码</a:t>
            </a:r>
            <a:r>
              <a:rPr altLang="en-US" sz="3200" lang="zh-CN">
                <a:solidFill>
                  <a:srgbClr val="000000"/>
                </a:solidFill>
              </a:rPr>
              <a:t>，</a:t>
            </a:r>
            <a:r>
              <a:rPr altLang="en-US" sz="3200" lang="zh-CN">
                <a:solidFill>
                  <a:srgbClr val="000000"/>
                </a:solidFill>
              </a:rPr>
              <a:t>当</a:t>
            </a:r>
            <a:r>
              <a:rPr altLang="en-US" sz="3200" lang="en-US">
                <a:solidFill>
                  <a:srgbClr val="000000"/>
                </a:solidFill>
              </a:rPr>
              <a:t>b</a:t>
            </a:r>
            <a:r>
              <a:rPr altLang="en-US" sz="3200" lang="zh-CN">
                <a:solidFill>
                  <a:srgbClr val="000000"/>
                </a:solidFill>
              </a:rPr>
              <a:t>不等于</a:t>
            </a:r>
            <a:r>
              <a:rPr altLang="en-US" sz="3200" lang="en-US">
                <a:solidFill>
                  <a:srgbClr val="000000"/>
                </a:solidFill>
              </a:rPr>
              <a:t>0</a:t>
            </a:r>
            <a:r>
              <a:rPr altLang="en-US" sz="3200" lang="zh-CN">
                <a:solidFill>
                  <a:srgbClr val="000000"/>
                </a:solidFill>
              </a:rPr>
              <a:t>的</a:t>
            </a:r>
            <a:r>
              <a:rPr altLang="en-US" sz="3200" lang="zh-CN">
                <a:solidFill>
                  <a:srgbClr val="000000"/>
                </a:solidFill>
              </a:rPr>
              <a:t>时候</a:t>
            </a:r>
            <a:r>
              <a:rPr altLang="en-US" sz="3200" lang="zh-CN">
                <a:solidFill>
                  <a:srgbClr val="000000"/>
                </a:solidFill>
              </a:rPr>
              <a:t>，</a:t>
            </a:r>
            <a:r>
              <a:rPr altLang="en-US" sz="3200" lang="en-US">
                <a:solidFill>
                  <a:srgbClr val="000000"/>
                </a:solidFill>
              </a:rPr>
              <a:t>Y</a:t>
            </a:r>
            <a:r>
              <a:rPr altLang="en-US" sz="3200" lang="en-US">
                <a:solidFill>
                  <a:srgbClr val="000000"/>
                </a:solidFill>
              </a:rPr>
              <a:t>=</a:t>
            </a:r>
            <a:r>
              <a:rPr altLang="en-US" sz="3200" lang="en-US">
                <a:solidFill>
                  <a:srgbClr val="000000"/>
                </a:solidFill>
              </a:rPr>
              <a:t>k</a:t>
            </a:r>
            <a:r>
              <a:rPr altLang="en-US" sz="3200" lang="en-US">
                <a:solidFill>
                  <a:srgbClr val="000000"/>
                </a:solidFill>
              </a:rPr>
              <a:t>X</a:t>
            </a:r>
            <a:r>
              <a:rPr altLang="en-US" sz="3200" lang="en-US">
                <a:solidFill>
                  <a:srgbClr val="000000"/>
                </a:solidFill>
              </a:rPr>
              <a:t>+</a:t>
            </a:r>
            <a:r>
              <a:rPr altLang="en-US" sz="3200" lang="en-US">
                <a:solidFill>
                  <a:srgbClr val="000000"/>
                </a:solidFill>
              </a:rPr>
              <a:t>b</a:t>
            </a:r>
            <a:r>
              <a:rPr altLang="en-US" sz="3200" lang="zh-CN">
                <a:solidFill>
                  <a:srgbClr val="000000"/>
                </a:solidFill>
              </a:rPr>
              <a:t>的</a:t>
            </a:r>
            <a:r>
              <a:rPr altLang="en-US" sz="3200" lang="zh-CN">
                <a:solidFill>
                  <a:srgbClr val="000000"/>
                </a:solidFill>
              </a:rPr>
              <a:t>图像</a:t>
            </a:r>
            <a:r>
              <a:rPr altLang="en-US" sz="3200" lang="zh-CN">
                <a:solidFill>
                  <a:srgbClr val="000000"/>
                </a:solidFill>
              </a:rPr>
              <a:t>应该</a:t>
            </a:r>
            <a:r>
              <a:rPr altLang="en-US" sz="3200" lang="zh-CN">
                <a:solidFill>
                  <a:srgbClr val="000000"/>
                </a:solidFill>
              </a:rPr>
              <a:t>怎么</a:t>
            </a:r>
            <a:r>
              <a:rPr altLang="en-US" sz="3200" lang="zh-CN">
                <a:solidFill>
                  <a:srgbClr val="000000"/>
                </a:solidFill>
              </a:rPr>
              <a:t>画</a:t>
            </a:r>
            <a:r>
              <a:rPr altLang="en-US" sz="3200" lang="zh-CN">
                <a:solidFill>
                  <a:srgbClr val="000000"/>
                </a:solidFill>
              </a:rPr>
              <a:t>呢</a:t>
            </a:r>
            <a:r>
              <a:rPr altLang="en-US" sz="3200" lang="zh-CN">
                <a:solidFill>
                  <a:srgbClr val="000000"/>
                </a:solidFill>
              </a:rPr>
              <a:t>？</a:t>
            </a:r>
            <a:endParaRPr sz="32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097161" name="图片 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/>
          </p:spPr>
        </p:pic>
        <p:pic>
          <p:nvPicPr>
            <p:cNvPr id="2097162" name="图片 2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/>
          </p:spPr>
        </p:pic>
      </p:grpSp>
      <p:sp>
        <p:nvSpPr>
          <p:cNvPr id="1048594" name="文本框 7"/>
          <p:cNvSpPr txBox="1"/>
          <p:nvPr/>
        </p:nvSpPr>
        <p:spPr>
          <a:xfrm>
            <a:off x="2247678" y="1999375"/>
            <a:ext cx="6342381" cy="12852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8000" lang="en-US">
                <a:blipFill rotWithShape="1" dpi="0">
                  <a:blip xmlns:r="http://schemas.openxmlformats.org/officeDocument/2006/relationships" r:embed="rId2"/>
                  <a:srcRect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altLang="en-US" b="1" dirty="0" sz="8000" lang="zh-CN">
              <a:blipFill rotWithShape="1" dpi="0">
                <a:blip xmlns:r="http://schemas.openxmlformats.org/officeDocument/2006/relationships" r:embed="rId2"/>
                <a:srcRect/>
                <a:stretch>
                  <a:fillRect/>
                </a:stretch>
              </a:blip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文本框 6"/>
          <p:cNvSpPr txBox="1"/>
          <p:nvPr/>
        </p:nvSpPr>
        <p:spPr>
          <a:xfrm>
            <a:off x="5616957" y="636022"/>
            <a:ext cx="2695276" cy="1437640"/>
          </a:xfrm>
          <a:prstGeom prst="rect"/>
          <a:noFill/>
        </p:spPr>
        <p:txBody>
          <a:bodyPr rtlCol="0" wrap="square">
            <a:spAutoFit/>
          </a:bodyPr>
          <a:p>
            <a:pPr defTabSz="914172"/>
            <a:r>
              <a:rPr altLang="zh-CN" b="1" dirty="0" sz="9194" lang="en-US">
                <a:blipFill>
                  <a:blip xmlns:r="http://schemas.openxmlformats.org/officeDocument/2006/relationships" r:embed="rId1"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01</a:t>
            </a:r>
            <a:endParaRPr altLang="en-US" b="1" dirty="0" sz="9194" lang="zh-CN" err="1"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603" name="文本框 7"/>
          <p:cNvSpPr txBox="1"/>
          <p:nvPr/>
        </p:nvSpPr>
        <p:spPr>
          <a:xfrm>
            <a:off x="7331421" y="810826"/>
            <a:ext cx="2926080" cy="891540"/>
          </a:xfrm>
          <a:prstGeom prst="rect"/>
          <a:noFill/>
        </p:spPr>
        <p:txBody>
          <a:bodyPr rtlCol="0" wrap="none">
            <a:spAutoFit/>
          </a:bodyPr>
          <a:p>
            <a:pPr defTabSz="914172"/>
            <a:r>
              <a:rPr altLang="en-US" b="1" dirty="0" sz="5400" lang="zh-CN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</a:p>
        </p:txBody>
      </p:sp>
      <p:sp>
        <p:nvSpPr>
          <p:cNvPr id="1048604" name="文本框 10"/>
          <p:cNvSpPr txBox="1"/>
          <p:nvPr/>
        </p:nvSpPr>
        <p:spPr>
          <a:xfrm>
            <a:off x="5616957" y="2036500"/>
            <a:ext cx="1579880" cy="1437640"/>
          </a:xfrm>
          <a:prstGeom prst="rect"/>
          <a:noFill/>
        </p:spPr>
        <p:txBody>
          <a:bodyPr rtlCol="0" wrap="none">
            <a:spAutoFit/>
          </a:bodyPr>
          <a:p>
            <a:pPr defTabSz="914172"/>
            <a:r>
              <a:rPr altLang="zh-CN" b="1" dirty="0" sz="9194" lang="en-US">
                <a:blipFill>
                  <a:blip xmlns:r="http://schemas.openxmlformats.org/officeDocument/2006/relationships" r:embed="rId1"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02</a:t>
            </a:r>
            <a:endParaRPr altLang="en-US" b="1" dirty="0" sz="9194" lang="zh-CN" err="1"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605" name="文本框 14"/>
          <p:cNvSpPr txBox="1"/>
          <p:nvPr/>
        </p:nvSpPr>
        <p:spPr>
          <a:xfrm>
            <a:off x="5616957" y="3452111"/>
            <a:ext cx="1592580" cy="1437641"/>
          </a:xfrm>
          <a:prstGeom prst="rect"/>
          <a:noFill/>
        </p:spPr>
        <p:txBody>
          <a:bodyPr rtlCol="0" wrap="none">
            <a:spAutoFit/>
          </a:bodyPr>
          <a:p>
            <a:pPr defTabSz="914172"/>
            <a:r>
              <a:rPr altLang="zh-CN" b="1" dirty="0" sz="9194" lang="en-US">
                <a:blipFill>
                  <a:blip xmlns:r="http://schemas.openxmlformats.org/officeDocument/2006/relationships" r:embed="rId1"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03</a:t>
            </a:r>
            <a:endParaRPr altLang="en-US" b="1" dirty="0" sz="9194" lang="zh-CN" err="1"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606" name="文本框 18"/>
          <p:cNvSpPr txBox="1"/>
          <p:nvPr/>
        </p:nvSpPr>
        <p:spPr>
          <a:xfrm>
            <a:off x="5616957" y="4882852"/>
            <a:ext cx="1567180" cy="1437640"/>
          </a:xfrm>
          <a:prstGeom prst="rect"/>
          <a:noFill/>
        </p:spPr>
        <p:txBody>
          <a:bodyPr rtlCol="0" wrap="none">
            <a:spAutoFit/>
          </a:bodyPr>
          <a:p>
            <a:pPr defTabSz="914172"/>
            <a:r>
              <a:rPr altLang="zh-CN" b="1" dirty="0" sz="9194" lang="en-US">
                <a:blipFill>
                  <a:blip xmlns:r="http://schemas.openxmlformats.org/officeDocument/2006/relationships" r:embed="rId1"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04</a:t>
            </a:r>
            <a:endParaRPr altLang="en-US" b="1" dirty="0" sz="9194" lang="zh-CN" err="1"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607" name="文本框 13"/>
          <p:cNvSpPr txBox="1"/>
          <p:nvPr/>
        </p:nvSpPr>
        <p:spPr>
          <a:xfrm>
            <a:off x="7331421" y="2245948"/>
            <a:ext cx="3611880" cy="891540"/>
          </a:xfrm>
          <a:prstGeom prst="rect"/>
          <a:noFill/>
        </p:spPr>
        <p:txBody>
          <a:bodyPr rtlCol="0" wrap="none">
            <a:spAutoFit/>
          </a:bodyPr>
          <a:p>
            <a:pPr defTabSz="914172"/>
            <a:r>
              <a:rPr altLang="en-US" b="1" dirty="0" sz="5400" lang="zh-CN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知识点讲解</a:t>
            </a:r>
          </a:p>
        </p:txBody>
      </p:sp>
      <p:sp>
        <p:nvSpPr>
          <p:cNvPr id="1048608" name="文本框 17"/>
          <p:cNvSpPr txBox="1"/>
          <p:nvPr/>
        </p:nvSpPr>
        <p:spPr>
          <a:xfrm>
            <a:off x="7331421" y="3681070"/>
            <a:ext cx="2926080" cy="891540"/>
          </a:xfrm>
          <a:prstGeom prst="rect"/>
          <a:noFill/>
        </p:spPr>
        <p:txBody>
          <a:bodyPr rtlCol="0" wrap="none">
            <a:spAutoFit/>
          </a:bodyPr>
          <a:p>
            <a:pPr defTabSz="914172"/>
            <a:r>
              <a:rPr altLang="en-US" b="1" dirty="0" sz="5400" lang="zh-CN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</a:p>
        </p:txBody>
      </p:sp>
      <p:sp>
        <p:nvSpPr>
          <p:cNvPr id="1048609" name="文本框 21"/>
          <p:cNvSpPr txBox="1"/>
          <p:nvPr/>
        </p:nvSpPr>
        <p:spPr>
          <a:xfrm>
            <a:off x="7331421" y="5116193"/>
            <a:ext cx="1554480" cy="891541"/>
          </a:xfrm>
          <a:prstGeom prst="rect"/>
          <a:noFill/>
        </p:spPr>
        <p:txBody>
          <a:bodyPr rtlCol="0" wrap="none">
            <a:spAutoFit/>
          </a:bodyPr>
          <a:p>
            <a:pPr defTabSz="914172"/>
            <a:r>
              <a:rPr altLang="en-US" b="1" dirty="0" sz="5400" lang="zh-CN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60944" compatLnSpc="1" forceAA="0" fromWordArt="0" horzOverflow="overflow" lIns="121889" numCol="1" rIns="121889" rot="0" rtlCol="0" spcCol="0" spcFirstLastPara="0" tIns="60944" vert="horz" vertOverflow="overflow" wrap="square">
            <a:prstTxWarp prst="textNoShape"/>
            <a:noAutofit/>
          </a:bodyPr>
          <a:p>
            <a:pPr algn="ctr" defTabSz="914172"/>
            <a:r>
              <a:rPr altLang="zh-CN" b="1" dirty="0" sz="7998" lang="en-US">
                <a:solidFill>
                  <a:srgbClr val="E7E6E6">
                    <a:lumMod val="50000"/>
                  </a:srgb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01</a:t>
            </a:r>
            <a:endParaRPr altLang="en-US" b="1" dirty="0" sz="7998" lang="zh-CN">
              <a:solidFill>
                <a:srgbClr val="E7E6E6">
                  <a:lumMod val="50000"/>
                </a:srgb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611" name="文本框 6"/>
          <p:cNvSpPr txBox="1"/>
          <p:nvPr/>
        </p:nvSpPr>
        <p:spPr>
          <a:xfrm>
            <a:off x="3541456" y="3192944"/>
            <a:ext cx="5059680" cy="1513841"/>
          </a:xfrm>
          <a:prstGeom prst="rect"/>
          <a:noFill/>
        </p:spPr>
        <p:txBody>
          <a:bodyPr rtlCol="0" wrap="none">
            <a:spAutoFit/>
          </a:bodyPr>
          <a:p>
            <a:pPr algn="ctr" defTabSz="914172"/>
            <a:r>
              <a:rPr altLang="en-US" b="1" dirty="0" sz="9600" lang="zh-CN">
                <a:blipFill rotWithShape="1" dpi="0">
                  <a:blip xmlns:r="http://schemas.openxmlformats.org/officeDocument/2006/relationships" r:embed="rId1"/>
                  <a:srcRect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  <a:endParaRPr altLang="zh-CN" b="1" dirty="0" sz="9600" lang="en-US">
              <a:blipFill rotWithShape="1" dpi="0">
                <a:blip xmlns:r="http://schemas.openxmlformats.org/officeDocument/2006/relationships" r:embed="rId1"/>
                <a:srcRect/>
                <a:stretch>
                  <a:fillRect/>
                </a:stretch>
              </a:blip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56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67" name="图片 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/>
          </p:spPr>
        </p:pic>
        <p:pic>
          <p:nvPicPr>
            <p:cNvPr id="2097168" name="图片 8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altLang="zh-CN" dirty="0" kumimoji="1" lang="en-US"/>
              <a:t>PART</a:t>
            </a:r>
            <a:r>
              <a:rPr altLang="en-US" dirty="0" kumimoji="1" lang="zh-CN"/>
              <a:t> </a:t>
            </a:r>
            <a:r>
              <a:rPr altLang="zh-CN" dirty="0" kumimoji="1" lang="en-US"/>
              <a:t>ONE</a:t>
            </a:r>
            <a:r>
              <a:rPr altLang="en-US" dirty="0" kumimoji="1" lang="zh-CN"/>
              <a:t> 案例导入</a:t>
            </a:r>
          </a:p>
        </p:txBody>
      </p:sp>
      <p:sp>
        <p:nvSpPr>
          <p:cNvPr id="1048614" name=""/>
          <p:cNvSpPr txBox="1"/>
          <p:nvPr/>
        </p:nvSpPr>
        <p:spPr>
          <a:xfrm>
            <a:off x="0" y="1088372"/>
            <a:ext cx="6089727" cy="640080"/>
          </a:xfrm>
          <a:prstGeom prst="rect"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观察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下面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的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表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，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寻找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规律</a:t>
            </a:r>
            <a:endParaRPr sz="2800" lang="zh-CN">
              <a:solidFill>
                <a:srgbClr val="000000"/>
              </a:solidFill>
            </a:endParaRP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>
          <a:off x="1074639" y="2491490"/>
          <a:ext cx="9144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741680">
                <a:tc>
                  <a:txBody>
                    <a:bodyPr/>
                    <a:p>
                      <a:r>
                        <a:rPr altLang="en-US" sz="3200" lang="en-US"/>
                        <a:t>X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1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2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3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4</a:t>
                      </a:r>
                      <a:endParaRPr altLang="en-US" lang="zh-CN"/>
                    </a:p>
                  </a:txBody>
                </a:tc>
              </a:tr>
              <a:tr h="741680">
                <a:tc>
                  <a:txBody>
                    <a:bodyPr/>
                    <a:p>
                      <a:r>
                        <a:rPr altLang="en-US" sz="3200" lang="en-US"/>
                        <a:t>Y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>
                          <a:latin typeface="Century Gothic"/>
                          <a:ea typeface="Century Gothic"/>
                        </a:rPr>
                        <a:t>3</a:t>
                      </a:r>
                      <a:endParaRPr altLang="en-US" sz="3200" lang="zh-CN">
                        <a:latin typeface="Century Gothic"/>
                        <a:ea typeface="Century Gothic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5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7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9</a:t>
                      </a:r>
                      <a:endParaRPr altLang="en-US" lang="zh-CN"/>
                    </a:p>
                  </a:txBody>
                </a:tc>
              </a:tr>
            </a:tbl>
          </a:graphicData>
        </a:graphic>
      </p:graphicFrame>
      <p:sp>
        <p:nvSpPr>
          <p:cNvPr id="1048615" name=""/>
          <p:cNvSpPr/>
          <p:nvPr/>
        </p:nvSpPr>
        <p:spPr>
          <a:xfrm>
            <a:off x="8903682" y="523016"/>
            <a:ext cx="3048000" cy="1672826"/>
          </a:xfrm>
          <a:prstGeom prst="wedgeEllipseCallou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altLang="en-US" sz="3200" lang="zh-CN"/>
              <a:t>你</a:t>
            </a:r>
            <a:r>
              <a:rPr altLang="en-US" sz="3200" lang="zh-CN"/>
              <a:t>找到</a:t>
            </a:r>
            <a:r>
              <a:rPr altLang="en-US" sz="3200" lang="zh-CN"/>
              <a:t>什么</a:t>
            </a:r>
            <a:r>
              <a:rPr altLang="en-US" sz="3200" lang="zh-CN"/>
              <a:t>规律</a:t>
            </a:r>
            <a:r>
              <a:rPr altLang="en-US" sz="3200" lang="zh-CN"/>
              <a:t>了</a:t>
            </a:r>
            <a:r>
              <a:rPr altLang="en-US" sz="3200" lang="zh-CN"/>
              <a:t>吗</a:t>
            </a:r>
            <a:r>
              <a:rPr altLang="en-US" sz="3200" lang="zh-CN"/>
              <a:t>？</a:t>
            </a:r>
            <a:endParaRPr lang="zh-CN"/>
          </a:p>
        </p:txBody>
      </p:sp>
      <p:sp>
        <p:nvSpPr>
          <p:cNvPr id="1048616" name=""/>
          <p:cNvSpPr txBox="1"/>
          <p:nvPr/>
        </p:nvSpPr>
        <p:spPr>
          <a:xfrm>
            <a:off x="659004" y="5244739"/>
            <a:ext cx="11100455" cy="157988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377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377" eaLnBrk="1" hangingPunct="1" latinLnBrk="0" marL="45718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377" eaLnBrk="1" hangingPunct="1" latinLnBrk="0" marL="914377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377" eaLnBrk="1" hangingPunct="1" latinLnBrk="0" marL="137156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377" eaLnBrk="1" hangingPunct="1" latinLnBrk="0" marL="18287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377" eaLnBrk="1" hangingPunct="1" latinLnBrk="0" marL="228594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377" eaLnBrk="1" hangingPunct="1" latinLnBrk="0" marL="274313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377" eaLnBrk="1" hangingPunct="1" latinLnBrk="0" marL="320032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377" eaLnBrk="1" hangingPunct="1" latinLnBrk="0" marL="365750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sz="3200" lang="zh-CN">
                <a:solidFill>
                  <a:srgbClr val="000000"/>
                </a:solidFill>
                <a:ea typeface="宋体"/>
              </a:rPr>
              <a:t>同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一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列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上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的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X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和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Y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，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Y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都是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X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的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二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倍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再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加上</a:t>
            </a:r>
            <a:r>
              <a:rPr altLang="en-US" sz="3200" lang="en-US">
                <a:solidFill>
                  <a:srgbClr val="000000"/>
                </a:solidFill>
                <a:ea typeface="宋体"/>
              </a:rPr>
              <a:t>1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，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可以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用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函数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表达式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表示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为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Y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=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US" sz="3200" lang="zh-CN">
                <a:solidFill>
                  <a:srgbClr val="000000"/>
                </a:solidFill>
                <a:latin typeface="宋体"/>
              </a:rPr>
              <a:t>×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X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+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1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，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在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函数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表达式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中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乘法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符号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可以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忽略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，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简写</a:t>
            </a:r>
            <a:r>
              <a:rPr altLang="en-US" sz="3200" lang="zh-CN">
                <a:solidFill>
                  <a:srgbClr val="000000"/>
                </a:solidFill>
                <a:ea typeface="宋体"/>
              </a:rPr>
              <a:t>为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Y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=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X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+</a:t>
            </a:r>
            <a:r>
              <a:rPr altLang="en-US" sz="3200" lang="en-US">
                <a:solidFill>
                  <a:srgbClr val="000000"/>
                </a:solidFill>
                <a:latin typeface="Arial"/>
              </a:rPr>
              <a:t>1</a:t>
            </a:r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60944" compatLnSpc="1" forceAA="0" fromWordArt="0" horzOverflow="overflow" lIns="121889" numCol="1" rIns="121889" rot="0" rtlCol="0" spcCol="0" spcFirstLastPara="0" tIns="60944" vert="horz" vertOverflow="overflow" wrap="square">
            <a:prstTxWarp prst="textNoShape"/>
            <a:noAutofit/>
          </a:bodyPr>
          <a:p>
            <a:pPr algn="ctr" defTabSz="914172"/>
            <a:r>
              <a:rPr altLang="zh-CN" b="1" dirty="0" sz="7998" lang="en-US">
                <a:solidFill>
                  <a:srgbClr val="E7E6E6">
                    <a:lumMod val="50000"/>
                  </a:srgb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02</a:t>
            </a:r>
            <a:endParaRPr altLang="en-US" b="1" dirty="0" sz="7998" lang="zh-CN">
              <a:solidFill>
                <a:srgbClr val="E7E6E6">
                  <a:lumMod val="50000"/>
                </a:srgb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618" name="文本框 6"/>
          <p:cNvSpPr txBox="1"/>
          <p:nvPr/>
        </p:nvSpPr>
        <p:spPr>
          <a:xfrm>
            <a:off x="2925903" y="3192944"/>
            <a:ext cx="6278880" cy="1513841"/>
          </a:xfrm>
          <a:prstGeom prst="rect"/>
          <a:noFill/>
        </p:spPr>
        <p:txBody>
          <a:bodyPr rtlCol="0" wrap="none">
            <a:spAutoFit/>
          </a:bodyPr>
          <a:p>
            <a:pPr algn="ctr" defTabSz="914172"/>
            <a:r>
              <a:rPr altLang="en-US" b="1" dirty="0" sz="9600" lang="zh-CN">
                <a:blipFill rotWithShape="1" dpi="0">
                  <a:blip xmlns:r="http://schemas.openxmlformats.org/officeDocument/2006/relationships" r:embed="rId1"/>
                  <a:srcRect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cs typeface="+mn-ea"/>
                <a:sym typeface="+mn-lt"/>
              </a:rPr>
              <a:t>知识点讲解</a:t>
            </a:r>
            <a:endParaRPr altLang="zh-CN" b="1" dirty="0" sz="9600" lang="en-US">
              <a:blipFill rotWithShape="1" dpi="0">
                <a:blip xmlns:r="http://schemas.openxmlformats.org/officeDocument/2006/relationships" r:embed="rId1"/>
                <a:srcRect/>
                <a:stretch>
                  <a:fillRect/>
                </a:stretch>
              </a:blip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60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69" name="图片 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/>
          </p:spPr>
        </p:pic>
        <p:pic>
          <p:nvPicPr>
            <p:cNvPr id="2097170" name="图片 8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altLang="zh-CN" dirty="0" kumimoji="1" lang="en-US"/>
              <a:t>PART</a:t>
            </a:r>
            <a:r>
              <a:rPr altLang="en-US" dirty="0" kumimoji="1" lang="zh-CN"/>
              <a:t> </a:t>
            </a:r>
            <a:r>
              <a:rPr altLang="zh-CN" dirty="0" kumimoji="1" lang="en-US"/>
              <a:t>TWO</a:t>
            </a:r>
            <a:r>
              <a:rPr altLang="en-US" dirty="0" kumimoji="1" lang="zh-CN"/>
              <a:t> 知识点讲解</a:t>
            </a:r>
          </a:p>
        </p:txBody>
      </p:sp>
      <p:grpSp>
        <p:nvGrpSpPr>
          <p:cNvPr id="62" name="组 6"/>
          <p:cNvGrpSpPr/>
          <p:nvPr/>
        </p:nvGrpSpPr>
        <p:grpSpPr>
          <a:xfrm>
            <a:off x="4353635" y="2045352"/>
            <a:ext cx="437356" cy="389731"/>
            <a:chOff x="4148138" y="2051050"/>
            <a:chExt cx="874713" cy="779463"/>
          </a:xfrm>
          <a:solidFill>
            <a:schemeClr val="bg1"/>
          </a:solidFill>
        </p:grpSpPr>
        <p:sp>
          <p:nvSpPr>
            <p:cNvPr id="1048620" name="Freeform 72"/>
            <p:cNvSpPr>
              <a:spLocks noEditPoints="1"/>
            </p:cNvSpPr>
            <p:nvPr/>
          </p:nvSpPr>
          <p:spPr bwMode="auto">
            <a:xfrm>
              <a:off x="4367213" y="2193925"/>
              <a:ext cx="655638" cy="563563"/>
            </a:xfrm>
            <a:custGeom>
              <a:avLst/>
              <a:gdLst>
                <a:gd name="T0" fmla="*/ 295 w 313"/>
                <a:gd name="T1" fmla="*/ 88 h 268"/>
                <a:gd name="T2" fmla="*/ 282 w 313"/>
                <a:gd name="T3" fmla="*/ 88 h 268"/>
                <a:gd name="T4" fmla="*/ 298 w 313"/>
                <a:gd name="T5" fmla="*/ 149 h 268"/>
                <a:gd name="T6" fmla="*/ 273 w 313"/>
                <a:gd name="T7" fmla="*/ 192 h 268"/>
                <a:gd name="T8" fmla="*/ 24 w 313"/>
                <a:gd name="T9" fmla="*/ 257 h 268"/>
                <a:gd name="T10" fmla="*/ 21 w 313"/>
                <a:gd name="T11" fmla="*/ 258 h 268"/>
                <a:gd name="T12" fmla="*/ 37 w 313"/>
                <a:gd name="T13" fmla="*/ 268 h 268"/>
                <a:gd name="T14" fmla="*/ 295 w 313"/>
                <a:gd name="T15" fmla="*/ 268 h 268"/>
                <a:gd name="T16" fmla="*/ 313 w 313"/>
                <a:gd name="T17" fmla="*/ 251 h 268"/>
                <a:gd name="T18" fmla="*/ 313 w 313"/>
                <a:gd name="T19" fmla="*/ 106 h 268"/>
                <a:gd name="T20" fmla="*/ 295 w 313"/>
                <a:gd name="T21" fmla="*/ 88 h 268"/>
                <a:gd name="T22" fmla="*/ 292 w 313"/>
                <a:gd name="T23" fmla="*/ 252 h 268"/>
                <a:gd name="T24" fmla="*/ 158 w 313"/>
                <a:gd name="T25" fmla="*/ 253 h 268"/>
                <a:gd name="T26" fmla="*/ 153 w 313"/>
                <a:gd name="T27" fmla="*/ 248 h 268"/>
                <a:gd name="T28" fmla="*/ 158 w 313"/>
                <a:gd name="T29" fmla="*/ 243 h 268"/>
                <a:gd name="T30" fmla="*/ 292 w 313"/>
                <a:gd name="T31" fmla="*/ 242 h 268"/>
                <a:gd name="T32" fmla="*/ 297 w 313"/>
                <a:gd name="T33" fmla="*/ 247 h 268"/>
                <a:gd name="T34" fmla="*/ 292 w 313"/>
                <a:gd name="T35" fmla="*/ 252 h 268"/>
                <a:gd name="T36" fmla="*/ 282 w 313"/>
                <a:gd name="T37" fmla="*/ 158 h 268"/>
                <a:gd name="T38" fmla="*/ 281 w 313"/>
                <a:gd name="T39" fmla="*/ 154 h 268"/>
                <a:gd name="T40" fmla="*/ 245 w 313"/>
                <a:gd name="T41" fmla="*/ 13 h 268"/>
                <a:gd name="T42" fmla="*/ 228 w 313"/>
                <a:gd name="T43" fmla="*/ 0 h 268"/>
                <a:gd name="T44" fmla="*/ 223 w 313"/>
                <a:gd name="T45" fmla="*/ 1 h 268"/>
                <a:gd name="T46" fmla="*/ 210 w 313"/>
                <a:gd name="T47" fmla="*/ 4 h 268"/>
                <a:gd name="T48" fmla="*/ 241 w 313"/>
                <a:gd name="T49" fmla="*/ 59 h 268"/>
                <a:gd name="T50" fmla="*/ 227 w 313"/>
                <a:gd name="T51" fmla="*/ 107 h 268"/>
                <a:gd name="T52" fmla="*/ 2 w 313"/>
                <a:gd name="T53" fmla="*/ 233 h 268"/>
                <a:gd name="T54" fmla="*/ 0 w 313"/>
                <a:gd name="T55" fmla="*/ 233 h 268"/>
                <a:gd name="T56" fmla="*/ 15 w 313"/>
                <a:gd name="T57" fmla="*/ 241 h 268"/>
                <a:gd name="T58" fmla="*/ 19 w 313"/>
                <a:gd name="T59" fmla="*/ 241 h 268"/>
                <a:gd name="T60" fmla="*/ 269 w 313"/>
                <a:gd name="T61" fmla="*/ 175 h 268"/>
                <a:gd name="T62" fmla="*/ 282 w 313"/>
                <a:gd name="T63" fmla="*/ 158 h 268"/>
                <a:gd name="T64" fmla="*/ 259 w 313"/>
                <a:gd name="T65" fmla="*/ 159 h 268"/>
                <a:gd name="T66" fmla="*/ 131 w 313"/>
                <a:gd name="T67" fmla="*/ 198 h 268"/>
                <a:gd name="T68" fmla="*/ 125 w 313"/>
                <a:gd name="T69" fmla="*/ 195 h 268"/>
                <a:gd name="T70" fmla="*/ 128 w 313"/>
                <a:gd name="T71" fmla="*/ 189 h 268"/>
                <a:gd name="T72" fmla="*/ 256 w 313"/>
                <a:gd name="T73" fmla="*/ 149 h 268"/>
                <a:gd name="T74" fmla="*/ 263 w 313"/>
                <a:gd name="T75" fmla="*/ 153 h 268"/>
                <a:gd name="T76" fmla="*/ 259 w 313"/>
                <a:gd name="T77" fmla="*/ 15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3" h="268">
                  <a:moveTo>
                    <a:pt x="295" y="88"/>
                  </a:moveTo>
                  <a:cubicBezTo>
                    <a:pt x="282" y="88"/>
                    <a:pt x="282" y="88"/>
                    <a:pt x="282" y="88"/>
                  </a:cubicBezTo>
                  <a:cubicBezTo>
                    <a:pt x="298" y="149"/>
                    <a:pt x="298" y="149"/>
                    <a:pt x="298" y="149"/>
                  </a:cubicBezTo>
                  <a:cubicBezTo>
                    <a:pt x="303" y="168"/>
                    <a:pt x="292" y="187"/>
                    <a:pt x="273" y="192"/>
                  </a:cubicBezTo>
                  <a:cubicBezTo>
                    <a:pt x="24" y="257"/>
                    <a:pt x="24" y="257"/>
                    <a:pt x="24" y="257"/>
                  </a:cubicBezTo>
                  <a:cubicBezTo>
                    <a:pt x="23" y="258"/>
                    <a:pt x="22" y="258"/>
                    <a:pt x="21" y="258"/>
                  </a:cubicBezTo>
                  <a:cubicBezTo>
                    <a:pt x="24" y="264"/>
                    <a:pt x="30" y="268"/>
                    <a:pt x="37" y="268"/>
                  </a:cubicBezTo>
                  <a:cubicBezTo>
                    <a:pt x="295" y="268"/>
                    <a:pt x="295" y="268"/>
                    <a:pt x="295" y="268"/>
                  </a:cubicBezTo>
                  <a:cubicBezTo>
                    <a:pt x="305" y="268"/>
                    <a:pt x="313" y="261"/>
                    <a:pt x="313" y="251"/>
                  </a:cubicBezTo>
                  <a:cubicBezTo>
                    <a:pt x="313" y="106"/>
                    <a:pt x="313" y="106"/>
                    <a:pt x="313" y="106"/>
                  </a:cubicBezTo>
                  <a:cubicBezTo>
                    <a:pt x="313" y="96"/>
                    <a:pt x="305" y="88"/>
                    <a:pt x="295" y="88"/>
                  </a:cubicBezTo>
                  <a:close/>
                  <a:moveTo>
                    <a:pt x="292" y="252"/>
                  </a:moveTo>
                  <a:cubicBezTo>
                    <a:pt x="158" y="253"/>
                    <a:pt x="158" y="253"/>
                    <a:pt x="158" y="253"/>
                  </a:cubicBezTo>
                  <a:cubicBezTo>
                    <a:pt x="155" y="253"/>
                    <a:pt x="153" y="251"/>
                    <a:pt x="153" y="248"/>
                  </a:cubicBezTo>
                  <a:cubicBezTo>
                    <a:pt x="153" y="245"/>
                    <a:pt x="155" y="243"/>
                    <a:pt x="158" y="243"/>
                  </a:cubicBezTo>
                  <a:cubicBezTo>
                    <a:pt x="292" y="242"/>
                    <a:pt x="292" y="242"/>
                    <a:pt x="292" y="242"/>
                  </a:cubicBezTo>
                  <a:cubicBezTo>
                    <a:pt x="295" y="242"/>
                    <a:pt x="297" y="245"/>
                    <a:pt x="297" y="247"/>
                  </a:cubicBezTo>
                  <a:cubicBezTo>
                    <a:pt x="297" y="250"/>
                    <a:pt x="295" y="252"/>
                    <a:pt x="292" y="252"/>
                  </a:cubicBezTo>
                  <a:close/>
                  <a:moveTo>
                    <a:pt x="282" y="158"/>
                  </a:moveTo>
                  <a:cubicBezTo>
                    <a:pt x="282" y="157"/>
                    <a:pt x="282" y="155"/>
                    <a:pt x="281" y="154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3" y="5"/>
                    <a:pt x="235" y="0"/>
                    <a:pt x="228" y="0"/>
                  </a:cubicBezTo>
                  <a:cubicBezTo>
                    <a:pt x="226" y="0"/>
                    <a:pt x="225" y="0"/>
                    <a:pt x="223" y="1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41" y="59"/>
                    <a:pt x="241" y="59"/>
                    <a:pt x="241" y="59"/>
                  </a:cubicBezTo>
                  <a:cubicBezTo>
                    <a:pt x="250" y="76"/>
                    <a:pt x="244" y="97"/>
                    <a:pt x="227" y="107"/>
                  </a:cubicBezTo>
                  <a:cubicBezTo>
                    <a:pt x="2" y="233"/>
                    <a:pt x="2" y="233"/>
                    <a:pt x="2" y="233"/>
                  </a:cubicBezTo>
                  <a:cubicBezTo>
                    <a:pt x="1" y="233"/>
                    <a:pt x="1" y="233"/>
                    <a:pt x="0" y="233"/>
                  </a:cubicBezTo>
                  <a:cubicBezTo>
                    <a:pt x="3" y="238"/>
                    <a:pt x="9" y="241"/>
                    <a:pt x="15" y="241"/>
                  </a:cubicBezTo>
                  <a:cubicBezTo>
                    <a:pt x="16" y="241"/>
                    <a:pt x="18" y="241"/>
                    <a:pt x="19" y="241"/>
                  </a:cubicBezTo>
                  <a:cubicBezTo>
                    <a:pt x="269" y="175"/>
                    <a:pt x="269" y="175"/>
                    <a:pt x="269" y="175"/>
                  </a:cubicBezTo>
                  <a:cubicBezTo>
                    <a:pt x="277" y="173"/>
                    <a:pt x="282" y="166"/>
                    <a:pt x="282" y="158"/>
                  </a:cubicBezTo>
                  <a:close/>
                  <a:moveTo>
                    <a:pt x="259" y="159"/>
                  </a:moveTo>
                  <a:cubicBezTo>
                    <a:pt x="131" y="198"/>
                    <a:pt x="131" y="198"/>
                    <a:pt x="131" y="198"/>
                  </a:cubicBezTo>
                  <a:cubicBezTo>
                    <a:pt x="129" y="199"/>
                    <a:pt x="126" y="198"/>
                    <a:pt x="125" y="195"/>
                  </a:cubicBezTo>
                  <a:cubicBezTo>
                    <a:pt x="124" y="192"/>
                    <a:pt x="126" y="190"/>
                    <a:pt x="128" y="189"/>
                  </a:cubicBezTo>
                  <a:cubicBezTo>
                    <a:pt x="256" y="149"/>
                    <a:pt x="256" y="149"/>
                    <a:pt x="256" y="149"/>
                  </a:cubicBezTo>
                  <a:cubicBezTo>
                    <a:pt x="259" y="149"/>
                    <a:pt x="262" y="150"/>
                    <a:pt x="263" y="153"/>
                  </a:cubicBezTo>
                  <a:cubicBezTo>
                    <a:pt x="263" y="155"/>
                    <a:pt x="262" y="158"/>
                    <a:pt x="259" y="1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altLang="en-US" lang="zh-CN"/>
            </a:p>
          </p:txBody>
        </p:sp>
        <p:sp>
          <p:nvSpPr>
            <p:cNvPr id="1048621" name="Freeform 73"/>
            <p:cNvSpPr>
              <a:spLocks noEditPoints="1"/>
            </p:cNvSpPr>
            <p:nvPr/>
          </p:nvSpPr>
          <p:spPr bwMode="auto">
            <a:xfrm>
              <a:off x="4148138" y="2051050"/>
              <a:ext cx="874713" cy="779463"/>
            </a:xfrm>
            <a:custGeom>
              <a:avLst/>
              <a:gdLst>
                <a:gd name="T0" fmla="*/ 141 w 417"/>
                <a:gd name="T1" fmla="*/ 336 h 371"/>
                <a:gd name="T2" fmla="*/ 124 w 417"/>
                <a:gd name="T3" fmla="*/ 326 h 371"/>
                <a:gd name="T4" fmla="*/ 141 w 417"/>
                <a:gd name="T5" fmla="*/ 371 h 371"/>
                <a:gd name="T6" fmla="*/ 417 w 417"/>
                <a:gd name="T7" fmla="*/ 354 h 371"/>
                <a:gd name="T8" fmla="*/ 399 w 417"/>
                <a:gd name="T9" fmla="*/ 336 h 371"/>
                <a:gd name="T10" fmla="*/ 329 w 417"/>
                <a:gd name="T11" fmla="*/ 136 h 371"/>
                <a:gd name="T12" fmla="*/ 243 w 417"/>
                <a:gd name="T13" fmla="*/ 0 h 371"/>
                <a:gd name="T14" fmla="*/ 9 w 417"/>
                <a:gd name="T15" fmla="*/ 128 h 371"/>
                <a:gd name="T16" fmla="*/ 3 w 417"/>
                <a:gd name="T17" fmla="*/ 152 h 371"/>
                <a:gd name="T18" fmla="*/ 89 w 417"/>
                <a:gd name="T19" fmla="*/ 287 h 371"/>
                <a:gd name="T20" fmla="*/ 323 w 417"/>
                <a:gd name="T21" fmla="*/ 159 h 371"/>
                <a:gd name="T22" fmla="*/ 111 w 417"/>
                <a:gd name="T23" fmla="*/ 220 h 371"/>
                <a:gd name="T24" fmla="*/ 57 w 417"/>
                <a:gd name="T25" fmla="*/ 122 h 371"/>
                <a:gd name="T26" fmla="*/ 111 w 417"/>
                <a:gd name="T27" fmla="*/ 220 h 371"/>
                <a:gd name="T28" fmla="*/ 190 w 417"/>
                <a:gd name="T29" fmla="*/ 210 h 371"/>
                <a:gd name="T30" fmla="*/ 185 w 417"/>
                <a:gd name="T31" fmla="*/ 201 h 371"/>
                <a:gd name="T32" fmla="*/ 309 w 417"/>
                <a:gd name="T33" fmla="*/ 139 h 371"/>
                <a:gd name="T34" fmla="*/ 86 w 417"/>
                <a:gd name="T35" fmla="*/ 165 h 371"/>
                <a:gd name="T36" fmla="*/ 79 w 417"/>
                <a:gd name="T37" fmla="*/ 147 h 371"/>
                <a:gd name="T38" fmla="*/ 92 w 417"/>
                <a:gd name="T39" fmla="*/ 155 h 371"/>
                <a:gd name="T40" fmla="*/ 82 w 417"/>
                <a:gd name="T41" fmla="*/ 138 h 371"/>
                <a:gd name="T42" fmla="*/ 64 w 417"/>
                <a:gd name="T43" fmla="*/ 136 h 371"/>
                <a:gd name="T44" fmla="*/ 57 w 417"/>
                <a:gd name="T45" fmla="*/ 152 h 371"/>
                <a:gd name="T46" fmla="*/ 71 w 417"/>
                <a:gd name="T47" fmla="*/ 178 h 371"/>
                <a:gd name="T48" fmla="*/ 92 w 417"/>
                <a:gd name="T49" fmla="*/ 195 h 371"/>
                <a:gd name="T50" fmla="*/ 76 w 417"/>
                <a:gd name="T51" fmla="*/ 188 h 371"/>
                <a:gd name="T52" fmla="*/ 97 w 417"/>
                <a:gd name="T53" fmla="*/ 204 h 371"/>
                <a:gd name="T54" fmla="*/ 104 w 417"/>
                <a:gd name="T55" fmla="*/ 207 h 371"/>
                <a:gd name="T56" fmla="*/ 105 w 417"/>
                <a:gd name="T57" fmla="*/ 199 h 371"/>
                <a:gd name="T58" fmla="*/ 86 w 417"/>
                <a:gd name="T59" fmla="*/ 165 h 371"/>
                <a:gd name="T60" fmla="*/ 68 w 417"/>
                <a:gd name="T61" fmla="*/ 163 h 371"/>
                <a:gd name="T62" fmla="*/ 77 w 417"/>
                <a:gd name="T63" fmla="*/ 168 h 371"/>
                <a:gd name="T64" fmla="*/ 100 w 417"/>
                <a:gd name="T65" fmla="*/ 190 h 371"/>
                <a:gd name="T66" fmla="*/ 100 w 417"/>
                <a:gd name="T67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371">
                  <a:moveTo>
                    <a:pt x="399" y="336"/>
                  </a:moveTo>
                  <a:cubicBezTo>
                    <a:pt x="141" y="336"/>
                    <a:pt x="141" y="336"/>
                    <a:pt x="141" y="336"/>
                  </a:cubicBezTo>
                  <a:cubicBezTo>
                    <a:pt x="134" y="336"/>
                    <a:pt x="128" y="332"/>
                    <a:pt x="125" y="326"/>
                  </a:cubicBezTo>
                  <a:cubicBezTo>
                    <a:pt x="125" y="326"/>
                    <a:pt x="124" y="326"/>
                    <a:pt x="124" y="326"/>
                  </a:cubicBezTo>
                  <a:cubicBezTo>
                    <a:pt x="124" y="354"/>
                    <a:pt x="124" y="354"/>
                    <a:pt x="124" y="354"/>
                  </a:cubicBezTo>
                  <a:cubicBezTo>
                    <a:pt x="124" y="363"/>
                    <a:pt x="132" y="371"/>
                    <a:pt x="141" y="371"/>
                  </a:cubicBezTo>
                  <a:cubicBezTo>
                    <a:pt x="399" y="371"/>
                    <a:pt x="399" y="371"/>
                    <a:pt x="399" y="371"/>
                  </a:cubicBezTo>
                  <a:cubicBezTo>
                    <a:pt x="409" y="371"/>
                    <a:pt x="417" y="363"/>
                    <a:pt x="417" y="354"/>
                  </a:cubicBezTo>
                  <a:cubicBezTo>
                    <a:pt x="417" y="319"/>
                    <a:pt x="417" y="319"/>
                    <a:pt x="417" y="319"/>
                  </a:cubicBezTo>
                  <a:cubicBezTo>
                    <a:pt x="417" y="329"/>
                    <a:pt x="409" y="336"/>
                    <a:pt x="399" y="336"/>
                  </a:cubicBezTo>
                  <a:close/>
                  <a:moveTo>
                    <a:pt x="332" y="144"/>
                  </a:moveTo>
                  <a:cubicBezTo>
                    <a:pt x="332" y="141"/>
                    <a:pt x="331" y="138"/>
                    <a:pt x="329" y="136"/>
                  </a:cubicBezTo>
                  <a:cubicBezTo>
                    <a:pt x="259" y="9"/>
                    <a:pt x="259" y="9"/>
                    <a:pt x="259" y="9"/>
                  </a:cubicBezTo>
                  <a:cubicBezTo>
                    <a:pt x="255" y="3"/>
                    <a:pt x="249" y="0"/>
                    <a:pt x="243" y="0"/>
                  </a:cubicBezTo>
                  <a:cubicBezTo>
                    <a:pt x="240" y="0"/>
                    <a:pt x="237" y="0"/>
                    <a:pt x="235" y="2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4" y="131"/>
                    <a:pt x="0" y="137"/>
                    <a:pt x="0" y="143"/>
                  </a:cubicBezTo>
                  <a:cubicBezTo>
                    <a:pt x="0" y="146"/>
                    <a:pt x="1" y="149"/>
                    <a:pt x="3" y="152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7" y="284"/>
                    <a:pt x="83" y="287"/>
                    <a:pt x="89" y="287"/>
                  </a:cubicBezTo>
                  <a:cubicBezTo>
                    <a:pt x="92" y="287"/>
                    <a:pt x="95" y="287"/>
                    <a:pt x="97" y="285"/>
                  </a:cubicBezTo>
                  <a:cubicBezTo>
                    <a:pt x="323" y="159"/>
                    <a:pt x="323" y="159"/>
                    <a:pt x="323" y="159"/>
                  </a:cubicBezTo>
                  <a:cubicBezTo>
                    <a:pt x="328" y="156"/>
                    <a:pt x="332" y="150"/>
                    <a:pt x="332" y="144"/>
                  </a:cubicBezTo>
                  <a:close/>
                  <a:moveTo>
                    <a:pt x="111" y="220"/>
                  </a:moveTo>
                  <a:cubicBezTo>
                    <a:pt x="88" y="232"/>
                    <a:pt x="58" y="220"/>
                    <a:pt x="43" y="193"/>
                  </a:cubicBezTo>
                  <a:cubicBezTo>
                    <a:pt x="29" y="166"/>
                    <a:pt x="35" y="134"/>
                    <a:pt x="57" y="122"/>
                  </a:cubicBezTo>
                  <a:cubicBezTo>
                    <a:pt x="80" y="110"/>
                    <a:pt x="110" y="122"/>
                    <a:pt x="125" y="149"/>
                  </a:cubicBezTo>
                  <a:cubicBezTo>
                    <a:pt x="139" y="176"/>
                    <a:pt x="133" y="208"/>
                    <a:pt x="111" y="220"/>
                  </a:cubicBezTo>
                  <a:close/>
                  <a:moveTo>
                    <a:pt x="307" y="146"/>
                  </a:moveTo>
                  <a:cubicBezTo>
                    <a:pt x="190" y="210"/>
                    <a:pt x="190" y="210"/>
                    <a:pt x="190" y="210"/>
                  </a:cubicBezTo>
                  <a:cubicBezTo>
                    <a:pt x="187" y="211"/>
                    <a:pt x="184" y="210"/>
                    <a:pt x="183" y="208"/>
                  </a:cubicBezTo>
                  <a:cubicBezTo>
                    <a:pt x="181" y="206"/>
                    <a:pt x="182" y="202"/>
                    <a:pt x="185" y="201"/>
                  </a:cubicBezTo>
                  <a:cubicBezTo>
                    <a:pt x="303" y="137"/>
                    <a:pt x="303" y="137"/>
                    <a:pt x="303" y="137"/>
                  </a:cubicBezTo>
                  <a:cubicBezTo>
                    <a:pt x="305" y="136"/>
                    <a:pt x="308" y="137"/>
                    <a:pt x="309" y="139"/>
                  </a:cubicBezTo>
                  <a:cubicBezTo>
                    <a:pt x="311" y="142"/>
                    <a:pt x="310" y="145"/>
                    <a:pt x="307" y="146"/>
                  </a:cubicBezTo>
                  <a:close/>
                  <a:moveTo>
                    <a:pt x="86" y="165"/>
                  </a:moveTo>
                  <a:cubicBezTo>
                    <a:pt x="76" y="147"/>
                    <a:pt x="76" y="147"/>
                    <a:pt x="76" y="147"/>
                  </a:cubicBezTo>
                  <a:cubicBezTo>
                    <a:pt x="77" y="147"/>
                    <a:pt x="78" y="147"/>
                    <a:pt x="79" y="147"/>
                  </a:cubicBezTo>
                  <a:cubicBezTo>
                    <a:pt x="83" y="149"/>
                    <a:pt x="85" y="153"/>
                    <a:pt x="85" y="153"/>
                  </a:cubicBezTo>
                  <a:cubicBezTo>
                    <a:pt x="87" y="155"/>
                    <a:pt x="90" y="156"/>
                    <a:pt x="92" y="155"/>
                  </a:cubicBezTo>
                  <a:cubicBezTo>
                    <a:pt x="95" y="153"/>
                    <a:pt x="96" y="150"/>
                    <a:pt x="94" y="148"/>
                  </a:cubicBezTo>
                  <a:cubicBezTo>
                    <a:pt x="94" y="147"/>
                    <a:pt x="90" y="140"/>
                    <a:pt x="82" y="138"/>
                  </a:cubicBezTo>
                  <a:cubicBezTo>
                    <a:pt x="78" y="137"/>
                    <a:pt x="75" y="137"/>
                    <a:pt x="71" y="138"/>
                  </a:cubicBezTo>
                  <a:cubicBezTo>
                    <a:pt x="70" y="136"/>
                    <a:pt x="67" y="135"/>
                    <a:pt x="64" y="136"/>
                  </a:cubicBezTo>
                  <a:cubicBezTo>
                    <a:pt x="62" y="138"/>
                    <a:pt x="61" y="141"/>
                    <a:pt x="62" y="143"/>
                  </a:cubicBezTo>
                  <a:cubicBezTo>
                    <a:pt x="60" y="145"/>
                    <a:pt x="58" y="148"/>
                    <a:pt x="57" y="152"/>
                  </a:cubicBezTo>
                  <a:cubicBezTo>
                    <a:pt x="55" y="160"/>
                    <a:pt x="58" y="167"/>
                    <a:pt x="59" y="168"/>
                  </a:cubicBezTo>
                  <a:cubicBezTo>
                    <a:pt x="59" y="169"/>
                    <a:pt x="63" y="176"/>
                    <a:pt x="71" y="178"/>
                  </a:cubicBezTo>
                  <a:cubicBezTo>
                    <a:pt x="75" y="179"/>
                    <a:pt x="78" y="179"/>
                    <a:pt x="82" y="178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86" y="195"/>
                    <a:pt x="83" y="191"/>
                    <a:pt x="82" y="190"/>
                  </a:cubicBezTo>
                  <a:cubicBezTo>
                    <a:pt x="81" y="187"/>
                    <a:pt x="78" y="186"/>
                    <a:pt x="76" y="188"/>
                  </a:cubicBezTo>
                  <a:cubicBezTo>
                    <a:pt x="73" y="189"/>
                    <a:pt x="72" y="192"/>
                    <a:pt x="74" y="194"/>
                  </a:cubicBezTo>
                  <a:cubicBezTo>
                    <a:pt x="77" y="201"/>
                    <a:pt x="86" y="208"/>
                    <a:pt x="97" y="204"/>
                  </a:cubicBezTo>
                  <a:cubicBezTo>
                    <a:pt x="97" y="205"/>
                    <a:pt x="97" y="205"/>
                    <a:pt x="97" y="205"/>
                  </a:cubicBezTo>
                  <a:cubicBezTo>
                    <a:pt x="99" y="208"/>
                    <a:pt x="102" y="209"/>
                    <a:pt x="104" y="207"/>
                  </a:cubicBezTo>
                  <a:cubicBezTo>
                    <a:pt x="107" y="206"/>
                    <a:pt x="108" y="203"/>
                    <a:pt x="106" y="201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14" y="192"/>
                    <a:pt x="113" y="181"/>
                    <a:pt x="109" y="175"/>
                  </a:cubicBezTo>
                  <a:cubicBezTo>
                    <a:pt x="106" y="168"/>
                    <a:pt x="97" y="161"/>
                    <a:pt x="86" y="165"/>
                  </a:cubicBezTo>
                  <a:close/>
                  <a:moveTo>
                    <a:pt x="74" y="168"/>
                  </a:moveTo>
                  <a:cubicBezTo>
                    <a:pt x="70" y="167"/>
                    <a:pt x="68" y="163"/>
                    <a:pt x="68" y="163"/>
                  </a:cubicBezTo>
                  <a:cubicBezTo>
                    <a:pt x="67" y="161"/>
                    <a:pt x="65" y="156"/>
                    <a:pt x="68" y="152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6" y="168"/>
                    <a:pt x="75" y="168"/>
                    <a:pt x="74" y="168"/>
                  </a:cubicBezTo>
                  <a:close/>
                  <a:moveTo>
                    <a:pt x="100" y="190"/>
                  </a:moveTo>
                  <a:cubicBezTo>
                    <a:pt x="91" y="174"/>
                    <a:pt x="91" y="174"/>
                    <a:pt x="91" y="174"/>
                  </a:cubicBezTo>
                  <a:cubicBezTo>
                    <a:pt x="96" y="174"/>
                    <a:pt x="99" y="178"/>
                    <a:pt x="100" y="180"/>
                  </a:cubicBezTo>
                  <a:cubicBezTo>
                    <a:pt x="101" y="181"/>
                    <a:pt x="103" y="186"/>
                    <a:pt x="100" y="1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altLang="en-US" lang="zh-CN"/>
            </a:p>
          </p:txBody>
        </p:sp>
      </p:grpSp>
      <p:grpSp>
        <p:nvGrpSpPr>
          <p:cNvPr id="63" name="组 21"/>
          <p:cNvGrpSpPr/>
          <p:nvPr/>
        </p:nvGrpSpPr>
        <p:grpSpPr>
          <a:xfrm>
            <a:off x="4425165" y="5335816"/>
            <a:ext cx="293549" cy="399339"/>
            <a:chOff x="6873876" y="5411788"/>
            <a:chExt cx="665163" cy="904875"/>
          </a:xfrm>
          <a:solidFill>
            <a:schemeClr val="bg1"/>
          </a:solidFill>
        </p:grpSpPr>
        <p:sp>
          <p:nvSpPr>
            <p:cNvPr id="1048622" name="Freeform 64"/>
            <p:cNvSpPr>
              <a:spLocks noEditPoints="1"/>
            </p:cNvSpPr>
            <p:nvPr/>
          </p:nvSpPr>
          <p:spPr bwMode="auto">
            <a:xfrm>
              <a:off x="6873876" y="5411788"/>
              <a:ext cx="665163" cy="835025"/>
            </a:xfrm>
            <a:custGeom>
              <a:avLst/>
              <a:gdLst>
                <a:gd name="T0" fmla="*/ 209 w 317"/>
                <a:gd name="T1" fmla="*/ 99 h 398"/>
                <a:gd name="T2" fmla="*/ 119 w 317"/>
                <a:gd name="T3" fmla="*/ 105 h 398"/>
                <a:gd name="T4" fmla="*/ 86 w 317"/>
                <a:gd name="T5" fmla="*/ 99 h 398"/>
                <a:gd name="T6" fmla="*/ 0 w 317"/>
                <a:gd name="T7" fmla="*/ 316 h 398"/>
                <a:gd name="T8" fmla="*/ 230 w 317"/>
                <a:gd name="T9" fmla="*/ 398 h 398"/>
                <a:gd name="T10" fmla="*/ 317 w 317"/>
                <a:gd name="T11" fmla="*/ 214 h 398"/>
                <a:gd name="T12" fmla="*/ 230 w 317"/>
                <a:gd name="T13" fmla="*/ 99 h 398"/>
                <a:gd name="T14" fmla="*/ 171 w 317"/>
                <a:gd name="T15" fmla="*/ 334 h 398"/>
                <a:gd name="T16" fmla="*/ 153 w 317"/>
                <a:gd name="T17" fmla="*/ 334 h 398"/>
                <a:gd name="T18" fmla="*/ 113 w 317"/>
                <a:gd name="T19" fmla="*/ 282 h 398"/>
                <a:gd name="T20" fmla="*/ 131 w 317"/>
                <a:gd name="T21" fmla="*/ 282 h 398"/>
                <a:gd name="T22" fmla="*/ 153 w 317"/>
                <a:gd name="T23" fmla="*/ 311 h 398"/>
                <a:gd name="T24" fmla="*/ 113 w 317"/>
                <a:gd name="T25" fmla="*/ 203 h 398"/>
                <a:gd name="T26" fmla="*/ 153 w 317"/>
                <a:gd name="T27" fmla="*/ 150 h 398"/>
                <a:gd name="T28" fmla="*/ 171 w 317"/>
                <a:gd name="T29" fmla="*/ 150 h 398"/>
                <a:gd name="T30" fmla="*/ 210 w 317"/>
                <a:gd name="T31" fmla="*/ 203 h 398"/>
                <a:gd name="T32" fmla="*/ 192 w 317"/>
                <a:gd name="T33" fmla="*/ 203 h 398"/>
                <a:gd name="T34" fmla="*/ 171 w 317"/>
                <a:gd name="T35" fmla="*/ 173 h 398"/>
                <a:gd name="T36" fmla="*/ 210 w 317"/>
                <a:gd name="T37" fmla="*/ 282 h 398"/>
                <a:gd name="T38" fmla="*/ 211 w 317"/>
                <a:gd name="T39" fmla="*/ 375 h 398"/>
                <a:gd name="T40" fmla="*/ 211 w 317"/>
                <a:gd name="T41" fmla="*/ 364 h 398"/>
                <a:gd name="T42" fmla="*/ 285 w 317"/>
                <a:gd name="T43" fmla="*/ 317 h 398"/>
                <a:gd name="T44" fmla="*/ 296 w 317"/>
                <a:gd name="T45" fmla="*/ 317 h 398"/>
                <a:gd name="T46" fmla="*/ 171 w 317"/>
                <a:gd name="T47" fmla="*/ 252 h 398"/>
                <a:gd name="T48" fmla="*/ 192 w 317"/>
                <a:gd name="T49" fmla="*/ 282 h 398"/>
                <a:gd name="T50" fmla="*/ 131 w 317"/>
                <a:gd name="T51" fmla="*/ 203 h 398"/>
                <a:gd name="T52" fmla="*/ 153 w 317"/>
                <a:gd name="T53" fmla="*/ 173 h 398"/>
                <a:gd name="T54" fmla="*/ 119 w 317"/>
                <a:gd name="T55" fmla="*/ 79 h 398"/>
                <a:gd name="T56" fmla="*/ 203 w 317"/>
                <a:gd name="T57" fmla="*/ 80 h 398"/>
                <a:gd name="T58" fmla="*/ 211 w 317"/>
                <a:gd name="T59" fmla="*/ 0 h 398"/>
                <a:gd name="T60" fmla="*/ 79 w 317"/>
                <a:gd name="T61" fmla="*/ 24 h 398"/>
                <a:gd name="T62" fmla="*/ 119 w 317"/>
                <a:gd name="T63" fmla="*/ 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7" h="398">
                  <a:moveTo>
                    <a:pt x="230" y="99"/>
                  </a:moveTo>
                  <a:cubicBezTo>
                    <a:pt x="209" y="99"/>
                    <a:pt x="209" y="99"/>
                    <a:pt x="209" y="99"/>
                  </a:cubicBezTo>
                  <a:cubicBezTo>
                    <a:pt x="207" y="103"/>
                    <a:pt x="203" y="105"/>
                    <a:pt x="198" y="105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4" y="105"/>
                    <a:pt x="110" y="103"/>
                    <a:pt x="107" y="99"/>
                  </a:cubicBezTo>
                  <a:cubicBezTo>
                    <a:pt x="94" y="99"/>
                    <a:pt x="86" y="99"/>
                    <a:pt x="86" y="99"/>
                  </a:cubicBezTo>
                  <a:cubicBezTo>
                    <a:pt x="86" y="99"/>
                    <a:pt x="0" y="99"/>
                    <a:pt x="0" y="18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98"/>
                    <a:pt x="86" y="398"/>
                  </a:cubicBezTo>
                  <a:cubicBezTo>
                    <a:pt x="173" y="398"/>
                    <a:pt x="230" y="398"/>
                    <a:pt x="230" y="398"/>
                  </a:cubicBezTo>
                  <a:cubicBezTo>
                    <a:pt x="230" y="398"/>
                    <a:pt x="317" y="398"/>
                    <a:pt x="317" y="316"/>
                  </a:cubicBezTo>
                  <a:cubicBezTo>
                    <a:pt x="317" y="254"/>
                    <a:pt x="317" y="214"/>
                    <a:pt x="317" y="214"/>
                  </a:cubicBezTo>
                  <a:cubicBezTo>
                    <a:pt x="317" y="193"/>
                    <a:pt x="317" y="180"/>
                    <a:pt x="317" y="180"/>
                  </a:cubicBezTo>
                  <a:cubicBezTo>
                    <a:pt x="317" y="180"/>
                    <a:pt x="317" y="99"/>
                    <a:pt x="230" y="99"/>
                  </a:cubicBezTo>
                  <a:close/>
                  <a:moveTo>
                    <a:pt x="171" y="329"/>
                  </a:moveTo>
                  <a:cubicBezTo>
                    <a:pt x="171" y="334"/>
                    <a:pt x="171" y="334"/>
                    <a:pt x="171" y="334"/>
                  </a:cubicBezTo>
                  <a:cubicBezTo>
                    <a:pt x="171" y="339"/>
                    <a:pt x="167" y="343"/>
                    <a:pt x="162" y="343"/>
                  </a:cubicBezTo>
                  <a:cubicBezTo>
                    <a:pt x="157" y="343"/>
                    <a:pt x="153" y="339"/>
                    <a:pt x="153" y="334"/>
                  </a:cubicBezTo>
                  <a:cubicBezTo>
                    <a:pt x="153" y="329"/>
                    <a:pt x="153" y="329"/>
                    <a:pt x="153" y="329"/>
                  </a:cubicBezTo>
                  <a:cubicBezTo>
                    <a:pt x="122" y="325"/>
                    <a:pt x="113" y="297"/>
                    <a:pt x="113" y="282"/>
                  </a:cubicBezTo>
                  <a:cubicBezTo>
                    <a:pt x="113" y="277"/>
                    <a:pt x="117" y="273"/>
                    <a:pt x="122" y="273"/>
                  </a:cubicBezTo>
                  <a:cubicBezTo>
                    <a:pt x="127" y="273"/>
                    <a:pt x="131" y="277"/>
                    <a:pt x="131" y="282"/>
                  </a:cubicBezTo>
                  <a:cubicBezTo>
                    <a:pt x="131" y="282"/>
                    <a:pt x="131" y="282"/>
                    <a:pt x="131" y="282"/>
                  </a:cubicBezTo>
                  <a:cubicBezTo>
                    <a:pt x="131" y="284"/>
                    <a:pt x="132" y="306"/>
                    <a:pt x="153" y="311"/>
                  </a:cubicBezTo>
                  <a:cubicBezTo>
                    <a:pt x="153" y="250"/>
                    <a:pt x="153" y="250"/>
                    <a:pt x="153" y="250"/>
                  </a:cubicBezTo>
                  <a:cubicBezTo>
                    <a:pt x="122" y="246"/>
                    <a:pt x="113" y="218"/>
                    <a:pt x="113" y="203"/>
                  </a:cubicBezTo>
                  <a:cubicBezTo>
                    <a:pt x="113" y="187"/>
                    <a:pt x="122" y="159"/>
                    <a:pt x="153" y="155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53" y="145"/>
                    <a:pt x="157" y="141"/>
                    <a:pt x="162" y="141"/>
                  </a:cubicBezTo>
                  <a:cubicBezTo>
                    <a:pt x="167" y="141"/>
                    <a:pt x="171" y="145"/>
                    <a:pt x="171" y="150"/>
                  </a:cubicBezTo>
                  <a:cubicBezTo>
                    <a:pt x="171" y="155"/>
                    <a:pt x="171" y="155"/>
                    <a:pt x="171" y="155"/>
                  </a:cubicBezTo>
                  <a:cubicBezTo>
                    <a:pt x="201" y="159"/>
                    <a:pt x="210" y="187"/>
                    <a:pt x="210" y="203"/>
                  </a:cubicBezTo>
                  <a:cubicBezTo>
                    <a:pt x="210" y="208"/>
                    <a:pt x="206" y="212"/>
                    <a:pt x="201" y="212"/>
                  </a:cubicBezTo>
                  <a:cubicBezTo>
                    <a:pt x="196" y="212"/>
                    <a:pt x="192" y="208"/>
                    <a:pt x="192" y="203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2" y="200"/>
                    <a:pt x="191" y="178"/>
                    <a:pt x="171" y="173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201" y="238"/>
                    <a:pt x="210" y="266"/>
                    <a:pt x="210" y="282"/>
                  </a:cubicBezTo>
                  <a:cubicBezTo>
                    <a:pt x="210" y="297"/>
                    <a:pt x="201" y="325"/>
                    <a:pt x="171" y="329"/>
                  </a:cubicBezTo>
                  <a:close/>
                  <a:moveTo>
                    <a:pt x="211" y="375"/>
                  </a:moveTo>
                  <a:cubicBezTo>
                    <a:pt x="208" y="375"/>
                    <a:pt x="205" y="373"/>
                    <a:pt x="205" y="370"/>
                  </a:cubicBezTo>
                  <a:cubicBezTo>
                    <a:pt x="205" y="366"/>
                    <a:pt x="208" y="364"/>
                    <a:pt x="211" y="364"/>
                  </a:cubicBezTo>
                  <a:cubicBezTo>
                    <a:pt x="283" y="364"/>
                    <a:pt x="285" y="319"/>
                    <a:pt x="285" y="317"/>
                  </a:cubicBezTo>
                  <a:cubicBezTo>
                    <a:pt x="285" y="317"/>
                    <a:pt x="285" y="317"/>
                    <a:pt x="285" y="317"/>
                  </a:cubicBezTo>
                  <a:cubicBezTo>
                    <a:pt x="285" y="313"/>
                    <a:pt x="287" y="311"/>
                    <a:pt x="290" y="311"/>
                  </a:cubicBezTo>
                  <a:cubicBezTo>
                    <a:pt x="294" y="311"/>
                    <a:pt x="296" y="313"/>
                    <a:pt x="296" y="317"/>
                  </a:cubicBezTo>
                  <a:cubicBezTo>
                    <a:pt x="296" y="317"/>
                    <a:pt x="295" y="375"/>
                    <a:pt x="211" y="375"/>
                  </a:cubicBezTo>
                  <a:close/>
                  <a:moveTo>
                    <a:pt x="171" y="252"/>
                  </a:moveTo>
                  <a:cubicBezTo>
                    <a:pt x="171" y="311"/>
                    <a:pt x="171" y="311"/>
                    <a:pt x="171" y="311"/>
                  </a:cubicBezTo>
                  <a:cubicBezTo>
                    <a:pt x="191" y="306"/>
                    <a:pt x="192" y="284"/>
                    <a:pt x="192" y="282"/>
                  </a:cubicBezTo>
                  <a:cubicBezTo>
                    <a:pt x="192" y="279"/>
                    <a:pt x="191" y="257"/>
                    <a:pt x="171" y="252"/>
                  </a:cubicBezTo>
                  <a:close/>
                  <a:moveTo>
                    <a:pt x="131" y="203"/>
                  </a:moveTo>
                  <a:cubicBezTo>
                    <a:pt x="131" y="205"/>
                    <a:pt x="132" y="227"/>
                    <a:pt x="153" y="232"/>
                  </a:cubicBezTo>
                  <a:cubicBezTo>
                    <a:pt x="153" y="173"/>
                    <a:pt x="153" y="173"/>
                    <a:pt x="153" y="173"/>
                  </a:cubicBezTo>
                  <a:cubicBezTo>
                    <a:pt x="132" y="178"/>
                    <a:pt x="131" y="200"/>
                    <a:pt x="131" y="203"/>
                  </a:cubicBezTo>
                  <a:close/>
                  <a:moveTo>
                    <a:pt x="119" y="79"/>
                  </a:moveTo>
                  <a:cubicBezTo>
                    <a:pt x="198" y="79"/>
                    <a:pt x="198" y="79"/>
                    <a:pt x="198" y="79"/>
                  </a:cubicBezTo>
                  <a:cubicBezTo>
                    <a:pt x="200" y="79"/>
                    <a:pt x="202" y="79"/>
                    <a:pt x="203" y="80"/>
                  </a:cubicBezTo>
                  <a:cubicBezTo>
                    <a:pt x="218" y="63"/>
                    <a:pt x="238" y="39"/>
                    <a:pt x="238" y="24"/>
                  </a:cubicBezTo>
                  <a:cubicBezTo>
                    <a:pt x="238" y="0"/>
                    <a:pt x="211" y="0"/>
                    <a:pt x="211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79" y="0"/>
                    <a:pt x="79" y="24"/>
                  </a:cubicBezTo>
                  <a:cubicBezTo>
                    <a:pt x="79" y="39"/>
                    <a:pt x="98" y="63"/>
                    <a:pt x="113" y="80"/>
                  </a:cubicBezTo>
                  <a:cubicBezTo>
                    <a:pt x="115" y="79"/>
                    <a:pt x="117" y="79"/>
                    <a:pt x="119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altLang="en-US" lang="zh-CN"/>
            </a:p>
          </p:txBody>
        </p:sp>
        <p:sp>
          <p:nvSpPr>
            <p:cNvPr id="1048623" name="Freeform 65"/>
            <p:cNvSpPr>
              <a:spLocks noEditPoints="1"/>
            </p:cNvSpPr>
            <p:nvPr/>
          </p:nvSpPr>
          <p:spPr bwMode="auto">
            <a:xfrm>
              <a:off x="6873876" y="5578475"/>
              <a:ext cx="665163" cy="738188"/>
            </a:xfrm>
            <a:custGeom>
              <a:avLst/>
              <a:gdLst>
                <a:gd name="T0" fmla="*/ 230 w 317"/>
                <a:gd name="T1" fmla="*/ 319 h 352"/>
                <a:gd name="T2" fmla="*/ 86 w 317"/>
                <a:gd name="T3" fmla="*/ 319 h 352"/>
                <a:gd name="T4" fmla="*/ 0 w 317"/>
                <a:gd name="T5" fmla="*/ 237 h 352"/>
                <a:gd name="T6" fmla="*/ 0 w 317"/>
                <a:gd name="T7" fmla="*/ 271 h 352"/>
                <a:gd name="T8" fmla="*/ 86 w 317"/>
                <a:gd name="T9" fmla="*/ 352 h 352"/>
                <a:gd name="T10" fmla="*/ 230 w 317"/>
                <a:gd name="T11" fmla="*/ 352 h 352"/>
                <a:gd name="T12" fmla="*/ 317 w 317"/>
                <a:gd name="T13" fmla="*/ 271 h 352"/>
                <a:gd name="T14" fmla="*/ 317 w 317"/>
                <a:gd name="T15" fmla="*/ 237 h 352"/>
                <a:gd name="T16" fmla="*/ 230 w 317"/>
                <a:gd name="T17" fmla="*/ 319 h 352"/>
                <a:gd name="T18" fmla="*/ 119 w 317"/>
                <a:gd name="T19" fmla="*/ 26 h 352"/>
                <a:gd name="T20" fmla="*/ 198 w 317"/>
                <a:gd name="T21" fmla="*/ 26 h 352"/>
                <a:gd name="T22" fmla="*/ 209 w 317"/>
                <a:gd name="T23" fmla="*/ 20 h 352"/>
                <a:gd name="T24" fmla="*/ 211 w 317"/>
                <a:gd name="T25" fmla="*/ 13 h 352"/>
                <a:gd name="T26" fmla="*/ 203 w 317"/>
                <a:gd name="T27" fmla="*/ 1 h 352"/>
                <a:gd name="T28" fmla="*/ 198 w 317"/>
                <a:gd name="T29" fmla="*/ 0 h 352"/>
                <a:gd name="T30" fmla="*/ 119 w 317"/>
                <a:gd name="T31" fmla="*/ 0 h 352"/>
                <a:gd name="T32" fmla="*/ 113 w 317"/>
                <a:gd name="T33" fmla="*/ 1 h 352"/>
                <a:gd name="T34" fmla="*/ 105 w 317"/>
                <a:gd name="T35" fmla="*/ 13 h 352"/>
                <a:gd name="T36" fmla="*/ 107 w 317"/>
                <a:gd name="T37" fmla="*/ 20 h 352"/>
                <a:gd name="T38" fmla="*/ 119 w 317"/>
                <a:gd name="T39" fmla="*/ 2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7" h="352">
                  <a:moveTo>
                    <a:pt x="230" y="319"/>
                  </a:moveTo>
                  <a:cubicBezTo>
                    <a:pt x="230" y="319"/>
                    <a:pt x="173" y="319"/>
                    <a:pt x="86" y="319"/>
                  </a:cubicBezTo>
                  <a:cubicBezTo>
                    <a:pt x="0" y="319"/>
                    <a:pt x="0" y="237"/>
                    <a:pt x="0" y="237"/>
                  </a:cubicBezTo>
                  <a:cubicBezTo>
                    <a:pt x="0" y="259"/>
                    <a:pt x="0" y="271"/>
                    <a:pt x="0" y="271"/>
                  </a:cubicBezTo>
                  <a:cubicBezTo>
                    <a:pt x="0" y="271"/>
                    <a:pt x="0" y="352"/>
                    <a:pt x="86" y="352"/>
                  </a:cubicBezTo>
                  <a:cubicBezTo>
                    <a:pt x="173" y="352"/>
                    <a:pt x="230" y="352"/>
                    <a:pt x="230" y="352"/>
                  </a:cubicBezTo>
                  <a:cubicBezTo>
                    <a:pt x="230" y="352"/>
                    <a:pt x="317" y="352"/>
                    <a:pt x="317" y="271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17" y="319"/>
                    <a:pt x="230" y="319"/>
                    <a:pt x="230" y="319"/>
                  </a:cubicBezTo>
                  <a:close/>
                  <a:moveTo>
                    <a:pt x="119" y="26"/>
                  </a:moveTo>
                  <a:cubicBezTo>
                    <a:pt x="198" y="26"/>
                    <a:pt x="198" y="26"/>
                    <a:pt x="198" y="26"/>
                  </a:cubicBezTo>
                  <a:cubicBezTo>
                    <a:pt x="203" y="26"/>
                    <a:pt x="207" y="24"/>
                    <a:pt x="209" y="20"/>
                  </a:cubicBezTo>
                  <a:cubicBezTo>
                    <a:pt x="210" y="18"/>
                    <a:pt x="211" y="16"/>
                    <a:pt x="211" y="13"/>
                  </a:cubicBezTo>
                  <a:cubicBezTo>
                    <a:pt x="211" y="8"/>
                    <a:pt x="208" y="3"/>
                    <a:pt x="203" y="1"/>
                  </a:cubicBezTo>
                  <a:cubicBezTo>
                    <a:pt x="202" y="0"/>
                    <a:pt x="200" y="0"/>
                    <a:pt x="19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7" y="0"/>
                    <a:pt x="115" y="0"/>
                    <a:pt x="113" y="1"/>
                  </a:cubicBezTo>
                  <a:cubicBezTo>
                    <a:pt x="109" y="3"/>
                    <a:pt x="105" y="8"/>
                    <a:pt x="105" y="13"/>
                  </a:cubicBezTo>
                  <a:cubicBezTo>
                    <a:pt x="105" y="16"/>
                    <a:pt x="106" y="18"/>
                    <a:pt x="107" y="20"/>
                  </a:cubicBezTo>
                  <a:cubicBezTo>
                    <a:pt x="110" y="24"/>
                    <a:pt x="114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altLang="en-US" lang="zh-CN"/>
            </a:p>
          </p:txBody>
        </p:sp>
      </p:grpSp>
      <p:sp>
        <p:nvSpPr>
          <p:cNvPr id="1048624" name=""/>
          <p:cNvSpPr txBox="1"/>
          <p:nvPr/>
        </p:nvSpPr>
        <p:spPr>
          <a:xfrm>
            <a:off x="0" y="1337916"/>
            <a:ext cx="4000000" cy="640080"/>
          </a:xfrm>
          <a:prstGeom prst="rect"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</a:rPr>
              <a:t>映射</a:t>
            </a:r>
            <a:endParaRPr sz="3200" lang="zh-CN">
              <a:solidFill>
                <a:srgbClr val="000000"/>
              </a:solidFill>
              <a:latin typeface="汉仪青云简"/>
              <a:ea typeface="汉仪青云简"/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76478" y="1977995"/>
            <a:ext cx="5574882" cy="2580959"/>
          </a:xfrm>
          <a:prstGeom prst="rect"/>
        </p:spPr>
      </p:pic>
      <p:sp>
        <p:nvSpPr>
          <p:cNvPr id="1048625" name=""/>
          <p:cNvSpPr txBox="1"/>
          <p:nvPr/>
        </p:nvSpPr>
        <p:spPr>
          <a:xfrm>
            <a:off x="424857" y="5224614"/>
            <a:ext cx="10407727" cy="1097281"/>
          </a:xfrm>
          <a:prstGeom prst="rect"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000000"/>
                </a:solidFill>
              </a:rPr>
              <a:t>从</a:t>
            </a:r>
            <a:r>
              <a:rPr altLang="en-US" sz="3200" lang="en-US">
                <a:solidFill>
                  <a:srgbClr val="000000"/>
                </a:solidFill>
              </a:rPr>
              <a:t>X</a:t>
            </a:r>
            <a:r>
              <a:rPr altLang="en-US" sz="3200" lang="zh-CN">
                <a:solidFill>
                  <a:srgbClr val="000000"/>
                </a:solidFill>
              </a:rPr>
              <a:t>指向</a:t>
            </a:r>
            <a:r>
              <a:rPr altLang="en-US" sz="3200" lang="en-US">
                <a:solidFill>
                  <a:srgbClr val="000000"/>
                </a:solidFill>
              </a:rPr>
              <a:t>Y</a:t>
            </a:r>
            <a:r>
              <a:rPr altLang="en-US" sz="3200" lang="zh-CN">
                <a:solidFill>
                  <a:srgbClr val="000000"/>
                </a:solidFill>
              </a:rPr>
              <a:t>，</a:t>
            </a:r>
            <a:r>
              <a:rPr altLang="en-US" sz="3200" lang="zh-CN">
                <a:solidFill>
                  <a:srgbClr val="000000"/>
                </a:solidFill>
              </a:rPr>
              <a:t>一个</a:t>
            </a:r>
            <a:r>
              <a:rPr altLang="en-US" sz="3200" lang="en-US">
                <a:solidFill>
                  <a:srgbClr val="000000"/>
                </a:solidFill>
              </a:rPr>
              <a:t>X</a:t>
            </a:r>
            <a:r>
              <a:rPr altLang="en-US" sz="3200" lang="zh-CN">
                <a:solidFill>
                  <a:srgbClr val="000000"/>
                </a:solidFill>
              </a:rPr>
              <a:t>对应</a:t>
            </a:r>
            <a:r>
              <a:rPr altLang="en-US" sz="3200" lang="zh-CN">
                <a:solidFill>
                  <a:srgbClr val="000000"/>
                </a:solidFill>
              </a:rPr>
              <a:t>一个</a:t>
            </a:r>
            <a:r>
              <a:rPr altLang="en-US" sz="3200" lang="en-US">
                <a:solidFill>
                  <a:srgbClr val="000000"/>
                </a:solidFill>
              </a:rPr>
              <a:t>Y</a:t>
            </a:r>
            <a:r>
              <a:rPr altLang="en-US" sz="3200" lang="zh-CN">
                <a:solidFill>
                  <a:srgbClr val="000000"/>
                </a:solidFill>
              </a:rPr>
              <a:t>叫</a:t>
            </a:r>
            <a:r>
              <a:rPr altLang="en-US" sz="3200" lang="zh-CN">
                <a:solidFill>
                  <a:srgbClr val="000000"/>
                </a:solidFill>
              </a:rPr>
              <a:t>一一</a:t>
            </a:r>
            <a:r>
              <a:rPr altLang="en-US" sz="3200" lang="zh-CN">
                <a:solidFill>
                  <a:srgbClr val="000000"/>
                </a:solidFill>
              </a:rPr>
              <a:t>映射</a:t>
            </a:r>
            <a:r>
              <a:rPr altLang="en-US" sz="3200" lang="zh-CN">
                <a:solidFill>
                  <a:srgbClr val="000000"/>
                </a:solidFill>
              </a:rPr>
              <a:t>，</a:t>
            </a:r>
            <a:r>
              <a:rPr altLang="en-US" sz="3200" lang="zh-CN">
                <a:solidFill>
                  <a:srgbClr val="000000"/>
                </a:solidFill>
              </a:rPr>
              <a:t>也</a:t>
            </a:r>
            <a:r>
              <a:rPr altLang="en-US" sz="3200" lang="zh-CN">
                <a:solidFill>
                  <a:srgbClr val="000000"/>
                </a:solidFill>
              </a:rPr>
              <a:t>可以</a:t>
            </a:r>
            <a:r>
              <a:rPr altLang="en-US" sz="3200" lang="zh-CN">
                <a:solidFill>
                  <a:srgbClr val="000000"/>
                </a:solidFill>
              </a:rPr>
              <a:t>多个</a:t>
            </a:r>
            <a:r>
              <a:rPr altLang="en-US" sz="3200" lang="en-US">
                <a:solidFill>
                  <a:srgbClr val="000000"/>
                </a:solidFill>
              </a:rPr>
              <a:t>X</a:t>
            </a:r>
            <a:r>
              <a:rPr altLang="en-US" sz="3200" lang="zh-CN">
                <a:solidFill>
                  <a:srgbClr val="000000"/>
                </a:solidFill>
              </a:rPr>
              <a:t>指向</a:t>
            </a:r>
            <a:r>
              <a:rPr altLang="en-US" sz="3200" lang="zh-CN">
                <a:solidFill>
                  <a:srgbClr val="000000"/>
                </a:solidFill>
              </a:rPr>
              <a:t>同</a:t>
            </a:r>
            <a:r>
              <a:rPr altLang="en-US" sz="3200" lang="zh-CN">
                <a:solidFill>
                  <a:srgbClr val="000000"/>
                </a:solidFill>
              </a:rPr>
              <a:t>一个</a:t>
            </a:r>
            <a:r>
              <a:rPr altLang="en-US" sz="3200" lang="en-US">
                <a:solidFill>
                  <a:srgbClr val="000000"/>
                </a:solidFill>
              </a:rPr>
              <a:t>Y</a:t>
            </a:r>
            <a:r>
              <a:rPr altLang="en-US" sz="3200" lang="zh-CN">
                <a:solidFill>
                  <a:srgbClr val="000000"/>
                </a:solidFill>
              </a:rPr>
              <a:t>，</a:t>
            </a:r>
            <a:r>
              <a:rPr altLang="en-US" sz="3200" lang="zh-CN">
                <a:solidFill>
                  <a:srgbClr val="000000"/>
                </a:solidFill>
              </a:rPr>
              <a:t>但</a:t>
            </a:r>
            <a:r>
              <a:rPr altLang="en-US" sz="3200" lang="zh-CN">
                <a:solidFill>
                  <a:srgbClr val="000000"/>
                </a:solidFill>
              </a:rPr>
              <a:t>不能</a:t>
            </a:r>
            <a:r>
              <a:rPr altLang="en-US" sz="3200" lang="zh-CN">
                <a:solidFill>
                  <a:srgbClr val="000000"/>
                </a:solidFill>
              </a:rPr>
              <a:t>多</a:t>
            </a:r>
            <a:r>
              <a:rPr altLang="en-US" sz="3200" lang="zh-CN">
                <a:solidFill>
                  <a:srgbClr val="000000"/>
                </a:solidFill>
              </a:rPr>
              <a:t>个</a:t>
            </a:r>
            <a:r>
              <a:rPr altLang="en-US" sz="3200" lang="en-US">
                <a:solidFill>
                  <a:srgbClr val="000000"/>
                </a:solidFill>
              </a:rPr>
              <a:t>Y</a:t>
            </a:r>
            <a:r>
              <a:rPr altLang="en-US" sz="3200" lang="zh-CN">
                <a:solidFill>
                  <a:srgbClr val="000000"/>
                </a:solidFill>
              </a:rPr>
              <a:t>指向</a:t>
            </a:r>
            <a:r>
              <a:rPr altLang="en-US" sz="3200" lang="zh-CN">
                <a:solidFill>
                  <a:srgbClr val="000000"/>
                </a:solidFill>
              </a:rPr>
              <a:t>同</a:t>
            </a:r>
            <a:r>
              <a:rPr altLang="en-US" sz="3200" lang="zh-CN">
                <a:solidFill>
                  <a:srgbClr val="000000"/>
                </a:solidFill>
              </a:rPr>
              <a:t>一个</a:t>
            </a:r>
            <a:r>
              <a:rPr altLang="en-US" sz="3200" lang="en-US">
                <a:solidFill>
                  <a:srgbClr val="000000"/>
                </a:solidFill>
              </a:rPr>
              <a:t>X</a:t>
            </a:r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altLang="zh-CN" dirty="0" kumimoji="1" lang="en-US"/>
              <a:t>PART</a:t>
            </a:r>
            <a:r>
              <a:rPr altLang="en-US" dirty="0" kumimoji="1" lang="zh-CN"/>
              <a:t> </a:t>
            </a:r>
            <a:r>
              <a:rPr altLang="zh-CN" dirty="0" kumimoji="1" lang="en-US"/>
              <a:t>TWO</a:t>
            </a:r>
            <a:r>
              <a:rPr altLang="en-US" dirty="0" kumimoji="1" lang="zh-CN"/>
              <a:t> 知识点讲解</a:t>
            </a:r>
          </a:p>
        </p:txBody>
      </p:sp>
      <p:sp>
        <p:nvSpPr>
          <p:cNvPr id="1048627" name=""/>
          <p:cNvSpPr txBox="1"/>
          <p:nvPr/>
        </p:nvSpPr>
        <p:spPr>
          <a:xfrm>
            <a:off x="0" y="1330279"/>
            <a:ext cx="4000000" cy="640079"/>
          </a:xfrm>
          <a:prstGeom prst="rect"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函数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图像</a:t>
            </a:r>
            <a:endParaRPr sz="2800" lang="zh-CN">
              <a:solidFill>
                <a:srgbClr val="000000"/>
              </a:solidFill>
            </a:endParaRPr>
          </a:p>
        </p:txBody>
      </p:sp>
      <p:sp>
        <p:nvSpPr>
          <p:cNvPr id="1048628" name=""/>
          <p:cNvSpPr txBox="1"/>
          <p:nvPr/>
        </p:nvSpPr>
        <p:spPr>
          <a:xfrm>
            <a:off x="1649067" y="4613289"/>
            <a:ext cx="8886852" cy="1737359"/>
          </a:xfrm>
          <a:prstGeom prst="rect"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学习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了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直角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坐标系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后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，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你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可以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在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坐标系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中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标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出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这些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点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吗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？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并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把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这些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点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连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起来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，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观察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得到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的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图形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。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如果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改变</a:t>
            </a:r>
            <a:r>
              <a:rPr altLang="en-US" sz="3200" lang="en-US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X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前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的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数字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呢</a:t>
            </a:r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？</a:t>
            </a:r>
            <a:endParaRPr sz="2800" lang="zh-CN">
              <a:solidFill>
                <a:srgbClr val="000000"/>
              </a:solidFill>
            </a:endParaRPr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>
          <a:off x="1524000" y="2687320"/>
          <a:ext cx="9144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741680">
                <a:tc>
                  <a:txBody>
                    <a:bodyPr/>
                    <a:p>
                      <a:r>
                        <a:rPr altLang="en-US" sz="3200" lang="en-US"/>
                        <a:t>X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1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2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3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4</a:t>
                      </a:r>
                      <a:endParaRPr altLang="en-US" lang="zh-CN"/>
                    </a:p>
                  </a:txBody>
                </a:tc>
              </a:tr>
              <a:tr h="741680">
                <a:tc>
                  <a:txBody>
                    <a:bodyPr/>
                    <a:p>
                      <a:r>
                        <a:rPr altLang="en-US" sz="3200" lang="en-US"/>
                        <a:t>Y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>
                          <a:latin typeface="Century Gothic"/>
                          <a:ea typeface="Century Gothic"/>
                        </a:rPr>
                        <a:t>3</a:t>
                      </a:r>
                      <a:endParaRPr altLang="en-US" sz="3200" lang="zh-CN">
                        <a:latin typeface="Century Gothic"/>
                        <a:ea typeface="Century Gothic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5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7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sz="3200" lang="en-US"/>
                        <a:t>9</a:t>
                      </a:r>
                      <a:endParaRPr altLang="en-US" lang="zh-CN"/>
                    </a:p>
                  </a:txBody>
                </a:tc>
              </a:tr>
            </a:tbl>
          </a:graphicData>
        </a:graphic>
      </p:graphicFrame>
      <p:sp>
        <p:nvSpPr>
          <p:cNvPr id="1048629" name=""/>
          <p:cNvSpPr/>
          <p:nvPr/>
        </p:nvSpPr>
        <p:spPr>
          <a:xfrm>
            <a:off x="9144000" y="111111"/>
            <a:ext cx="3048000" cy="2133600"/>
          </a:xfrm>
          <a:prstGeom prst="wedgeEllipseCallou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altLang="en-US" sz="3200" lang="zh-CN"/>
              <a:t>一次</a:t>
            </a:r>
            <a:r>
              <a:rPr altLang="en-US" sz="3200" lang="zh-CN"/>
              <a:t>函数</a:t>
            </a:r>
            <a:r>
              <a:rPr altLang="en-US" sz="3200" lang="zh-CN"/>
              <a:t>表达式</a:t>
            </a:r>
            <a:r>
              <a:rPr altLang="en-US" sz="3200" lang="zh-CN"/>
              <a:t>为</a:t>
            </a:r>
            <a:r>
              <a:rPr altLang="en-US" sz="3200" lang="en-US"/>
              <a:t>Y</a:t>
            </a:r>
            <a:r>
              <a:rPr altLang="en-US" sz="3200" lang="en-US"/>
              <a:t>=</a:t>
            </a:r>
            <a:r>
              <a:rPr altLang="en-US" sz="3200" lang="en-US"/>
              <a:t>k</a:t>
            </a:r>
            <a:r>
              <a:rPr altLang="en-US" sz="3200" lang="en-US"/>
              <a:t>X</a:t>
            </a:r>
            <a:r>
              <a:rPr altLang="en-US" sz="3200" lang="en-US"/>
              <a:t>+</a:t>
            </a:r>
            <a:r>
              <a:rPr altLang="en-US" sz="3200" lang="en-US"/>
              <a:t>b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占位符 1"/>
          <p:cNvSpPr>
            <a:spLocks noGrp="1"/>
          </p:cNvSpPr>
          <p:nvPr/>
        </p:nvSpPr>
        <p:spPr>
          <a:xfrm>
            <a:off x="4238095" y="-1714608"/>
            <a:ext cx="5304916" cy="529569"/>
          </a:xfrm>
          <a:prstGeom prst="rect"/>
        </p:spPr>
        <p:txBody>
          <a:bodyPr anchor="ctr" vert="horz"/>
          <a:lstStyle>
            <a:lvl1pPr algn="l" defTabSz="914400" indent="0" marL="0">
              <a:lnSpc>
                <a:spcPct val="100000"/>
              </a:lnSpc>
              <a:spcBef>
                <a:spcPts val="1000"/>
              </a:spcBef>
              <a:buNone/>
              <a:defRPr b="1" sz="2400" kern="1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l" defTabSz="914400" indent="-228600"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indent="-228600" marL="2514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indent="-228600" marL="2971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indent="-228600" marL="3429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indent="-228600" marL="3886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kumimoji="1" lang="en-US">
                <a:latin typeface="Arial"/>
              </a:rPr>
              <a:t>PART</a:t>
            </a:r>
            <a:r>
              <a:rPr altLang="en-US" dirty="0" kumimoji="1" lang="zh-CN">
                <a:latin typeface="宋体"/>
              </a:rPr>
              <a:t> </a:t>
            </a:r>
            <a:r>
              <a:rPr altLang="zh-CN" dirty="0" kumimoji="1" lang="en-US">
                <a:latin typeface="Arial"/>
              </a:rPr>
              <a:t>TWO</a:t>
            </a:r>
            <a:r>
              <a:rPr altLang="en-US" dirty="0" kumimoji="1" lang="zh-CN">
                <a:latin typeface="宋体"/>
              </a:rPr>
              <a:t> 知识点讲解</a:t>
            </a: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89913" y="3117976"/>
            <a:ext cx="7571947" cy="1521832"/>
          </a:xfrm>
          <a:prstGeom prst="rect"/>
        </p:spPr>
      </p:pic>
      <p:sp>
        <p:nvSpPr>
          <p:cNvPr id="1048631" name=""/>
          <p:cNvSpPr txBox="1"/>
          <p:nvPr/>
        </p:nvSpPr>
        <p:spPr>
          <a:xfrm>
            <a:off x="889913" y="1697619"/>
            <a:ext cx="11123543" cy="640081"/>
          </a:xfrm>
          <a:prstGeom prst="rect"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000000"/>
                </a:solidFill>
                <a:latin typeface="汉仪青云简"/>
                <a:ea typeface="汉仪青云简"/>
                <a:cs typeface="汉仪青云简"/>
              </a:rPr>
              <a:t>规定图像绘制的范围（这里我们绘制x&lt;240,y&lt;180之间的图像）</a:t>
            </a:r>
            <a:endParaRPr sz="2800" lang="zh-CN">
              <a:solidFill>
                <a:srgbClr val="000000"/>
              </a:solidFill>
            </a:endParaRPr>
          </a:p>
        </p:txBody>
      </p:sp>
      <p:sp>
        <p:nvSpPr>
          <p:cNvPr id="1048632" name="文本占位符 1"/>
          <p:cNvSpPr>
            <a:spLocks noGrp="1"/>
          </p:cNvSpPr>
          <p:nvPr/>
        </p:nvSpPr>
        <p:spPr>
          <a:xfrm>
            <a:off x="659004" y="258233"/>
            <a:ext cx="5304916" cy="529569"/>
          </a:xfrm>
          <a:prstGeom prst="rect"/>
        </p:spPr>
        <p:txBody>
          <a:bodyPr anchor="ctr" vert="horz"/>
          <a:lstStyle>
            <a:lvl1pPr algn="l" defTabSz="914400" indent="0" marL="0">
              <a:lnSpc>
                <a:spcPct val="100000"/>
              </a:lnSpc>
              <a:spcBef>
                <a:spcPts val="1000"/>
              </a:spcBef>
              <a:buNone/>
              <a:defRPr b="1" sz="2400" kern="1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l" defTabSz="914400" indent="-228600"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indent="-228600" marL="2514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indent="-228600" marL="2971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indent="-228600" marL="3429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indent="-228600" marL="3886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kumimoji="1" lang="en-US">
                <a:latin typeface="Arial"/>
              </a:rPr>
              <a:t>PART</a:t>
            </a:r>
            <a:r>
              <a:rPr altLang="en-US" dirty="0" kumimoji="1" lang="zh-CN">
                <a:latin typeface="宋体"/>
              </a:rPr>
              <a:t> </a:t>
            </a:r>
            <a:r>
              <a:rPr altLang="zh-CN" dirty="0" kumimoji="1" lang="en-US">
                <a:latin typeface="Arial"/>
              </a:rPr>
              <a:t>TWO</a:t>
            </a:r>
            <a:r>
              <a:rPr altLang="en-US" dirty="0" kumimoji="1" lang="zh-CN">
                <a:latin typeface="宋体"/>
              </a:rPr>
              <a:t> 知识点讲解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60944" compatLnSpc="1" forceAA="0" fromWordArt="0" horzOverflow="overflow" lIns="121889" numCol="1" rIns="121889" rot="0" rtlCol="0" spcCol="0" spcFirstLastPara="0" tIns="60944" vert="horz" vertOverflow="overflow" wrap="square">
            <a:prstTxWarp prst="textNoShape"/>
            <a:noAutofit/>
          </a:bodyPr>
          <a:p>
            <a:pPr algn="ctr" defTabSz="914172"/>
            <a:r>
              <a:rPr altLang="zh-CN" b="1" dirty="0" sz="7998" lang="en-US">
                <a:solidFill>
                  <a:srgbClr val="E7E6E6">
                    <a:lumMod val="50000"/>
                  </a:srgb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03</a:t>
            </a:r>
            <a:endParaRPr altLang="en-US" b="1" dirty="0" sz="7998" lang="zh-CN">
              <a:solidFill>
                <a:srgbClr val="E7E6E6">
                  <a:lumMod val="50000"/>
                </a:srgb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596" name="文本框 6"/>
          <p:cNvSpPr txBox="1"/>
          <p:nvPr/>
        </p:nvSpPr>
        <p:spPr>
          <a:xfrm>
            <a:off x="3541456" y="3192944"/>
            <a:ext cx="5059680" cy="1513841"/>
          </a:xfrm>
          <a:prstGeom prst="rect"/>
          <a:noFill/>
        </p:spPr>
        <p:txBody>
          <a:bodyPr rtlCol="0" wrap="none">
            <a:spAutoFit/>
          </a:bodyPr>
          <a:p>
            <a:pPr algn="ctr" defTabSz="914172"/>
            <a:r>
              <a:rPr altLang="en-US" b="1" dirty="0" sz="9600" lang="zh-CN">
                <a:blipFill rotWithShape="1" dpi="0">
                  <a:blip xmlns:r="http://schemas.openxmlformats.org/officeDocument/2006/relationships" r:embed="rId1"/>
                  <a:srcRect/>
                  <a:stretch>
                    <a:fillRect/>
                  </a:stretch>
                </a:blip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  <a:endParaRPr altLang="zh-CN" b="1" dirty="0" sz="9600" lang="en-US">
              <a:blipFill rotWithShape="1" dpi="0">
                <a:blip xmlns:r="http://schemas.openxmlformats.org/officeDocument/2006/relationships" r:embed="rId1"/>
                <a:srcRect/>
                <a:stretch>
                  <a:fillRect/>
                </a:stretch>
              </a:blip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50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63" name="图片 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/>
          </p:spPr>
        </p:pic>
        <p:pic>
          <p:nvPicPr>
            <p:cNvPr id="2097164" name="图片 8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0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50B1D8"/>
      </a:accent2>
      <a:accent3>
        <a:srgbClr val="1973BF"/>
      </a:accent3>
      <a:accent4>
        <a:srgbClr val="2EA2CF"/>
      </a:accent4>
      <a:accent5>
        <a:srgbClr val="1973BF"/>
      </a:accent5>
      <a:accent6>
        <a:srgbClr val="2EA2CF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BOSSPPT2017-2018极简风格</dc:title>
  <dc:creator>BOSSPPT 2017-2018</dc:creator>
  <cp:lastModifiedBy>黄 坷杰</cp:lastModifiedBy>
  <dcterms:created xsi:type="dcterms:W3CDTF">2015-08-14T02:51:41Z</dcterms:created>
  <dcterms:modified xsi:type="dcterms:W3CDTF">2022-11-25T03:52:59Z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9de041ce34cc4dc7b059128e4a5f1d0b</vt:lpwstr>
  </property>
</Properties>
</file>