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9" r:id="rId3"/>
    <p:sldId id="290" r:id="rId4"/>
    <p:sldId id="291" r:id="rId5"/>
    <p:sldId id="276" r:id="rId6"/>
    <p:sldId id="301" r:id="rId7"/>
    <p:sldId id="293" r:id="rId8"/>
    <p:sldId id="274" r:id="rId9"/>
    <p:sldId id="306" r:id="rId10"/>
    <p:sldId id="308" r:id="rId11"/>
    <p:sldId id="309" r:id="rId12"/>
    <p:sldId id="294" r:id="rId13"/>
    <p:sldId id="273" r:id="rId14"/>
    <p:sldId id="302" r:id="rId15"/>
    <p:sldId id="303" r:id="rId16"/>
    <p:sldId id="304" r:id="rId17"/>
    <p:sldId id="305" r:id="rId18"/>
    <p:sldId id="295" r:id="rId19"/>
    <p:sldId id="277" r:id="rId20"/>
    <p:sldId id="296" r:id="rId21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7"/>
    <p:restoredTop sz="94746"/>
  </p:normalViewPr>
  <p:slideViewPr>
    <p:cSldViewPr snapToGrid="0" snapToObjects="1">
      <p:cViewPr varScale="1">
        <p:scale>
          <a:sx n="89" d="100"/>
          <a:sy n="89" d="100"/>
        </p:scale>
        <p:origin x="7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652"/>
    </p:cViewPr>
  </p:sorterViewPr>
  <p:notesViewPr>
    <p:cSldViewPr snapToGrid="0" snapToObjects="1">
      <p:cViewPr varScale="1">
        <p:scale>
          <a:sx n="81" d="100"/>
          <a:sy n="81" d="100"/>
        </p:scale>
        <p:origin x="36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90161808"/>
        <c:axId val="722501261"/>
      </c:lineChart>
      <c:catAx>
        <c:axId val="3901618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2501261"/>
        <c:crosses val="autoZero"/>
        <c:auto val="1"/>
        <c:lblAlgn val="ctr"/>
        <c:lblOffset val="100"/>
        <c:noMultiLvlLbl val="0"/>
      </c:catAx>
      <c:valAx>
        <c:axId val="72250126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9016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C39C8-16E8-F646-9BCD-679B71C597CF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DA51F-360A-FE46-929E-414451743D82}" type="datetimeFigureOut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ADEFE-30D5-4218-B0B2-EC2916D6CF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7A729-3894-461E-8987-0E29CE977D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0" y="0"/>
            <a:ext cx="12192000" cy="6858000"/>
            <a:chOff x="767255" y="220717"/>
            <a:chExt cx="3888830" cy="4456386"/>
          </a:xfrm>
        </p:grpSpPr>
        <p:sp>
          <p:nvSpPr>
            <p:cNvPr id="5" name="矩形 4"/>
            <p:cNvSpPr/>
            <p:nvPr/>
          </p:nvSpPr>
          <p:spPr>
            <a:xfrm>
              <a:off x="767255" y="220717"/>
              <a:ext cx="777766" cy="4456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45021" y="220717"/>
              <a:ext cx="777766" cy="44563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22787" y="220717"/>
              <a:ext cx="777766" cy="44563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100553" y="220717"/>
              <a:ext cx="777766" cy="44563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878319" y="220717"/>
              <a:ext cx="777766" cy="44563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042737" y="-914400"/>
            <a:ext cx="13459326" cy="2245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425785" y="2544449"/>
            <a:ext cx="3201903" cy="1815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6395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目录</a:t>
            </a:r>
            <a:endParaRPr lang="en-US" altLang="zh-CN" sz="6395" b="1" dirty="0"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  <a:p>
            <a:pPr algn="ctr" defTabSz="914400"/>
            <a:r>
              <a:rPr lang="en-US" altLang="zh-CN" sz="4800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CONTENT</a:t>
            </a:r>
            <a:endParaRPr lang="zh-CN" altLang="en-US" sz="4800" b="1" dirty="0" err="1"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6" name="图文框 5"/>
          <p:cNvSpPr/>
          <p:nvPr userDrawn="1"/>
        </p:nvSpPr>
        <p:spPr>
          <a:xfrm>
            <a:off x="1090989" y="820739"/>
            <a:ext cx="3871495" cy="5216525"/>
          </a:xfrm>
          <a:prstGeom prst="frame">
            <a:avLst>
              <a:gd name="adj1" fmla="val 5318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18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02992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5" name="矩形 4"/>
          <p:cNvSpPr/>
          <p:nvPr userDrawn="1"/>
        </p:nvSpPr>
        <p:spPr>
          <a:xfrm>
            <a:off x="513347" y="-786064"/>
            <a:ext cx="12673263" cy="2245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042737" y="-914400"/>
            <a:ext cx="12673263" cy="2245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-1537082" y="-1087075"/>
            <a:ext cx="15385227" cy="9854644"/>
            <a:chOff x="-1537082" y="-1087075"/>
            <a:chExt cx="15385227" cy="985464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>
            <a:off x="215462" y="1087749"/>
            <a:ext cx="11415604" cy="555478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60934" y="1072055"/>
            <a:ext cx="11415604" cy="5554789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899449"/>
            <a:ext cx="12192000" cy="5277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240" y="2936240"/>
            <a:ext cx="3921760" cy="3921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464732" y="-112295"/>
            <a:ext cx="13656732" cy="1047015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37082" y="-1087075"/>
            <a:ext cx="15385227" cy="9854644"/>
            <a:chOff x="-1537082" y="-1087075"/>
            <a:chExt cx="15385227" cy="985464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  <p:sp>
        <p:nvSpPr>
          <p:cNvPr id="4" name="文本框 25"/>
          <p:cNvSpPr>
            <a:spLocks noChangeArrowheads="1"/>
          </p:cNvSpPr>
          <p:nvPr/>
        </p:nvSpPr>
        <p:spPr bwMode="auto">
          <a:xfrm>
            <a:off x="1130538" y="1238589"/>
            <a:ext cx="9930925" cy="2430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/>
            <a:r>
              <a:rPr lang="zh-CN" altLang="en-US" sz="15195" b="1" dirty="0">
                <a:ln w="12700">
                  <a:noFill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sym typeface="+mn-lt"/>
              </a:rPr>
              <a:t>条形统计图</a:t>
            </a:r>
            <a:endParaRPr lang="zh-CN" altLang="en-US" sz="15195" b="1" dirty="0">
              <a:ln w="12700">
                <a:noFill/>
              </a:ln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sym typeface="+mn-lt"/>
            </a:endParaRPr>
          </a:p>
        </p:txBody>
      </p:sp>
      <p:sp>
        <p:nvSpPr>
          <p:cNvPr id="5" name="文本框 24"/>
          <p:cNvSpPr txBox="1">
            <a:spLocks noChangeArrowheads="1"/>
          </p:cNvSpPr>
          <p:nvPr/>
        </p:nvSpPr>
        <p:spPr bwMode="auto">
          <a:xfrm>
            <a:off x="3791523" y="3407144"/>
            <a:ext cx="4608954" cy="104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685800" rtl="0" eaLnBrk="0" latinLnBrk="0" hangingPunct="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/>
            <a:r>
              <a:rPr lang="zh-CN" altLang="en-US" sz="6900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sym typeface="+mn-lt"/>
              </a:rPr>
              <a:t>天马工作室</a:t>
            </a:r>
            <a:endParaRPr lang="zh-CN" altLang="en-US" sz="5750" b="1" dirty="0">
              <a:solidFill>
                <a:srgbClr val="7F7F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8000" b="1" dirty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03</a:t>
            </a:r>
            <a:endParaRPr lang="zh-CN" altLang="en-US" sz="80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41456" y="3192944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9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程序设计</a:t>
            </a:r>
            <a:endParaRPr lang="en-US" altLang="zh-CN" sz="9600" b="1" dirty="0">
              <a:blipFill dpi="0" rotWithShape="1">
                <a:blip r:embed="rId1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程序设计流程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707874" y="1439917"/>
            <a:ext cx="2992541" cy="1082566"/>
            <a:chOff x="953292" y="1439917"/>
            <a:chExt cx="3240335" cy="1082566"/>
          </a:xfrm>
        </p:grpSpPr>
        <p:sp>
          <p:nvSpPr>
            <p:cNvPr id="3" name="燕尾形 2"/>
            <p:cNvSpPr/>
            <p:nvPr/>
          </p:nvSpPr>
          <p:spPr>
            <a:xfrm>
              <a:off x="953292" y="1439917"/>
              <a:ext cx="3240335" cy="108256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84643" y="1737560"/>
              <a:ext cx="2425784" cy="4508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20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panose="020B0503020204020204" charset="-122"/>
                </a:rPr>
                <a:t>建立列表，随机数据</a:t>
              </a:r>
              <a:endParaRPr lang="en-US" altLang="zh-CN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3302444" y="1439917"/>
            <a:ext cx="2992540" cy="1082566"/>
            <a:chOff x="953292" y="1439917"/>
            <a:chExt cx="3240335" cy="1082566"/>
          </a:xfrm>
        </p:grpSpPr>
        <p:sp>
          <p:nvSpPr>
            <p:cNvPr id="10" name="燕尾形 9"/>
            <p:cNvSpPr/>
            <p:nvPr/>
          </p:nvSpPr>
          <p:spPr>
            <a:xfrm>
              <a:off x="953292" y="1439917"/>
              <a:ext cx="3240335" cy="108256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36919" y="1617606"/>
              <a:ext cx="2425785" cy="4508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20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panose="020B0503020204020204" charset="-122"/>
                </a:rPr>
                <a:t>建立</a:t>
              </a:r>
              <a:r>
                <a:rPr lang="zh-CN" b="1" kern="0" dirty="0">
                  <a:solidFill>
                    <a:schemeClr val="bg1"/>
                  </a:solidFill>
                  <a:ea typeface="微软雅黑" panose="020B0503020204020204" charset="-122"/>
                </a:rPr>
                <a:t>坐标和序数</a:t>
              </a:r>
              <a:r>
                <a:rPr lang="zh-CN" altLang="en-US" b="1" kern="0" dirty="0">
                  <a:solidFill>
                    <a:schemeClr val="bg1"/>
                  </a:solidFill>
                  <a:ea typeface="微软雅黑" panose="020B0503020204020204" charset="-122"/>
                </a:rPr>
                <a:t>变量</a:t>
              </a:r>
              <a:endParaRPr lang="en-US" altLang="zh-CN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5897015" y="1439917"/>
            <a:ext cx="2992541" cy="1082566"/>
            <a:chOff x="953292" y="1439917"/>
            <a:chExt cx="3240335" cy="1082566"/>
          </a:xfrm>
        </p:grpSpPr>
        <p:sp>
          <p:nvSpPr>
            <p:cNvPr id="13" name="燕尾形 12"/>
            <p:cNvSpPr/>
            <p:nvPr/>
          </p:nvSpPr>
          <p:spPr>
            <a:xfrm>
              <a:off x="953292" y="1439917"/>
              <a:ext cx="3240335" cy="1082566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57188" y="1754984"/>
              <a:ext cx="1805515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20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画出</a:t>
              </a:r>
              <a:r>
                <a:rPr lang="en-US" altLang="zh-CN" b="1" kern="0" dirty="0" err="1">
                  <a:solidFill>
                    <a:schemeClr val="bg1"/>
                  </a:solidFill>
                  <a:ea typeface="微软雅黑" panose="020B0503020204020204" charset="-122"/>
                </a:rPr>
                <a:t>x,y</a:t>
              </a:r>
              <a:r>
                <a:rPr lang="zh-CN" altLang="en-US" b="1" kern="0" dirty="0">
                  <a:solidFill>
                    <a:schemeClr val="bg1"/>
                  </a:solidFill>
                  <a:ea typeface="微软雅黑" panose="020B0503020204020204" charset="-122"/>
                </a:rPr>
                <a:t>坐标轴</a:t>
              </a:r>
              <a:endParaRPr lang="en-US" altLang="zh-CN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8491585" y="1439917"/>
            <a:ext cx="2992541" cy="1082566"/>
            <a:chOff x="953292" y="1439917"/>
            <a:chExt cx="3240335" cy="1082566"/>
          </a:xfrm>
        </p:grpSpPr>
        <p:sp>
          <p:nvSpPr>
            <p:cNvPr id="16" name="燕尾形 15"/>
            <p:cNvSpPr/>
            <p:nvPr/>
          </p:nvSpPr>
          <p:spPr>
            <a:xfrm>
              <a:off x="953292" y="1439917"/>
              <a:ext cx="3240335" cy="1082566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21285" y="1738330"/>
              <a:ext cx="2673313" cy="4508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20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panose="020B0503020204020204" charset="-122"/>
                </a:rPr>
                <a:t>随机数加入温度列表中</a:t>
              </a:r>
              <a:endParaRPr lang="zh-CN" altLang="en-US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2044884" y="2478521"/>
            <a:ext cx="186296" cy="1060062"/>
            <a:chOff x="1933903" y="2559147"/>
            <a:chExt cx="241738" cy="1375538"/>
          </a:xfrm>
        </p:grpSpPr>
        <p:sp>
          <p:nvSpPr>
            <p:cNvPr id="22" name="椭圆 21"/>
            <p:cNvSpPr/>
            <p:nvPr/>
          </p:nvSpPr>
          <p:spPr>
            <a:xfrm>
              <a:off x="1933903" y="3692947"/>
              <a:ext cx="241738" cy="2417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4" name="直线连接符 23"/>
            <p:cNvCxnSpPr>
              <a:stCxn id="22" idx="0"/>
            </p:cNvCxnSpPr>
            <p:nvPr/>
          </p:nvCxnSpPr>
          <p:spPr>
            <a:xfrm flipV="1">
              <a:off x="2054772" y="2559147"/>
              <a:ext cx="17294" cy="11338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 31"/>
          <p:cNvGrpSpPr/>
          <p:nvPr/>
        </p:nvGrpSpPr>
        <p:grpSpPr>
          <a:xfrm>
            <a:off x="4660421" y="2478521"/>
            <a:ext cx="186296" cy="1060062"/>
            <a:chOff x="1933903" y="2559147"/>
            <a:chExt cx="241738" cy="1375538"/>
          </a:xfrm>
        </p:grpSpPr>
        <p:sp>
          <p:nvSpPr>
            <p:cNvPr id="33" name="椭圆 32"/>
            <p:cNvSpPr/>
            <p:nvPr/>
          </p:nvSpPr>
          <p:spPr>
            <a:xfrm>
              <a:off x="1933903" y="3692947"/>
              <a:ext cx="241738" cy="2417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4" name="直线连接符 33"/>
            <p:cNvCxnSpPr/>
            <p:nvPr/>
          </p:nvCxnSpPr>
          <p:spPr>
            <a:xfrm flipV="1">
              <a:off x="2054772" y="2559147"/>
              <a:ext cx="17294" cy="113380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 38"/>
          <p:cNvGrpSpPr/>
          <p:nvPr/>
        </p:nvGrpSpPr>
        <p:grpSpPr>
          <a:xfrm>
            <a:off x="7306099" y="2478521"/>
            <a:ext cx="186296" cy="1060062"/>
            <a:chOff x="1933903" y="2559147"/>
            <a:chExt cx="241738" cy="1375538"/>
          </a:xfrm>
        </p:grpSpPr>
        <p:sp>
          <p:nvSpPr>
            <p:cNvPr id="40" name="椭圆 39"/>
            <p:cNvSpPr/>
            <p:nvPr/>
          </p:nvSpPr>
          <p:spPr>
            <a:xfrm>
              <a:off x="1933903" y="3692947"/>
              <a:ext cx="241738" cy="24173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1" name="直线连接符 40"/>
            <p:cNvCxnSpPr/>
            <p:nvPr/>
          </p:nvCxnSpPr>
          <p:spPr>
            <a:xfrm flipV="1">
              <a:off x="2054772" y="2559147"/>
              <a:ext cx="17294" cy="11338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 45"/>
          <p:cNvGrpSpPr/>
          <p:nvPr/>
        </p:nvGrpSpPr>
        <p:grpSpPr>
          <a:xfrm>
            <a:off x="9934964" y="2478521"/>
            <a:ext cx="186296" cy="1060062"/>
            <a:chOff x="1933903" y="2559147"/>
            <a:chExt cx="241738" cy="1375538"/>
          </a:xfrm>
        </p:grpSpPr>
        <p:sp>
          <p:nvSpPr>
            <p:cNvPr id="47" name="椭圆 46"/>
            <p:cNvSpPr/>
            <p:nvPr/>
          </p:nvSpPr>
          <p:spPr>
            <a:xfrm>
              <a:off x="1933903" y="3692947"/>
              <a:ext cx="241738" cy="24173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8" name="直线连接符 47"/>
            <p:cNvCxnSpPr/>
            <p:nvPr/>
          </p:nvCxnSpPr>
          <p:spPr>
            <a:xfrm flipV="1">
              <a:off x="2054772" y="2559147"/>
              <a:ext cx="17294" cy="113380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1440" y="3642360"/>
            <a:ext cx="1685925" cy="3228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645" y="3876675"/>
            <a:ext cx="1217295" cy="25406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3632835"/>
            <a:ext cx="3343275" cy="251079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705" y="4783455"/>
            <a:ext cx="3280410" cy="727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程序设计流程</a:t>
            </a:r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50244" y="3187184"/>
            <a:ext cx="6829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895" y="2205990"/>
            <a:ext cx="3989070" cy="30619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3076575"/>
            <a:ext cx="6906895" cy="19380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程序设计流程</a:t>
            </a:r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50244" y="3187184"/>
            <a:ext cx="6829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855" y="1542415"/>
            <a:ext cx="2390775" cy="4400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1774190"/>
            <a:ext cx="5876925" cy="36766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程序设计流程</a:t>
            </a:r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50244" y="3187184"/>
            <a:ext cx="6829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675" y="1188085"/>
            <a:ext cx="6953250" cy="5248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完整程序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9F9F9">
                  <a:alpha val="100000"/>
                </a:srgbClr>
              </a:clrFrom>
              <a:clrTo>
                <a:srgbClr val="F9F9F9">
                  <a:alpha val="100000"/>
                  <a:alpha val="0"/>
                </a:srgbClr>
              </a:clrTo>
            </a:clrChange>
          </a:blip>
          <a:srcRect l="10430" t="4952" r="1873" b="9274"/>
          <a:stretch>
            <a:fillRect/>
          </a:stretch>
        </p:blipFill>
        <p:spPr>
          <a:xfrm>
            <a:off x="0" y="1137920"/>
            <a:ext cx="4831080" cy="4765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>
                  <a:alpha val="100000"/>
                </a:srgbClr>
              </a:clrFrom>
              <a:clrTo>
                <a:srgbClr val="F9F9F9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2965" y="944880"/>
            <a:ext cx="2392680" cy="5648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>
                  <a:alpha val="100000"/>
                </a:srgbClr>
              </a:clrFrom>
              <a:clrTo>
                <a:srgbClr val="F9F9F9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5450" y="1824990"/>
            <a:ext cx="5416550" cy="44011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8000" b="1" dirty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04</a:t>
            </a:r>
            <a:endParaRPr lang="zh-CN" altLang="en-US" sz="80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72562" y="3192944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9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作业</a:t>
            </a:r>
            <a:endParaRPr lang="en-US" altLang="zh-CN" sz="9600" b="1" dirty="0">
              <a:blipFill dpi="0" rotWithShape="1">
                <a:blip r:embed="rId1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作业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395" y="1485265"/>
            <a:ext cx="9382125" cy="2038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84275" y="4331335"/>
            <a:ext cx="63582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根据表格数据，制作</a:t>
            </a:r>
            <a:r>
              <a:rPr lang="en-US" altLang="zh-CN" sz="3600"/>
              <a:t>scratch</a:t>
            </a:r>
            <a:r>
              <a:rPr lang="zh-CN" altLang="en-US" sz="3600"/>
              <a:t>折线统计图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37082" y="-1087075"/>
            <a:ext cx="15385227" cy="9854644"/>
            <a:chOff x="-1537082" y="-1087075"/>
            <a:chExt cx="15385227" cy="985464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2247678" y="1999375"/>
            <a:ext cx="69591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THANK YOU!</a:t>
            </a:r>
            <a:endParaRPr lang="zh-CN" altLang="en-US" sz="8000" b="1" dirty="0">
              <a:blipFill dpi="0" rotWithShape="1">
                <a:blip r:embed="rId2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16957" y="636022"/>
            <a:ext cx="2695276" cy="150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9195" b="1" dirty="0">
                <a:blipFill>
                  <a:blip r:embed="rId1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01</a:t>
            </a:r>
            <a:endParaRPr lang="zh-CN" altLang="en-US" sz="9195" b="1" dirty="0" err="1">
              <a:blipFill>
                <a:blip r:embed="rId1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31421" y="8108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54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案例导入</a:t>
            </a:r>
            <a:endParaRPr lang="zh-CN" altLang="en-US" sz="5400" b="1" dirty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16957" y="2036500"/>
            <a:ext cx="1386918" cy="150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9195" b="1" dirty="0">
                <a:blipFill>
                  <a:blip r:embed="rId1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02</a:t>
            </a:r>
            <a:endParaRPr lang="zh-CN" altLang="en-US" sz="9195" b="1" dirty="0" err="1">
              <a:blipFill>
                <a:blip r:embed="rId1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16957" y="3452111"/>
            <a:ext cx="1386918" cy="150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9195" b="1" dirty="0">
                <a:blipFill>
                  <a:blip r:embed="rId1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03</a:t>
            </a:r>
            <a:endParaRPr lang="zh-CN" altLang="en-US" sz="9195" b="1" dirty="0" err="1">
              <a:blipFill>
                <a:blip r:embed="rId1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16957" y="4882852"/>
            <a:ext cx="1386918" cy="150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9195" b="1" dirty="0">
                <a:blipFill>
                  <a:blip r:embed="rId1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04</a:t>
            </a:r>
            <a:endParaRPr lang="zh-CN" altLang="en-US" sz="9195" b="1" dirty="0" err="1">
              <a:blipFill>
                <a:blip r:embed="rId1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31421" y="2245948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54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知识点讲解</a:t>
            </a:r>
            <a:endParaRPr lang="zh-CN" altLang="en-US" sz="5400" b="1" dirty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31421" y="368107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54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程序设计</a:t>
            </a:r>
            <a:endParaRPr lang="zh-CN" altLang="en-US" sz="5400" b="1" dirty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31421" y="5116193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54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作业</a:t>
            </a:r>
            <a:endParaRPr lang="zh-CN" altLang="en-US" sz="5400" b="1" dirty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8000" b="1" dirty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01</a:t>
            </a:r>
            <a:endParaRPr lang="zh-CN" altLang="en-US" sz="80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41456" y="3192944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9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案例导入</a:t>
            </a:r>
            <a:endParaRPr lang="en-US" altLang="zh-CN" sz="9600" b="1" dirty="0">
              <a:blipFill dpi="0" rotWithShape="1">
                <a:blip r:embed="rId1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案例导入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8316184" y="4469657"/>
            <a:ext cx="547187" cy="560400"/>
            <a:chOff x="7574327" y="1460310"/>
            <a:chExt cx="704192" cy="704192"/>
          </a:xfrm>
        </p:grpSpPr>
        <p:sp>
          <p:nvSpPr>
            <p:cNvPr id="11" name="椭圆 10"/>
            <p:cNvSpPr/>
            <p:nvPr/>
          </p:nvSpPr>
          <p:spPr>
            <a:xfrm>
              <a:off x="7574327" y="1460310"/>
              <a:ext cx="704192" cy="7041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2" name="组 11"/>
            <p:cNvGrpSpPr/>
            <p:nvPr/>
          </p:nvGrpSpPr>
          <p:grpSpPr>
            <a:xfrm>
              <a:off x="7707745" y="1617540"/>
              <a:ext cx="437356" cy="389731"/>
              <a:chOff x="4148138" y="2051050"/>
              <a:chExt cx="874713" cy="779463"/>
            </a:xfrm>
            <a:solidFill>
              <a:schemeClr val="bg1"/>
            </a:solidFill>
          </p:grpSpPr>
          <p:sp>
            <p:nvSpPr>
              <p:cNvPr id="13" name="Freeform 72"/>
              <p:cNvSpPr>
                <a:spLocks noEditPoints="1"/>
              </p:cNvSpPr>
              <p:nvPr/>
            </p:nvSpPr>
            <p:spPr bwMode="auto">
              <a:xfrm>
                <a:off x="4367213" y="2193925"/>
                <a:ext cx="655638" cy="563563"/>
              </a:xfrm>
              <a:custGeom>
                <a:avLst/>
                <a:gdLst>
                  <a:gd name="T0" fmla="*/ 295 w 313"/>
                  <a:gd name="T1" fmla="*/ 88 h 268"/>
                  <a:gd name="T2" fmla="*/ 282 w 313"/>
                  <a:gd name="T3" fmla="*/ 88 h 268"/>
                  <a:gd name="T4" fmla="*/ 298 w 313"/>
                  <a:gd name="T5" fmla="*/ 149 h 268"/>
                  <a:gd name="T6" fmla="*/ 273 w 313"/>
                  <a:gd name="T7" fmla="*/ 192 h 268"/>
                  <a:gd name="T8" fmla="*/ 24 w 313"/>
                  <a:gd name="T9" fmla="*/ 257 h 268"/>
                  <a:gd name="T10" fmla="*/ 21 w 313"/>
                  <a:gd name="T11" fmla="*/ 258 h 268"/>
                  <a:gd name="T12" fmla="*/ 37 w 313"/>
                  <a:gd name="T13" fmla="*/ 268 h 268"/>
                  <a:gd name="T14" fmla="*/ 295 w 313"/>
                  <a:gd name="T15" fmla="*/ 268 h 268"/>
                  <a:gd name="T16" fmla="*/ 313 w 313"/>
                  <a:gd name="T17" fmla="*/ 251 h 268"/>
                  <a:gd name="T18" fmla="*/ 313 w 313"/>
                  <a:gd name="T19" fmla="*/ 106 h 268"/>
                  <a:gd name="T20" fmla="*/ 295 w 313"/>
                  <a:gd name="T21" fmla="*/ 88 h 268"/>
                  <a:gd name="T22" fmla="*/ 292 w 313"/>
                  <a:gd name="T23" fmla="*/ 252 h 268"/>
                  <a:gd name="T24" fmla="*/ 158 w 313"/>
                  <a:gd name="T25" fmla="*/ 253 h 268"/>
                  <a:gd name="T26" fmla="*/ 153 w 313"/>
                  <a:gd name="T27" fmla="*/ 248 h 268"/>
                  <a:gd name="T28" fmla="*/ 158 w 313"/>
                  <a:gd name="T29" fmla="*/ 243 h 268"/>
                  <a:gd name="T30" fmla="*/ 292 w 313"/>
                  <a:gd name="T31" fmla="*/ 242 h 268"/>
                  <a:gd name="T32" fmla="*/ 297 w 313"/>
                  <a:gd name="T33" fmla="*/ 247 h 268"/>
                  <a:gd name="T34" fmla="*/ 292 w 313"/>
                  <a:gd name="T35" fmla="*/ 252 h 268"/>
                  <a:gd name="T36" fmla="*/ 282 w 313"/>
                  <a:gd name="T37" fmla="*/ 158 h 268"/>
                  <a:gd name="T38" fmla="*/ 281 w 313"/>
                  <a:gd name="T39" fmla="*/ 154 h 268"/>
                  <a:gd name="T40" fmla="*/ 245 w 313"/>
                  <a:gd name="T41" fmla="*/ 13 h 268"/>
                  <a:gd name="T42" fmla="*/ 228 w 313"/>
                  <a:gd name="T43" fmla="*/ 0 h 268"/>
                  <a:gd name="T44" fmla="*/ 223 w 313"/>
                  <a:gd name="T45" fmla="*/ 1 h 268"/>
                  <a:gd name="T46" fmla="*/ 210 w 313"/>
                  <a:gd name="T47" fmla="*/ 4 h 268"/>
                  <a:gd name="T48" fmla="*/ 241 w 313"/>
                  <a:gd name="T49" fmla="*/ 59 h 268"/>
                  <a:gd name="T50" fmla="*/ 227 w 313"/>
                  <a:gd name="T51" fmla="*/ 107 h 268"/>
                  <a:gd name="T52" fmla="*/ 2 w 313"/>
                  <a:gd name="T53" fmla="*/ 233 h 268"/>
                  <a:gd name="T54" fmla="*/ 0 w 313"/>
                  <a:gd name="T55" fmla="*/ 233 h 268"/>
                  <a:gd name="T56" fmla="*/ 15 w 313"/>
                  <a:gd name="T57" fmla="*/ 241 h 268"/>
                  <a:gd name="T58" fmla="*/ 19 w 313"/>
                  <a:gd name="T59" fmla="*/ 241 h 268"/>
                  <a:gd name="T60" fmla="*/ 269 w 313"/>
                  <a:gd name="T61" fmla="*/ 175 h 268"/>
                  <a:gd name="T62" fmla="*/ 282 w 313"/>
                  <a:gd name="T63" fmla="*/ 158 h 268"/>
                  <a:gd name="T64" fmla="*/ 259 w 313"/>
                  <a:gd name="T65" fmla="*/ 159 h 268"/>
                  <a:gd name="T66" fmla="*/ 131 w 313"/>
                  <a:gd name="T67" fmla="*/ 198 h 268"/>
                  <a:gd name="T68" fmla="*/ 125 w 313"/>
                  <a:gd name="T69" fmla="*/ 195 h 268"/>
                  <a:gd name="T70" fmla="*/ 128 w 313"/>
                  <a:gd name="T71" fmla="*/ 189 h 268"/>
                  <a:gd name="T72" fmla="*/ 256 w 313"/>
                  <a:gd name="T73" fmla="*/ 149 h 268"/>
                  <a:gd name="T74" fmla="*/ 263 w 313"/>
                  <a:gd name="T75" fmla="*/ 153 h 268"/>
                  <a:gd name="T76" fmla="*/ 259 w 313"/>
                  <a:gd name="T77" fmla="*/ 159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3" h="268">
                    <a:moveTo>
                      <a:pt x="295" y="88"/>
                    </a:moveTo>
                    <a:cubicBezTo>
                      <a:pt x="282" y="88"/>
                      <a:pt x="282" y="88"/>
                      <a:pt x="282" y="88"/>
                    </a:cubicBezTo>
                    <a:cubicBezTo>
                      <a:pt x="298" y="149"/>
                      <a:pt x="298" y="149"/>
                      <a:pt x="298" y="149"/>
                    </a:cubicBezTo>
                    <a:cubicBezTo>
                      <a:pt x="303" y="168"/>
                      <a:pt x="292" y="187"/>
                      <a:pt x="273" y="192"/>
                    </a:cubicBezTo>
                    <a:cubicBezTo>
                      <a:pt x="24" y="257"/>
                      <a:pt x="24" y="257"/>
                      <a:pt x="24" y="257"/>
                    </a:cubicBezTo>
                    <a:cubicBezTo>
                      <a:pt x="23" y="258"/>
                      <a:pt x="22" y="258"/>
                      <a:pt x="21" y="258"/>
                    </a:cubicBezTo>
                    <a:cubicBezTo>
                      <a:pt x="24" y="264"/>
                      <a:pt x="30" y="268"/>
                      <a:pt x="37" y="268"/>
                    </a:cubicBezTo>
                    <a:cubicBezTo>
                      <a:pt x="295" y="268"/>
                      <a:pt x="295" y="268"/>
                      <a:pt x="295" y="268"/>
                    </a:cubicBezTo>
                    <a:cubicBezTo>
                      <a:pt x="305" y="268"/>
                      <a:pt x="313" y="261"/>
                      <a:pt x="313" y="251"/>
                    </a:cubicBezTo>
                    <a:cubicBezTo>
                      <a:pt x="313" y="106"/>
                      <a:pt x="313" y="106"/>
                      <a:pt x="313" y="106"/>
                    </a:cubicBezTo>
                    <a:cubicBezTo>
                      <a:pt x="313" y="96"/>
                      <a:pt x="305" y="88"/>
                      <a:pt x="295" y="88"/>
                    </a:cubicBezTo>
                    <a:close/>
                    <a:moveTo>
                      <a:pt x="292" y="252"/>
                    </a:moveTo>
                    <a:cubicBezTo>
                      <a:pt x="158" y="253"/>
                      <a:pt x="158" y="253"/>
                      <a:pt x="158" y="253"/>
                    </a:cubicBezTo>
                    <a:cubicBezTo>
                      <a:pt x="155" y="253"/>
                      <a:pt x="153" y="251"/>
                      <a:pt x="153" y="248"/>
                    </a:cubicBezTo>
                    <a:cubicBezTo>
                      <a:pt x="153" y="245"/>
                      <a:pt x="155" y="243"/>
                      <a:pt x="158" y="243"/>
                    </a:cubicBezTo>
                    <a:cubicBezTo>
                      <a:pt x="292" y="242"/>
                      <a:pt x="292" y="242"/>
                      <a:pt x="292" y="242"/>
                    </a:cubicBezTo>
                    <a:cubicBezTo>
                      <a:pt x="295" y="242"/>
                      <a:pt x="297" y="245"/>
                      <a:pt x="297" y="247"/>
                    </a:cubicBezTo>
                    <a:cubicBezTo>
                      <a:pt x="297" y="250"/>
                      <a:pt x="295" y="252"/>
                      <a:pt x="292" y="252"/>
                    </a:cubicBezTo>
                    <a:close/>
                    <a:moveTo>
                      <a:pt x="282" y="158"/>
                    </a:moveTo>
                    <a:cubicBezTo>
                      <a:pt x="282" y="157"/>
                      <a:pt x="282" y="155"/>
                      <a:pt x="281" y="154"/>
                    </a:cubicBezTo>
                    <a:cubicBezTo>
                      <a:pt x="245" y="13"/>
                      <a:pt x="245" y="13"/>
                      <a:pt x="245" y="13"/>
                    </a:cubicBezTo>
                    <a:cubicBezTo>
                      <a:pt x="243" y="5"/>
                      <a:pt x="235" y="0"/>
                      <a:pt x="228" y="0"/>
                    </a:cubicBezTo>
                    <a:cubicBezTo>
                      <a:pt x="226" y="0"/>
                      <a:pt x="225" y="0"/>
                      <a:pt x="223" y="1"/>
                    </a:cubicBezTo>
                    <a:cubicBezTo>
                      <a:pt x="210" y="4"/>
                      <a:pt x="210" y="4"/>
                      <a:pt x="210" y="4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50" y="76"/>
                      <a:pt x="244" y="97"/>
                      <a:pt x="227" y="107"/>
                    </a:cubicBezTo>
                    <a:cubicBezTo>
                      <a:pt x="2" y="233"/>
                      <a:pt x="2" y="233"/>
                      <a:pt x="2" y="233"/>
                    </a:cubicBezTo>
                    <a:cubicBezTo>
                      <a:pt x="1" y="233"/>
                      <a:pt x="1" y="233"/>
                      <a:pt x="0" y="233"/>
                    </a:cubicBezTo>
                    <a:cubicBezTo>
                      <a:pt x="3" y="238"/>
                      <a:pt x="9" y="241"/>
                      <a:pt x="15" y="241"/>
                    </a:cubicBezTo>
                    <a:cubicBezTo>
                      <a:pt x="16" y="241"/>
                      <a:pt x="18" y="241"/>
                      <a:pt x="19" y="241"/>
                    </a:cubicBezTo>
                    <a:cubicBezTo>
                      <a:pt x="269" y="175"/>
                      <a:pt x="269" y="175"/>
                      <a:pt x="269" y="175"/>
                    </a:cubicBezTo>
                    <a:cubicBezTo>
                      <a:pt x="277" y="173"/>
                      <a:pt x="282" y="166"/>
                      <a:pt x="282" y="158"/>
                    </a:cubicBezTo>
                    <a:close/>
                    <a:moveTo>
                      <a:pt x="259" y="159"/>
                    </a:moveTo>
                    <a:cubicBezTo>
                      <a:pt x="131" y="198"/>
                      <a:pt x="131" y="198"/>
                      <a:pt x="131" y="198"/>
                    </a:cubicBezTo>
                    <a:cubicBezTo>
                      <a:pt x="129" y="199"/>
                      <a:pt x="126" y="198"/>
                      <a:pt x="125" y="195"/>
                    </a:cubicBezTo>
                    <a:cubicBezTo>
                      <a:pt x="124" y="192"/>
                      <a:pt x="126" y="190"/>
                      <a:pt x="128" y="189"/>
                    </a:cubicBezTo>
                    <a:cubicBezTo>
                      <a:pt x="256" y="149"/>
                      <a:pt x="256" y="149"/>
                      <a:pt x="256" y="149"/>
                    </a:cubicBezTo>
                    <a:cubicBezTo>
                      <a:pt x="259" y="149"/>
                      <a:pt x="262" y="150"/>
                      <a:pt x="263" y="153"/>
                    </a:cubicBezTo>
                    <a:cubicBezTo>
                      <a:pt x="263" y="155"/>
                      <a:pt x="262" y="158"/>
                      <a:pt x="259" y="1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73"/>
              <p:cNvSpPr>
                <a:spLocks noEditPoints="1"/>
              </p:cNvSpPr>
              <p:nvPr/>
            </p:nvSpPr>
            <p:spPr bwMode="auto">
              <a:xfrm>
                <a:off x="4148138" y="2051050"/>
                <a:ext cx="874713" cy="779463"/>
              </a:xfrm>
              <a:custGeom>
                <a:avLst/>
                <a:gdLst>
                  <a:gd name="T0" fmla="*/ 141 w 417"/>
                  <a:gd name="T1" fmla="*/ 336 h 371"/>
                  <a:gd name="T2" fmla="*/ 124 w 417"/>
                  <a:gd name="T3" fmla="*/ 326 h 371"/>
                  <a:gd name="T4" fmla="*/ 141 w 417"/>
                  <a:gd name="T5" fmla="*/ 371 h 371"/>
                  <a:gd name="T6" fmla="*/ 417 w 417"/>
                  <a:gd name="T7" fmla="*/ 354 h 371"/>
                  <a:gd name="T8" fmla="*/ 399 w 417"/>
                  <a:gd name="T9" fmla="*/ 336 h 371"/>
                  <a:gd name="T10" fmla="*/ 329 w 417"/>
                  <a:gd name="T11" fmla="*/ 136 h 371"/>
                  <a:gd name="T12" fmla="*/ 243 w 417"/>
                  <a:gd name="T13" fmla="*/ 0 h 371"/>
                  <a:gd name="T14" fmla="*/ 9 w 417"/>
                  <a:gd name="T15" fmla="*/ 128 h 371"/>
                  <a:gd name="T16" fmla="*/ 3 w 417"/>
                  <a:gd name="T17" fmla="*/ 152 h 371"/>
                  <a:gd name="T18" fmla="*/ 89 w 417"/>
                  <a:gd name="T19" fmla="*/ 287 h 371"/>
                  <a:gd name="T20" fmla="*/ 323 w 417"/>
                  <a:gd name="T21" fmla="*/ 159 h 371"/>
                  <a:gd name="T22" fmla="*/ 111 w 417"/>
                  <a:gd name="T23" fmla="*/ 220 h 371"/>
                  <a:gd name="T24" fmla="*/ 57 w 417"/>
                  <a:gd name="T25" fmla="*/ 122 h 371"/>
                  <a:gd name="T26" fmla="*/ 111 w 417"/>
                  <a:gd name="T27" fmla="*/ 220 h 371"/>
                  <a:gd name="T28" fmla="*/ 190 w 417"/>
                  <a:gd name="T29" fmla="*/ 210 h 371"/>
                  <a:gd name="T30" fmla="*/ 185 w 417"/>
                  <a:gd name="T31" fmla="*/ 201 h 371"/>
                  <a:gd name="T32" fmla="*/ 309 w 417"/>
                  <a:gd name="T33" fmla="*/ 139 h 371"/>
                  <a:gd name="T34" fmla="*/ 86 w 417"/>
                  <a:gd name="T35" fmla="*/ 165 h 371"/>
                  <a:gd name="T36" fmla="*/ 79 w 417"/>
                  <a:gd name="T37" fmla="*/ 147 h 371"/>
                  <a:gd name="T38" fmla="*/ 92 w 417"/>
                  <a:gd name="T39" fmla="*/ 155 h 371"/>
                  <a:gd name="T40" fmla="*/ 82 w 417"/>
                  <a:gd name="T41" fmla="*/ 138 h 371"/>
                  <a:gd name="T42" fmla="*/ 64 w 417"/>
                  <a:gd name="T43" fmla="*/ 136 h 371"/>
                  <a:gd name="T44" fmla="*/ 57 w 417"/>
                  <a:gd name="T45" fmla="*/ 152 h 371"/>
                  <a:gd name="T46" fmla="*/ 71 w 417"/>
                  <a:gd name="T47" fmla="*/ 178 h 371"/>
                  <a:gd name="T48" fmla="*/ 92 w 417"/>
                  <a:gd name="T49" fmla="*/ 195 h 371"/>
                  <a:gd name="T50" fmla="*/ 76 w 417"/>
                  <a:gd name="T51" fmla="*/ 188 h 371"/>
                  <a:gd name="T52" fmla="*/ 97 w 417"/>
                  <a:gd name="T53" fmla="*/ 204 h 371"/>
                  <a:gd name="T54" fmla="*/ 104 w 417"/>
                  <a:gd name="T55" fmla="*/ 207 h 371"/>
                  <a:gd name="T56" fmla="*/ 105 w 417"/>
                  <a:gd name="T57" fmla="*/ 199 h 371"/>
                  <a:gd name="T58" fmla="*/ 86 w 417"/>
                  <a:gd name="T59" fmla="*/ 165 h 371"/>
                  <a:gd name="T60" fmla="*/ 68 w 417"/>
                  <a:gd name="T61" fmla="*/ 163 h 371"/>
                  <a:gd name="T62" fmla="*/ 77 w 417"/>
                  <a:gd name="T63" fmla="*/ 168 h 371"/>
                  <a:gd name="T64" fmla="*/ 100 w 417"/>
                  <a:gd name="T65" fmla="*/ 190 h 371"/>
                  <a:gd name="T66" fmla="*/ 100 w 417"/>
                  <a:gd name="T67" fmla="*/ 18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7" h="371">
                    <a:moveTo>
                      <a:pt x="399" y="336"/>
                    </a:moveTo>
                    <a:cubicBezTo>
                      <a:pt x="141" y="336"/>
                      <a:pt x="141" y="336"/>
                      <a:pt x="141" y="336"/>
                    </a:cubicBezTo>
                    <a:cubicBezTo>
                      <a:pt x="134" y="336"/>
                      <a:pt x="128" y="332"/>
                      <a:pt x="125" y="326"/>
                    </a:cubicBezTo>
                    <a:cubicBezTo>
                      <a:pt x="125" y="326"/>
                      <a:pt x="124" y="326"/>
                      <a:pt x="124" y="326"/>
                    </a:cubicBezTo>
                    <a:cubicBezTo>
                      <a:pt x="124" y="354"/>
                      <a:pt x="124" y="354"/>
                      <a:pt x="124" y="354"/>
                    </a:cubicBezTo>
                    <a:cubicBezTo>
                      <a:pt x="124" y="363"/>
                      <a:pt x="132" y="371"/>
                      <a:pt x="141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409" y="371"/>
                      <a:pt x="417" y="363"/>
                      <a:pt x="417" y="354"/>
                    </a:cubicBezTo>
                    <a:cubicBezTo>
                      <a:pt x="417" y="319"/>
                      <a:pt x="417" y="319"/>
                      <a:pt x="417" y="319"/>
                    </a:cubicBezTo>
                    <a:cubicBezTo>
                      <a:pt x="417" y="329"/>
                      <a:pt x="409" y="336"/>
                      <a:pt x="399" y="336"/>
                    </a:cubicBezTo>
                    <a:close/>
                    <a:moveTo>
                      <a:pt x="332" y="144"/>
                    </a:moveTo>
                    <a:cubicBezTo>
                      <a:pt x="332" y="141"/>
                      <a:pt x="331" y="138"/>
                      <a:pt x="329" y="136"/>
                    </a:cubicBezTo>
                    <a:cubicBezTo>
                      <a:pt x="259" y="9"/>
                      <a:pt x="259" y="9"/>
                      <a:pt x="259" y="9"/>
                    </a:cubicBezTo>
                    <a:cubicBezTo>
                      <a:pt x="255" y="3"/>
                      <a:pt x="249" y="0"/>
                      <a:pt x="243" y="0"/>
                    </a:cubicBezTo>
                    <a:cubicBezTo>
                      <a:pt x="240" y="0"/>
                      <a:pt x="237" y="0"/>
                      <a:pt x="235" y="2"/>
                    </a:cubicBezTo>
                    <a:cubicBezTo>
                      <a:pt x="9" y="128"/>
                      <a:pt x="9" y="128"/>
                      <a:pt x="9" y="128"/>
                    </a:cubicBezTo>
                    <a:cubicBezTo>
                      <a:pt x="4" y="131"/>
                      <a:pt x="0" y="137"/>
                      <a:pt x="0" y="143"/>
                    </a:cubicBezTo>
                    <a:cubicBezTo>
                      <a:pt x="0" y="146"/>
                      <a:pt x="1" y="149"/>
                      <a:pt x="3" y="152"/>
                    </a:cubicBezTo>
                    <a:cubicBezTo>
                      <a:pt x="74" y="278"/>
                      <a:pt x="74" y="278"/>
                      <a:pt x="74" y="278"/>
                    </a:cubicBezTo>
                    <a:cubicBezTo>
                      <a:pt x="77" y="284"/>
                      <a:pt x="83" y="287"/>
                      <a:pt x="89" y="287"/>
                    </a:cubicBezTo>
                    <a:cubicBezTo>
                      <a:pt x="92" y="287"/>
                      <a:pt x="95" y="287"/>
                      <a:pt x="97" y="285"/>
                    </a:cubicBezTo>
                    <a:cubicBezTo>
                      <a:pt x="323" y="159"/>
                      <a:pt x="323" y="159"/>
                      <a:pt x="323" y="159"/>
                    </a:cubicBezTo>
                    <a:cubicBezTo>
                      <a:pt x="328" y="156"/>
                      <a:pt x="332" y="150"/>
                      <a:pt x="332" y="144"/>
                    </a:cubicBezTo>
                    <a:close/>
                    <a:moveTo>
                      <a:pt x="111" y="220"/>
                    </a:moveTo>
                    <a:cubicBezTo>
                      <a:pt x="88" y="232"/>
                      <a:pt x="58" y="220"/>
                      <a:pt x="43" y="193"/>
                    </a:cubicBezTo>
                    <a:cubicBezTo>
                      <a:pt x="29" y="166"/>
                      <a:pt x="35" y="134"/>
                      <a:pt x="57" y="122"/>
                    </a:cubicBezTo>
                    <a:cubicBezTo>
                      <a:pt x="80" y="110"/>
                      <a:pt x="110" y="122"/>
                      <a:pt x="125" y="149"/>
                    </a:cubicBezTo>
                    <a:cubicBezTo>
                      <a:pt x="139" y="176"/>
                      <a:pt x="133" y="208"/>
                      <a:pt x="111" y="220"/>
                    </a:cubicBezTo>
                    <a:close/>
                    <a:moveTo>
                      <a:pt x="307" y="146"/>
                    </a:moveTo>
                    <a:cubicBezTo>
                      <a:pt x="190" y="210"/>
                      <a:pt x="190" y="210"/>
                      <a:pt x="190" y="210"/>
                    </a:cubicBezTo>
                    <a:cubicBezTo>
                      <a:pt x="187" y="211"/>
                      <a:pt x="184" y="210"/>
                      <a:pt x="183" y="208"/>
                    </a:cubicBezTo>
                    <a:cubicBezTo>
                      <a:pt x="181" y="206"/>
                      <a:pt x="182" y="202"/>
                      <a:pt x="185" y="201"/>
                    </a:cubicBezTo>
                    <a:cubicBezTo>
                      <a:pt x="303" y="137"/>
                      <a:pt x="303" y="137"/>
                      <a:pt x="303" y="137"/>
                    </a:cubicBezTo>
                    <a:cubicBezTo>
                      <a:pt x="305" y="136"/>
                      <a:pt x="308" y="137"/>
                      <a:pt x="309" y="139"/>
                    </a:cubicBezTo>
                    <a:cubicBezTo>
                      <a:pt x="311" y="142"/>
                      <a:pt x="310" y="145"/>
                      <a:pt x="307" y="146"/>
                    </a:cubicBezTo>
                    <a:close/>
                    <a:moveTo>
                      <a:pt x="86" y="165"/>
                    </a:moveTo>
                    <a:cubicBezTo>
                      <a:pt x="76" y="147"/>
                      <a:pt x="76" y="147"/>
                      <a:pt x="76" y="147"/>
                    </a:cubicBezTo>
                    <a:cubicBezTo>
                      <a:pt x="77" y="147"/>
                      <a:pt x="78" y="147"/>
                      <a:pt x="79" y="147"/>
                    </a:cubicBezTo>
                    <a:cubicBezTo>
                      <a:pt x="83" y="149"/>
                      <a:pt x="85" y="153"/>
                      <a:pt x="85" y="153"/>
                    </a:cubicBezTo>
                    <a:cubicBezTo>
                      <a:pt x="87" y="155"/>
                      <a:pt x="90" y="156"/>
                      <a:pt x="92" y="155"/>
                    </a:cubicBezTo>
                    <a:cubicBezTo>
                      <a:pt x="95" y="153"/>
                      <a:pt x="96" y="150"/>
                      <a:pt x="94" y="148"/>
                    </a:cubicBezTo>
                    <a:cubicBezTo>
                      <a:pt x="94" y="147"/>
                      <a:pt x="90" y="140"/>
                      <a:pt x="82" y="138"/>
                    </a:cubicBezTo>
                    <a:cubicBezTo>
                      <a:pt x="78" y="137"/>
                      <a:pt x="75" y="137"/>
                      <a:pt x="71" y="138"/>
                    </a:cubicBezTo>
                    <a:cubicBezTo>
                      <a:pt x="70" y="136"/>
                      <a:pt x="67" y="135"/>
                      <a:pt x="64" y="136"/>
                    </a:cubicBezTo>
                    <a:cubicBezTo>
                      <a:pt x="62" y="138"/>
                      <a:pt x="61" y="141"/>
                      <a:pt x="62" y="143"/>
                    </a:cubicBezTo>
                    <a:cubicBezTo>
                      <a:pt x="60" y="145"/>
                      <a:pt x="58" y="148"/>
                      <a:pt x="57" y="152"/>
                    </a:cubicBezTo>
                    <a:cubicBezTo>
                      <a:pt x="55" y="160"/>
                      <a:pt x="58" y="167"/>
                      <a:pt x="59" y="168"/>
                    </a:cubicBezTo>
                    <a:cubicBezTo>
                      <a:pt x="59" y="169"/>
                      <a:pt x="63" y="176"/>
                      <a:pt x="71" y="178"/>
                    </a:cubicBezTo>
                    <a:cubicBezTo>
                      <a:pt x="75" y="179"/>
                      <a:pt x="78" y="179"/>
                      <a:pt x="82" y="178"/>
                    </a:cubicBezTo>
                    <a:cubicBezTo>
                      <a:pt x="92" y="195"/>
                      <a:pt x="92" y="195"/>
                      <a:pt x="92" y="195"/>
                    </a:cubicBezTo>
                    <a:cubicBezTo>
                      <a:pt x="86" y="195"/>
                      <a:pt x="83" y="191"/>
                      <a:pt x="82" y="190"/>
                    </a:cubicBezTo>
                    <a:cubicBezTo>
                      <a:pt x="81" y="187"/>
                      <a:pt x="78" y="186"/>
                      <a:pt x="76" y="188"/>
                    </a:cubicBezTo>
                    <a:cubicBezTo>
                      <a:pt x="73" y="189"/>
                      <a:pt x="72" y="192"/>
                      <a:pt x="74" y="194"/>
                    </a:cubicBezTo>
                    <a:cubicBezTo>
                      <a:pt x="77" y="201"/>
                      <a:pt x="86" y="208"/>
                      <a:pt x="97" y="204"/>
                    </a:cubicBezTo>
                    <a:cubicBezTo>
                      <a:pt x="97" y="205"/>
                      <a:pt x="97" y="205"/>
                      <a:pt x="97" y="205"/>
                    </a:cubicBezTo>
                    <a:cubicBezTo>
                      <a:pt x="99" y="208"/>
                      <a:pt x="102" y="209"/>
                      <a:pt x="104" y="207"/>
                    </a:cubicBezTo>
                    <a:cubicBezTo>
                      <a:pt x="107" y="206"/>
                      <a:pt x="108" y="203"/>
                      <a:pt x="106" y="201"/>
                    </a:cubicBezTo>
                    <a:cubicBezTo>
                      <a:pt x="105" y="199"/>
                      <a:pt x="105" y="199"/>
                      <a:pt x="105" y="199"/>
                    </a:cubicBezTo>
                    <a:cubicBezTo>
                      <a:pt x="114" y="192"/>
                      <a:pt x="113" y="181"/>
                      <a:pt x="109" y="175"/>
                    </a:cubicBezTo>
                    <a:cubicBezTo>
                      <a:pt x="106" y="168"/>
                      <a:pt x="97" y="161"/>
                      <a:pt x="86" y="165"/>
                    </a:cubicBezTo>
                    <a:close/>
                    <a:moveTo>
                      <a:pt x="74" y="168"/>
                    </a:moveTo>
                    <a:cubicBezTo>
                      <a:pt x="70" y="167"/>
                      <a:pt x="68" y="163"/>
                      <a:pt x="68" y="163"/>
                    </a:cubicBezTo>
                    <a:cubicBezTo>
                      <a:pt x="67" y="161"/>
                      <a:pt x="65" y="156"/>
                      <a:pt x="68" y="152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6" y="168"/>
                      <a:pt x="75" y="168"/>
                      <a:pt x="74" y="168"/>
                    </a:cubicBezTo>
                    <a:close/>
                    <a:moveTo>
                      <a:pt x="100" y="190"/>
                    </a:moveTo>
                    <a:cubicBezTo>
                      <a:pt x="91" y="174"/>
                      <a:pt x="91" y="174"/>
                      <a:pt x="91" y="174"/>
                    </a:cubicBezTo>
                    <a:cubicBezTo>
                      <a:pt x="96" y="174"/>
                      <a:pt x="99" y="178"/>
                      <a:pt x="100" y="180"/>
                    </a:cubicBezTo>
                    <a:cubicBezTo>
                      <a:pt x="101" y="181"/>
                      <a:pt x="103" y="186"/>
                      <a:pt x="100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5" name="文本框 8"/>
          <p:cNvSpPr txBox="1"/>
          <p:nvPr/>
        </p:nvSpPr>
        <p:spPr>
          <a:xfrm>
            <a:off x="8992723" y="5080813"/>
            <a:ext cx="2895608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统计表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柱变点线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92723" y="4668392"/>
            <a:ext cx="800219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accent5"/>
                </a:solidFill>
                <a:ea typeface="微软雅黑" panose="020B0503020204020204" charset="-122"/>
              </a:rPr>
              <a:t>小提示</a:t>
            </a:r>
            <a:endParaRPr lang="en-US" altLang="zh-CN" sz="1600" b="1" kern="0" dirty="0">
              <a:solidFill>
                <a:schemeClr val="accent5"/>
              </a:solidFill>
              <a:ea typeface="微软雅黑" panose="020B0503020204020204" charset="-122"/>
            </a:endParaRPr>
          </a:p>
        </p:txBody>
      </p:sp>
      <p:grpSp>
        <p:nvGrpSpPr>
          <p:cNvPr id="29" name="组 28"/>
          <p:cNvGrpSpPr/>
          <p:nvPr/>
        </p:nvGrpSpPr>
        <p:grpSpPr>
          <a:xfrm>
            <a:off x="8655991" y="1305858"/>
            <a:ext cx="3173401" cy="2550457"/>
            <a:chOff x="8603441" y="1305858"/>
            <a:chExt cx="3173401" cy="2550457"/>
          </a:xfrm>
        </p:grpSpPr>
        <p:grpSp>
          <p:nvGrpSpPr>
            <p:cNvPr id="26" name="组 25"/>
            <p:cNvGrpSpPr/>
            <p:nvPr/>
          </p:nvGrpSpPr>
          <p:grpSpPr>
            <a:xfrm>
              <a:off x="8603441" y="1305858"/>
              <a:ext cx="3173401" cy="2550457"/>
              <a:chOff x="8603441" y="1305858"/>
              <a:chExt cx="3173401" cy="2550457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8610256" y="1305858"/>
                <a:ext cx="3166586" cy="255045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 flipV="1">
                <a:off x="8603441" y="1305859"/>
                <a:ext cx="3166586" cy="11257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8" name="文本框 8"/>
            <p:cNvSpPr txBox="1"/>
            <p:nvPr/>
          </p:nvSpPr>
          <p:spPr>
            <a:xfrm>
              <a:off x="8817550" y="1668428"/>
              <a:ext cx="2738367" cy="169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这是中国青少年机器人大赛参赛队伍统计表以及条形统计图。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还有别的统计图形式吗？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5155" y="1017270"/>
            <a:ext cx="7000875" cy="12668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" y="2284095"/>
            <a:ext cx="6905625" cy="444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案例导入</a:t>
            </a:r>
            <a:endParaRPr kumimoji="1" lang="zh-CN" altLang="en-US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" y="1238885"/>
            <a:ext cx="8755380" cy="5251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83930" y="2315845"/>
            <a:ext cx="3232150" cy="2225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折线统计图有什么特点？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中国青少年机器人大赛参赛队伍的数量有什么变化？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8000" b="1" dirty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02</a:t>
            </a:r>
            <a:endParaRPr lang="zh-CN" altLang="en-US" sz="80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5903" y="3192944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9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cs typeface="+mn-ea"/>
                <a:sym typeface="+mn-lt"/>
              </a:rPr>
              <a:t>知识点讲解</a:t>
            </a:r>
            <a:endParaRPr lang="en-US" altLang="zh-CN" sz="9600" b="1" dirty="0">
              <a:blipFill dpi="0" rotWithShape="1">
                <a:blip r:embed="rId1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知识点讲解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220217" y="1888122"/>
            <a:ext cx="704192" cy="704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/>
        </p:nvGrpSpPr>
        <p:grpSpPr>
          <a:xfrm>
            <a:off x="4353635" y="2045352"/>
            <a:ext cx="437356" cy="389731"/>
            <a:chOff x="4148138" y="2051050"/>
            <a:chExt cx="874713" cy="779463"/>
          </a:xfrm>
          <a:solidFill>
            <a:schemeClr val="bg1"/>
          </a:solidFill>
        </p:grpSpPr>
        <p:sp>
          <p:nvSpPr>
            <p:cNvPr id="8" name="Freeform 72"/>
            <p:cNvSpPr>
              <a:spLocks noEditPoints="1"/>
            </p:cNvSpPr>
            <p:nvPr/>
          </p:nvSpPr>
          <p:spPr bwMode="auto">
            <a:xfrm>
              <a:off x="4367213" y="2193925"/>
              <a:ext cx="655638" cy="563563"/>
            </a:xfrm>
            <a:custGeom>
              <a:avLst/>
              <a:gdLst>
                <a:gd name="T0" fmla="*/ 295 w 313"/>
                <a:gd name="T1" fmla="*/ 88 h 268"/>
                <a:gd name="T2" fmla="*/ 282 w 313"/>
                <a:gd name="T3" fmla="*/ 88 h 268"/>
                <a:gd name="T4" fmla="*/ 298 w 313"/>
                <a:gd name="T5" fmla="*/ 149 h 268"/>
                <a:gd name="T6" fmla="*/ 273 w 313"/>
                <a:gd name="T7" fmla="*/ 192 h 268"/>
                <a:gd name="T8" fmla="*/ 24 w 313"/>
                <a:gd name="T9" fmla="*/ 257 h 268"/>
                <a:gd name="T10" fmla="*/ 21 w 313"/>
                <a:gd name="T11" fmla="*/ 258 h 268"/>
                <a:gd name="T12" fmla="*/ 37 w 313"/>
                <a:gd name="T13" fmla="*/ 268 h 268"/>
                <a:gd name="T14" fmla="*/ 295 w 313"/>
                <a:gd name="T15" fmla="*/ 268 h 268"/>
                <a:gd name="T16" fmla="*/ 313 w 313"/>
                <a:gd name="T17" fmla="*/ 251 h 268"/>
                <a:gd name="T18" fmla="*/ 313 w 313"/>
                <a:gd name="T19" fmla="*/ 106 h 268"/>
                <a:gd name="T20" fmla="*/ 295 w 313"/>
                <a:gd name="T21" fmla="*/ 88 h 268"/>
                <a:gd name="T22" fmla="*/ 292 w 313"/>
                <a:gd name="T23" fmla="*/ 252 h 268"/>
                <a:gd name="T24" fmla="*/ 158 w 313"/>
                <a:gd name="T25" fmla="*/ 253 h 268"/>
                <a:gd name="T26" fmla="*/ 153 w 313"/>
                <a:gd name="T27" fmla="*/ 248 h 268"/>
                <a:gd name="T28" fmla="*/ 158 w 313"/>
                <a:gd name="T29" fmla="*/ 243 h 268"/>
                <a:gd name="T30" fmla="*/ 292 w 313"/>
                <a:gd name="T31" fmla="*/ 242 h 268"/>
                <a:gd name="T32" fmla="*/ 297 w 313"/>
                <a:gd name="T33" fmla="*/ 247 h 268"/>
                <a:gd name="T34" fmla="*/ 292 w 313"/>
                <a:gd name="T35" fmla="*/ 252 h 268"/>
                <a:gd name="T36" fmla="*/ 282 w 313"/>
                <a:gd name="T37" fmla="*/ 158 h 268"/>
                <a:gd name="T38" fmla="*/ 281 w 313"/>
                <a:gd name="T39" fmla="*/ 154 h 268"/>
                <a:gd name="T40" fmla="*/ 245 w 313"/>
                <a:gd name="T41" fmla="*/ 13 h 268"/>
                <a:gd name="T42" fmla="*/ 228 w 313"/>
                <a:gd name="T43" fmla="*/ 0 h 268"/>
                <a:gd name="T44" fmla="*/ 223 w 313"/>
                <a:gd name="T45" fmla="*/ 1 h 268"/>
                <a:gd name="T46" fmla="*/ 210 w 313"/>
                <a:gd name="T47" fmla="*/ 4 h 268"/>
                <a:gd name="T48" fmla="*/ 241 w 313"/>
                <a:gd name="T49" fmla="*/ 59 h 268"/>
                <a:gd name="T50" fmla="*/ 227 w 313"/>
                <a:gd name="T51" fmla="*/ 107 h 268"/>
                <a:gd name="T52" fmla="*/ 2 w 313"/>
                <a:gd name="T53" fmla="*/ 233 h 268"/>
                <a:gd name="T54" fmla="*/ 0 w 313"/>
                <a:gd name="T55" fmla="*/ 233 h 268"/>
                <a:gd name="T56" fmla="*/ 15 w 313"/>
                <a:gd name="T57" fmla="*/ 241 h 268"/>
                <a:gd name="T58" fmla="*/ 19 w 313"/>
                <a:gd name="T59" fmla="*/ 241 h 268"/>
                <a:gd name="T60" fmla="*/ 269 w 313"/>
                <a:gd name="T61" fmla="*/ 175 h 268"/>
                <a:gd name="T62" fmla="*/ 282 w 313"/>
                <a:gd name="T63" fmla="*/ 158 h 268"/>
                <a:gd name="T64" fmla="*/ 259 w 313"/>
                <a:gd name="T65" fmla="*/ 159 h 268"/>
                <a:gd name="T66" fmla="*/ 131 w 313"/>
                <a:gd name="T67" fmla="*/ 198 h 268"/>
                <a:gd name="T68" fmla="*/ 125 w 313"/>
                <a:gd name="T69" fmla="*/ 195 h 268"/>
                <a:gd name="T70" fmla="*/ 128 w 313"/>
                <a:gd name="T71" fmla="*/ 189 h 268"/>
                <a:gd name="T72" fmla="*/ 256 w 313"/>
                <a:gd name="T73" fmla="*/ 149 h 268"/>
                <a:gd name="T74" fmla="*/ 263 w 313"/>
                <a:gd name="T75" fmla="*/ 153 h 268"/>
                <a:gd name="T76" fmla="*/ 259 w 313"/>
                <a:gd name="T77" fmla="*/ 15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3" h="268">
                  <a:moveTo>
                    <a:pt x="295" y="88"/>
                  </a:moveTo>
                  <a:cubicBezTo>
                    <a:pt x="282" y="88"/>
                    <a:pt x="282" y="88"/>
                    <a:pt x="282" y="88"/>
                  </a:cubicBezTo>
                  <a:cubicBezTo>
                    <a:pt x="298" y="149"/>
                    <a:pt x="298" y="149"/>
                    <a:pt x="298" y="149"/>
                  </a:cubicBezTo>
                  <a:cubicBezTo>
                    <a:pt x="303" y="168"/>
                    <a:pt x="292" y="187"/>
                    <a:pt x="273" y="192"/>
                  </a:cubicBezTo>
                  <a:cubicBezTo>
                    <a:pt x="24" y="257"/>
                    <a:pt x="24" y="257"/>
                    <a:pt x="24" y="257"/>
                  </a:cubicBezTo>
                  <a:cubicBezTo>
                    <a:pt x="23" y="258"/>
                    <a:pt x="22" y="258"/>
                    <a:pt x="21" y="258"/>
                  </a:cubicBezTo>
                  <a:cubicBezTo>
                    <a:pt x="24" y="264"/>
                    <a:pt x="30" y="268"/>
                    <a:pt x="37" y="268"/>
                  </a:cubicBezTo>
                  <a:cubicBezTo>
                    <a:pt x="295" y="268"/>
                    <a:pt x="295" y="268"/>
                    <a:pt x="295" y="268"/>
                  </a:cubicBezTo>
                  <a:cubicBezTo>
                    <a:pt x="305" y="268"/>
                    <a:pt x="313" y="261"/>
                    <a:pt x="313" y="251"/>
                  </a:cubicBezTo>
                  <a:cubicBezTo>
                    <a:pt x="313" y="106"/>
                    <a:pt x="313" y="106"/>
                    <a:pt x="313" y="106"/>
                  </a:cubicBezTo>
                  <a:cubicBezTo>
                    <a:pt x="313" y="96"/>
                    <a:pt x="305" y="88"/>
                    <a:pt x="295" y="88"/>
                  </a:cubicBezTo>
                  <a:close/>
                  <a:moveTo>
                    <a:pt x="292" y="252"/>
                  </a:moveTo>
                  <a:cubicBezTo>
                    <a:pt x="158" y="253"/>
                    <a:pt x="158" y="253"/>
                    <a:pt x="158" y="253"/>
                  </a:cubicBezTo>
                  <a:cubicBezTo>
                    <a:pt x="155" y="253"/>
                    <a:pt x="153" y="251"/>
                    <a:pt x="153" y="248"/>
                  </a:cubicBezTo>
                  <a:cubicBezTo>
                    <a:pt x="153" y="245"/>
                    <a:pt x="155" y="243"/>
                    <a:pt x="158" y="243"/>
                  </a:cubicBezTo>
                  <a:cubicBezTo>
                    <a:pt x="292" y="242"/>
                    <a:pt x="292" y="242"/>
                    <a:pt x="292" y="242"/>
                  </a:cubicBezTo>
                  <a:cubicBezTo>
                    <a:pt x="295" y="242"/>
                    <a:pt x="297" y="245"/>
                    <a:pt x="297" y="247"/>
                  </a:cubicBezTo>
                  <a:cubicBezTo>
                    <a:pt x="297" y="250"/>
                    <a:pt x="295" y="252"/>
                    <a:pt x="292" y="252"/>
                  </a:cubicBezTo>
                  <a:close/>
                  <a:moveTo>
                    <a:pt x="282" y="158"/>
                  </a:moveTo>
                  <a:cubicBezTo>
                    <a:pt x="282" y="157"/>
                    <a:pt x="282" y="155"/>
                    <a:pt x="281" y="154"/>
                  </a:cubicBezTo>
                  <a:cubicBezTo>
                    <a:pt x="245" y="13"/>
                    <a:pt x="245" y="13"/>
                    <a:pt x="245" y="13"/>
                  </a:cubicBezTo>
                  <a:cubicBezTo>
                    <a:pt x="243" y="5"/>
                    <a:pt x="235" y="0"/>
                    <a:pt x="228" y="0"/>
                  </a:cubicBezTo>
                  <a:cubicBezTo>
                    <a:pt x="226" y="0"/>
                    <a:pt x="225" y="0"/>
                    <a:pt x="223" y="1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41" y="59"/>
                    <a:pt x="241" y="59"/>
                    <a:pt x="241" y="59"/>
                  </a:cubicBezTo>
                  <a:cubicBezTo>
                    <a:pt x="250" y="76"/>
                    <a:pt x="244" y="97"/>
                    <a:pt x="227" y="107"/>
                  </a:cubicBezTo>
                  <a:cubicBezTo>
                    <a:pt x="2" y="233"/>
                    <a:pt x="2" y="233"/>
                    <a:pt x="2" y="233"/>
                  </a:cubicBezTo>
                  <a:cubicBezTo>
                    <a:pt x="1" y="233"/>
                    <a:pt x="1" y="233"/>
                    <a:pt x="0" y="233"/>
                  </a:cubicBezTo>
                  <a:cubicBezTo>
                    <a:pt x="3" y="238"/>
                    <a:pt x="9" y="241"/>
                    <a:pt x="15" y="241"/>
                  </a:cubicBezTo>
                  <a:cubicBezTo>
                    <a:pt x="16" y="241"/>
                    <a:pt x="18" y="241"/>
                    <a:pt x="19" y="241"/>
                  </a:cubicBezTo>
                  <a:cubicBezTo>
                    <a:pt x="269" y="175"/>
                    <a:pt x="269" y="175"/>
                    <a:pt x="269" y="175"/>
                  </a:cubicBezTo>
                  <a:cubicBezTo>
                    <a:pt x="277" y="173"/>
                    <a:pt x="282" y="166"/>
                    <a:pt x="282" y="158"/>
                  </a:cubicBezTo>
                  <a:close/>
                  <a:moveTo>
                    <a:pt x="259" y="159"/>
                  </a:moveTo>
                  <a:cubicBezTo>
                    <a:pt x="131" y="198"/>
                    <a:pt x="131" y="198"/>
                    <a:pt x="131" y="198"/>
                  </a:cubicBezTo>
                  <a:cubicBezTo>
                    <a:pt x="129" y="199"/>
                    <a:pt x="126" y="198"/>
                    <a:pt x="125" y="195"/>
                  </a:cubicBezTo>
                  <a:cubicBezTo>
                    <a:pt x="124" y="192"/>
                    <a:pt x="126" y="190"/>
                    <a:pt x="128" y="189"/>
                  </a:cubicBezTo>
                  <a:cubicBezTo>
                    <a:pt x="256" y="149"/>
                    <a:pt x="256" y="149"/>
                    <a:pt x="256" y="149"/>
                  </a:cubicBezTo>
                  <a:cubicBezTo>
                    <a:pt x="259" y="149"/>
                    <a:pt x="262" y="150"/>
                    <a:pt x="263" y="153"/>
                  </a:cubicBezTo>
                  <a:cubicBezTo>
                    <a:pt x="263" y="155"/>
                    <a:pt x="262" y="158"/>
                    <a:pt x="259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3"/>
            <p:cNvSpPr>
              <a:spLocks noEditPoints="1"/>
            </p:cNvSpPr>
            <p:nvPr/>
          </p:nvSpPr>
          <p:spPr bwMode="auto">
            <a:xfrm>
              <a:off x="4148138" y="2051050"/>
              <a:ext cx="874713" cy="779463"/>
            </a:xfrm>
            <a:custGeom>
              <a:avLst/>
              <a:gdLst>
                <a:gd name="T0" fmla="*/ 141 w 417"/>
                <a:gd name="T1" fmla="*/ 336 h 371"/>
                <a:gd name="T2" fmla="*/ 124 w 417"/>
                <a:gd name="T3" fmla="*/ 326 h 371"/>
                <a:gd name="T4" fmla="*/ 141 w 417"/>
                <a:gd name="T5" fmla="*/ 371 h 371"/>
                <a:gd name="T6" fmla="*/ 417 w 417"/>
                <a:gd name="T7" fmla="*/ 354 h 371"/>
                <a:gd name="T8" fmla="*/ 399 w 417"/>
                <a:gd name="T9" fmla="*/ 336 h 371"/>
                <a:gd name="T10" fmla="*/ 329 w 417"/>
                <a:gd name="T11" fmla="*/ 136 h 371"/>
                <a:gd name="T12" fmla="*/ 243 w 417"/>
                <a:gd name="T13" fmla="*/ 0 h 371"/>
                <a:gd name="T14" fmla="*/ 9 w 417"/>
                <a:gd name="T15" fmla="*/ 128 h 371"/>
                <a:gd name="T16" fmla="*/ 3 w 417"/>
                <a:gd name="T17" fmla="*/ 152 h 371"/>
                <a:gd name="T18" fmla="*/ 89 w 417"/>
                <a:gd name="T19" fmla="*/ 287 h 371"/>
                <a:gd name="T20" fmla="*/ 323 w 417"/>
                <a:gd name="T21" fmla="*/ 159 h 371"/>
                <a:gd name="T22" fmla="*/ 111 w 417"/>
                <a:gd name="T23" fmla="*/ 220 h 371"/>
                <a:gd name="T24" fmla="*/ 57 w 417"/>
                <a:gd name="T25" fmla="*/ 122 h 371"/>
                <a:gd name="T26" fmla="*/ 111 w 417"/>
                <a:gd name="T27" fmla="*/ 220 h 371"/>
                <a:gd name="T28" fmla="*/ 190 w 417"/>
                <a:gd name="T29" fmla="*/ 210 h 371"/>
                <a:gd name="T30" fmla="*/ 185 w 417"/>
                <a:gd name="T31" fmla="*/ 201 h 371"/>
                <a:gd name="T32" fmla="*/ 309 w 417"/>
                <a:gd name="T33" fmla="*/ 139 h 371"/>
                <a:gd name="T34" fmla="*/ 86 w 417"/>
                <a:gd name="T35" fmla="*/ 165 h 371"/>
                <a:gd name="T36" fmla="*/ 79 w 417"/>
                <a:gd name="T37" fmla="*/ 147 h 371"/>
                <a:gd name="T38" fmla="*/ 92 w 417"/>
                <a:gd name="T39" fmla="*/ 155 h 371"/>
                <a:gd name="T40" fmla="*/ 82 w 417"/>
                <a:gd name="T41" fmla="*/ 138 h 371"/>
                <a:gd name="T42" fmla="*/ 64 w 417"/>
                <a:gd name="T43" fmla="*/ 136 h 371"/>
                <a:gd name="T44" fmla="*/ 57 w 417"/>
                <a:gd name="T45" fmla="*/ 152 h 371"/>
                <a:gd name="T46" fmla="*/ 71 w 417"/>
                <a:gd name="T47" fmla="*/ 178 h 371"/>
                <a:gd name="T48" fmla="*/ 92 w 417"/>
                <a:gd name="T49" fmla="*/ 195 h 371"/>
                <a:gd name="T50" fmla="*/ 76 w 417"/>
                <a:gd name="T51" fmla="*/ 188 h 371"/>
                <a:gd name="T52" fmla="*/ 97 w 417"/>
                <a:gd name="T53" fmla="*/ 204 h 371"/>
                <a:gd name="T54" fmla="*/ 104 w 417"/>
                <a:gd name="T55" fmla="*/ 207 h 371"/>
                <a:gd name="T56" fmla="*/ 105 w 417"/>
                <a:gd name="T57" fmla="*/ 199 h 371"/>
                <a:gd name="T58" fmla="*/ 86 w 417"/>
                <a:gd name="T59" fmla="*/ 165 h 371"/>
                <a:gd name="T60" fmla="*/ 68 w 417"/>
                <a:gd name="T61" fmla="*/ 163 h 371"/>
                <a:gd name="T62" fmla="*/ 77 w 417"/>
                <a:gd name="T63" fmla="*/ 168 h 371"/>
                <a:gd name="T64" fmla="*/ 100 w 417"/>
                <a:gd name="T65" fmla="*/ 190 h 371"/>
                <a:gd name="T66" fmla="*/ 100 w 417"/>
                <a:gd name="T67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7" h="371">
                  <a:moveTo>
                    <a:pt x="399" y="336"/>
                  </a:moveTo>
                  <a:cubicBezTo>
                    <a:pt x="141" y="336"/>
                    <a:pt x="141" y="336"/>
                    <a:pt x="141" y="336"/>
                  </a:cubicBezTo>
                  <a:cubicBezTo>
                    <a:pt x="134" y="336"/>
                    <a:pt x="128" y="332"/>
                    <a:pt x="125" y="326"/>
                  </a:cubicBezTo>
                  <a:cubicBezTo>
                    <a:pt x="125" y="326"/>
                    <a:pt x="124" y="326"/>
                    <a:pt x="124" y="326"/>
                  </a:cubicBezTo>
                  <a:cubicBezTo>
                    <a:pt x="124" y="354"/>
                    <a:pt x="124" y="354"/>
                    <a:pt x="124" y="354"/>
                  </a:cubicBezTo>
                  <a:cubicBezTo>
                    <a:pt x="124" y="363"/>
                    <a:pt x="132" y="371"/>
                    <a:pt x="141" y="371"/>
                  </a:cubicBezTo>
                  <a:cubicBezTo>
                    <a:pt x="399" y="371"/>
                    <a:pt x="399" y="371"/>
                    <a:pt x="399" y="371"/>
                  </a:cubicBezTo>
                  <a:cubicBezTo>
                    <a:pt x="409" y="371"/>
                    <a:pt x="417" y="363"/>
                    <a:pt x="417" y="354"/>
                  </a:cubicBezTo>
                  <a:cubicBezTo>
                    <a:pt x="417" y="319"/>
                    <a:pt x="417" y="319"/>
                    <a:pt x="417" y="319"/>
                  </a:cubicBezTo>
                  <a:cubicBezTo>
                    <a:pt x="417" y="329"/>
                    <a:pt x="409" y="336"/>
                    <a:pt x="399" y="336"/>
                  </a:cubicBezTo>
                  <a:close/>
                  <a:moveTo>
                    <a:pt x="332" y="144"/>
                  </a:moveTo>
                  <a:cubicBezTo>
                    <a:pt x="332" y="141"/>
                    <a:pt x="331" y="138"/>
                    <a:pt x="329" y="136"/>
                  </a:cubicBezTo>
                  <a:cubicBezTo>
                    <a:pt x="259" y="9"/>
                    <a:pt x="259" y="9"/>
                    <a:pt x="259" y="9"/>
                  </a:cubicBezTo>
                  <a:cubicBezTo>
                    <a:pt x="255" y="3"/>
                    <a:pt x="249" y="0"/>
                    <a:pt x="243" y="0"/>
                  </a:cubicBezTo>
                  <a:cubicBezTo>
                    <a:pt x="240" y="0"/>
                    <a:pt x="237" y="0"/>
                    <a:pt x="235" y="2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4" y="131"/>
                    <a:pt x="0" y="137"/>
                    <a:pt x="0" y="143"/>
                  </a:cubicBezTo>
                  <a:cubicBezTo>
                    <a:pt x="0" y="146"/>
                    <a:pt x="1" y="149"/>
                    <a:pt x="3" y="152"/>
                  </a:cubicBezTo>
                  <a:cubicBezTo>
                    <a:pt x="74" y="278"/>
                    <a:pt x="74" y="278"/>
                    <a:pt x="74" y="278"/>
                  </a:cubicBezTo>
                  <a:cubicBezTo>
                    <a:pt x="77" y="284"/>
                    <a:pt x="83" y="287"/>
                    <a:pt x="89" y="287"/>
                  </a:cubicBezTo>
                  <a:cubicBezTo>
                    <a:pt x="92" y="287"/>
                    <a:pt x="95" y="287"/>
                    <a:pt x="97" y="285"/>
                  </a:cubicBezTo>
                  <a:cubicBezTo>
                    <a:pt x="323" y="159"/>
                    <a:pt x="323" y="159"/>
                    <a:pt x="323" y="159"/>
                  </a:cubicBezTo>
                  <a:cubicBezTo>
                    <a:pt x="328" y="156"/>
                    <a:pt x="332" y="150"/>
                    <a:pt x="332" y="144"/>
                  </a:cubicBezTo>
                  <a:close/>
                  <a:moveTo>
                    <a:pt x="111" y="220"/>
                  </a:moveTo>
                  <a:cubicBezTo>
                    <a:pt x="88" y="232"/>
                    <a:pt x="58" y="220"/>
                    <a:pt x="43" y="193"/>
                  </a:cubicBezTo>
                  <a:cubicBezTo>
                    <a:pt x="29" y="166"/>
                    <a:pt x="35" y="134"/>
                    <a:pt x="57" y="122"/>
                  </a:cubicBezTo>
                  <a:cubicBezTo>
                    <a:pt x="80" y="110"/>
                    <a:pt x="110" y="122"/>
                    <a:pt x="125" y="149"/>
                  </a:cubicBezTo>
                  <a:cubicBezTo>
                    <a:pt x="139" y="176"/>
                    <a:pt x="133" y="208"/>
                    <a:pt x="111" y="220"/>
                  </a:cubicBezTo>
                  <a:close/>
                  <a:moveTo>
                    <a:pt x="307" y="146"/>
                  </a:moveTo>
                  <a:cubicBezTo>
                    <a:pt x="190" y="210"/>
                    <a:pt x="190" y="210"/>
                    <a:pt x="190" y="210"/>
                  </a:cubicBezTo>
                  <a:cubicBezTo>
                    <a:pt x="187" y="211"/>
                    <a:pt x="184" y="210"/>
                    <a:pt x="183" y="208"/>
                  </a:cubicBezTo>
                  <a:cubicBezTo>
                    <a:pt x="181" y="206"/>
                    <a:pt x="182" y="202"/>
                    <a:pt x="185" y="201"/>
                  </a:cubicBezTo>
                  <a:cubicBezTo>
                    <a:pt x="303" y="137"/>
                    <a:pt x="303" y="137"/>
                    <a:pt x="303" y="137"/>
                  </a:cubicBezTo>
                  <a:cubicBezTo>
                    <a:pt x="305" y="136"/>
                    <a:pt x="308" y="137"/>
                    <a:pt x="309" y="139"/>
                  </a:cubicBezTo>
                  <a:cubicBezTo>
                    <a:pt x="311" y="142"/>
                    <a:pt x="310" y="145"/>
                    <a:pt x="307" y="146"/>
                  </a:cubicBezTo>
                  <a:close/>
                  <a:moveTo>
                    <a:pt x="86" y="165"/>
                  </a:moveTo>
                  <a:cubicBezTo>
                    <a:pt x="76" y="147"/>
                    <a:pt x="76" y="147"/>
                    <a:pt x="76" y="147"/>
                  </a:cubicBezTo>
                  <a:cubicBezTo>
                    <a:pt x="77" y="147"/>
                    <a:pt x="78" y="147"/>
                    <a:pt x="79" y="147"/>
                  </a:cubicBezTo>
                  <a:cubicBezTo>
                    <a:pt x="83" y="149"/>
                    <a:pt x="85" y="153"/>
                    <a:pt x="85" y="153"/>
                  </a:cubicBezTo>
                  <a:cubicBezTo>
                    <a:pt x="87" y="155"/>
                    <a:pt x="90" y="156"/>
                    <a:pt x="92" y="155"/>
                  </a:cubicBezTo>
                  <a:cubicBezTo>
                    <a:pt x="95" y="153"/>
                    <a:pt x="96" y="150"/>
                    <a:pt x="94" y="148"/>
                  </a:cubicBezTo>
                  <a:cubicBezTo>
                    <a:pt x="94" y="147"/>
                    <a:pt x="90" y="140"/>
                    <a:pt x="82" y="138"/>
                  </a:cubicBezTo>
                  <a:cubicBezTo>
                    <a:pt x="78" y="137"/>
                    <a:pt x="75" y="137"/>
                    <a:pt x="71" y="138"/>
                  </a:cubicBezTo>
                  <a:cubicBezTo>
                    <a:pt x="70" y="136"/>
                    <a:pt x="67" y="135"/>
                    <a:pt x="64" y="136"/>
                  </a:cubicBezTo>
                  <a:cubicBezTo>
                    <a:pt x="62" y="138"/>
                    <a:pt x="61" y="141"/>
                    <a:pt x="62" y="143"/>
                  </a:cubicBezTo>
                  <a:cubicBezTo>
                    <a:pt x="60" y="145"/>
                    <a:pt x="58" y="148"/>
                    <a:pt x="57" y="152"/>
                  </a:cubicBezTo>
                  <a:cubicBezTo>
                    <a:pt x="55" y="160"/>
                    <a:pt x="58" y="167"/>
                    <a:pt x="59" y="168"/>
                  </a:cubicBezTo>
                  <a:cubicBezTo>
                    <a:pt x="59" y="169"/>
                    <a:pt x="63" y="176"/>
                    <a:pt x="71" y="178"/>
                  </a:cubicBezTo>
                  <a:cubicBezTo>
                    <a:pt x="75" y="179"/>
                    <a:pt x="78" y="179"/>
                    <a:pt x="82" y="178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86" y="195"/>
                    <a:pt x="83" y="191"/>
                    <a:pt x="82" y="190"/>
                  </a:cubicBezTo>
                  <a:cubicBezTo>
                    <a:pt x="81" y="187"/>
                    <a:pt x="78" y="186"/>
                    <a:pt x="76" y="188"/>
                  </a:cubicBezTo>
                  <a:cubicBezTo>
                    <a:pt x="73" y="189"/>
                    <a:pt x="72" y="192"/>
                    <a:pt x="74" y="194"/>
                  </a:cubicBezTo>
                  <a:cubicBezTo>
                    <a:pt x="77" y="201"/>
                    <a:pt x="86" y="208"/>
                    <a:pt x="97" y="204"/>
                  </a:cubicBezTo>
                  <a:cubicBezTo>
                    <a:pt x="97" y="205"/>
                    <a:pt x="97" y="205"/>
                    <a:pt x="97" y="205"/>
                  </a:cubicBezTo>
                  <a:cubicBezTo>
                    <a:pt x="99" y="208"/>
                    <a:pt x="102" y="209"/>
                    <a:pt x="104" y="207"/>
                  </a:cubicBezTo>
                  <a:cubicBezTo>
                    <a:pt x="107" y="206"/>
                    <a:pt x="108" y="203"/>
                    <a:pt x="106" y="201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14" y="192"/>
                    <a:pt x="113" y="181"/>
                    <a:pt x="109" y="175"/>
                  </a:cubicBezTo>
                  <a:cubicBezTo>
                    <a:pt x="106" y="168"/>
                    <a:pt x="97" y="161"/>
                    <a:pt x="86" y="165"/>
                  </a:cubicBezTo>
                  <a:close/>
                  <a:moveTo>
                    <a:pt x="74" y="168"/>
                  </a:moveTo>
                  <a:cubicBezTo>
                    <a:pt x="70" y="167"/>
                    <a:pt x="68" y="163"/>
                    <a:pt x="68" y="163"/>
                  </a:cubicBezTo>
                  <a:cubicBezTo>
                    <a:pt x="67" y="161"/>
                    <a:pt x="65" y="156"/>
                    <a:pt x="68" y="152"/>
                  </a:cubicBezTo>
                  <a:cubicBezTo>
                    <a:pt x="77" y="168"/>
                    <a:pt x="77" y="168"/>
                    <a:pt x="77" y="168"/>
                  </a:cubicBezTo>
                  <a:cubicBezTo>
                    <a:pt x="76" y="168"/>
                    <a:pt x="75" y="168"/>
                    <a:pt x="74" y="168"/>
                  </a:cubicBezTo>
                  <a:close/>
                  <a:moveTo>
                    <a:pt x="100" y="190"/>
                  </a:moveTo>
                  <a:cubicBezTo>
                    <a:pt x="91" y="174"/>
                    <a:pt x="91" y="174"/>
                    <a:pt x="91" y="174"/>
                  </a:cubicBezTo>
                  <a:cubicBezTo>
                    <a:pt x="96" y="174"/>
                    <a:pt x="99" y="178"/>
                    <a:pt x="100" y="180"/>
                  </a:cubicBezTo>
                  <a:cubicBezTo>
                    <a:pt x="101" y="181"/>
                    <a:pt x="103" y="186"/>
                    <a:pt x="100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4220217" y="2958126"/>
            <a:ext cx="704192" cy="704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4388952" y="3115356"/>
            <a:ext cx="366721" cy="393500"/>
            <a:chOff x="5492751" y="1990725"/>
            <a:chExt cx="782637" cy="839788"/>
          </a:xfrm>
          <a:solidFill>
            <a:schemeClr val="bg1"/>
          </a:solidFill>
        </p:grpSpPr>
        <p:pic>
          <p:nvPicPr>
            <p:cNvPr id="13" name="Picture 6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2751" y="2403475"/>
              <a:ext cx="1905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338" y="2493963"/>
              <a:ext cx="190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Freeform 62"/>
            <p:cNvSpPr>
              <a:spLocks noEditPoints="1"/>
            </p:cNvSpPr>
            <p:nvPr/>
          </p:nvSpPr>
          <p:spPr bwMode="auto">
            <a:xfrm>
              <a:off x="5502276" y="2133600"/>
              <a:ext cx="762000" cy="696913"/>
            </a:xfrm>
            <a:custGeom>
              <a:avLst/>
              <a:gdLst>
                <a:gd name="T0" fmla="*/ 363 w 363"/>
                <a:gd name="T1" fmla="*/ 177 h 332"/>
                <a:gd name="T2" fmla="*/ 284 w 363"/>
                <a:gd name="T3" fmla="*/ 244 h 332"/>
                <a:gd name="T4" fmla="*/ 205 w 363"/>
                <a:gd name="T5" fmla="*/ 177 h 332"/>
                <a:gd name="T6" fmla="*/ 260 w 363"/>
                <a:gd name="T7" fmla="*/ 113 h 332"/>
                <a:gd name="T8" fmla="*/ 260 w 363"/>
                <a:gd name="T9" fmla="*/ 1 h 332"/>
                <a:gd name="T10" fmla="*/ 181 w 363"/>
                <a:gd name="T11" fmla="*/ 67 h 332"/>
                <a:gd name="T12" fmla="*/ 102 w 363"/>
                <a:gd name="T13" fmla="*/ 0 h 332"/>
                <a:gd name="T14" fmla="*/ 102 w 363"/>
                <a:gd name="T15" fmla="*/ 0 h 332"/>
                <a:gd name="T16" fmla="*/ 102 w 363"/>
                <a:gd name="T17" fmla="*/ 73 h 332"/>
                <a:gd name="T18" fmla="*/ 158 w 363"/>
                <a:gd name="T19" fmla="*/ 137 h 332"/>
                <a:gd name="T20" fmla="*/ 79 w 363"/>
                <a:gd name="T21" fmla="*/ 204 h 332"/>
                <a:gd name="T22" fmla="*/ 0 w 363"/>
                <a:gd name="T23" fmla="*/ 138 h 332"/>
                <a:gd name="T24" fmla="*/ 0 w 363"/>
                <a:gd name="T25" fmla="*/ 261 h 332"/>
                <a:gd name="T26" fmla="*/ 0 w 363"/>
                <a:gd name="T27" fmla="*/ 263 h 332"/>
                <a:gd name="T28" fmla="*/ 0 w 363"/>
                <a:gd name="T29" fmla="*/ 265 h 332"/>
                <a:gd name="T30" fmla="*/ 79 w 363"/>
                <a:gd name="T31" fmla="*/ 332 h 332"/>
                <a:gd name="T32" fmla="*/ 158 w 363"/>
                <a:gd name="T33" fmla="*/ 265 h 332"/>
                <a:gd name="T34" fmla="*/ 158 w 363"/>
                <a:gd name="T35" fmla="*/ 263 h 332"/>
                <a:gd name="T36" fmla="*/ 158 w 363"/>
                <a:gd name="T37" fmla="*/ 261 h 332"/>
                <a:gd name="T38" fmla="*/ 158 w 363"/>
                <a:gd name="T39" fmla="*/ 255 h 332"/>
                <a:gd name="T40" fmla="*/ 181 w 363"/>
                <a:gd name="T41" fmla="*/ 258 h 332"/>
                <a:gd name="T42" fmla="*/ 205 w 363"/>
                <a:gd name="T43" fmla="*/ 255 h 332"/>
                <a:gd name="T44" fmla="*/ 205 w 363"/>
                <a:gd name="T45" fmla="*/ 265 h 332"/>
                <a:gd name="T46" fmla="*/ 205 w 363"/>
                <a:gd name="T47" fmla="*/ 265 h 332"/>
                <a:gd name="T48" fmla="*/ 284 w 363"/>
                <a:gd name="T49" fmla="*/ 332 h 332"/>
                <a:gd name="T50" fmla="*/ 363 w 363"/>
                <a:gd name="T51" fmla="*/ 265 h 332"/>
                <a:gd name="T52" fmla="*/ 363 w 363"/>
                <a:gd name="T53" fmla="*/ 265 h 332"/>
                <a:gd name="T54" fmla="*/ 363 w 363"/>
                <a:gd name="T55" fmla="*/ 177 h 332"/>
                <a:gd name="T56" fmla="*/ 132 w 363"/>
                <a:gd name="T57" fmla="*/ 305 h 332"/>
                <a:gd name="T58" fmla="*/ 79 w 363"/>
                <a:gd name="T59" fmla="*/ 323 h 332"/>
                <a:gd name="T60" fmla="*/ 72 w 363"/>
                <a:gd name="T61" fmla="*/ 317 h 332"/>
                <a:gd name="T62" fmla="*/ 79 w 363"/>
                <a:gd name="T63" fmla="*/ 310 h 332"/>
                <a:gd name="T64" fmla="*/ 124 w 363"/>
                <a:gd name="T65" fmla="*/ 295 h 332"/>
                <a:gd name="T66" fmla="*/ 133 w 363"/>
                <a:gd name="T67" fmla="*/ 295 h 332"/>
                <a:gd name="T68" fmla="*/ 132 w 363"/>
                <a:gd name="T69" fmla="*/ 305 h 332"/>
                <a:gd name="T70" fmla="*/ 181 w 363"/>
                <a:gd name="T71" fmla="*/ 250 h 332"/>
                <a:gd name="T72" fmla="*/ 175 w 363"/>
                <a:gd name="T73" fmla="*/ 243 h 332"/>
                <a:gd name="T74" fmla="*/ 181 w 363"/>
                <a:gd name="T75" fmla="*/ 236 h 332"/>
                <a:gd name="T76" fmla="*/ 205 w 363"/>
                <a:gd name="T77" fmla="*/ 232 h 332"/>
                <a:gd name="T78" fmla="*/ 205 w 363"/>
                <a:gd name="T79" fmla="*/ 246 h 332"/>
                <a:gd name="T80" fmla="*/ 181 w 363"/>
                <a:gd name="T81" fmla="*/ 250 h 332"/>
                <a:gd name="T82" fmla="*/ 337 w 363"/>
                <a:gd name="T83" fmla="*/ 304 h 332"/>
                <a:gd name="T84" fmla="*/ 284 w 363"/>
                <a:gd name="T85" fmla="*/ 323 h 332"/>
                <a:gd name="T86" fmla="*/ 277 w 363"/>
                <a:gd name="T87" fmla="*/ 316 h 332"/>
                <a:gd name="T88" fmla="*/ 284 w 363"/>
                <a:gd name="T89" fmla="*/ 310 h 332"/>
                <a:gd name="T90" fmla="*/ 329 w 363"/>
                <a:gd name="T91" fmla="*/ 294 h 332"/>
                <a:gd name="T92" fmla="*/ 338 w 363"/>
                <a:gd name="T93" fmla="*/ 295 h 332"/>
                <a:gd name="T94" fmla="*/ 337 w 363"/>
                <a:gd name="T95" fmla="*/ 30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3" h="332">
                  <a:moveTo>
                    <a:pt x="363" y="177"/>
                  </a:moveTo>
                  <a:cubicBezTo>
                    <a:pt x="363" y="214"/>
                    <a:pt x="328" y="244"/>
                    <a:pt x="284" y="244"/>
                  </a:cubicBezTo>
                  <a:cubicBezTo>
                    <a:pt x="240" y="244"/>
                    <a:pt x="205" y="214"/>
                    <a:pt x="205" y="177"/>
                  </a:cubicBezTo>
                  <a:cubicBezTo>
                    <a:pt x="205" y="147"/>
                    <a:pt x="228" y="121"/>
                    <a:pt x="260" y="113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60" y="37"/>
                    <a:pt x="225" y="67"/>
                    <a:pt x="181" y="67"/>
                  </a:cubicBezTo>
                  <a:cubicBezTo>
                    <a:pt x="137" y="67"/>
                    <a:pt x="102" y="37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35" y="81"/>
                    <a:pt x="158" y="107"/>
                    <a:pt x="158" y="137"/>
                  </a:cubicBezTo>
                  <a:cubicBezTo>
                    <a:pt x="158" y="174"/>
                    <a:pt x="123" y="204"/>
                    <a:pt x="79" y="204"/>
                  </a:cubicBezTo>
                  <a:cubicBezTo>
                    <a:pt x="35" y="204"/>
                    <a:pt x="0" y="174"/>
                    <a:pt x="0" y="138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3"/>
                  </a:cubicBezTo>
                  <a:cubicBezTo>
                    <a:pt x="0" y="264"/>
                    <a:pt x="0" y="264"/>
                    <a:pt x="0" y="265"/>
                  </a:cubicBezTo>
                  <a:cubicBezTo>
                    <a:pt x="0" y="302"/>
                    <a:pt x="35" y="332"/>
                    <a:pt x="79" y="332"/>
                  </a:cubicBezTo>
                  <a:cubicBezTo>
                    <a:pt x="123" y="332"/>
                    <a:pt x="158" y="302"/>
                    <a:pt x="158" y="265"/>
                  </a:cubicBezTo>
                  <a:cubicBezTo>
                    <a:pt x="158" y="264"/>
                    <a:pt x="158" y="264"/>
                    <a:pt x="158" y="263"/>
                  </a:cubicBezTo>
                  <a:cubicBezTo>
                    <a:pt x="158" y="262"/>
                    <a:pt x="158" y="262"/>
                    <a:pt x="158" y="261"/>
                  </a:cubicBezTo>
                  <a:cubicBezTo>
                    <a:pt x="158" y="255"/>
                    <a:pt x="158" y="255"/>
                    <a:pt x="158" y="255"/>
                  </a:cubicBezTo>
                  <a:cubicBezTo>
                    <a:pt x="166" y="257"/>
                    <a:pt x="173" y="258"/>
                    <a:pt x="181" y="258"/>
                  </a:cubicBezTo>
                  <a:cubicBezTo>
                    <a:pt x="189" y="258"/>
                    <a:pt x="197" y="257"/>
                    <a:pt x="205" y="255"/>
                  </a:cubicBezTo>
                  <a:cubicBezTo>
                    <a:pt x="205" y="265"/>
                    <a:pt x="205" y="265"/>
                    <a:pt x="205" y="265"/>
                  </a:cubicBezTo>
                  <a:cubicBezTo>
                    <a:pt x="205" y="265"/>
                    <a:pt x="205" y="265"/>
                    <a:pt x="205" y="265"/>
                  </a:cubicBezTo>
                  <a:cubicBezTo>
                    <a:pt x="205" y="302"/>
                    <a:pt x="240" y="332"/>
                    <a:pt x="284" y="332"/>
                  </a:cubicBezTo>
                  <a:cubicBezTo>
                    <a:pt x="328" y="332"/>
                    <a:pt x="363" y="302"/>
                    <a:pt x="363" y="265"/>
                  </a:cubicBezTo>
                  <a:cubicBezTo>
                    <a:pt x="363" y="265"/>
                    <a:pt x="363" y="265"/>
                    <a:pt x="363" y="265"/>
                  </a:cubicBezTo>
                  <a:lnTo>
                    <a:pt x="363" y="177"/>
                  </a:lnTo>
                  <a:close/>
                  <a:moveTo>
                    <a:pt x="132" y="305"/>
                  </a:moveTo>
                  <a:cubicBezTo>
                    <a:pt x="118" y="317"/>
                    <a:pt x="99" y="323"/>
                    <a:pt x="79" y="323"/>
                  </a:cubicBezTo>
                  <a:cubicBezTo>
                    <a:pt x="75" y="323"/>
                    <a:pt x="72" y="321"/>
                    <a:pt x="72" y="317"/>
                  </a:cubicBezTo>
                  <a:cubicBezTo>
                    <a:pt x="72" y="313"/>
                    <a:pt x="75" y="310"/>
                    <a:pt x="79" y="310"/>
                  </a:cubicBezTo>
                  <a:cubicBezTo>
                    <a:pt x="96" y="310"/>
                    <a:pt x="112" y="305"/>
                    <a:pt x="124" y="295"/>
                  </a:cubicBezTo>
                  <a:cubicBezTo>
                    <a:pt x="126" y="292"/>
                    <a:pt x="131" y="293"/>
                    <a:pt x="133" y="295"/>
                  </a:cubicBezTo>
                  <a:cubicBezTo>
                    <a:pt x="135" y="298"/>
                    <a:pt x="135" y="302"/>
                    <a:pt x="132" y="305"/>
                  </a:cubicBezTo>
                  <a:close/>
                  <a:moveTo>
                    <a:pt x="181" y="250"/>
                  </a:moveTo>
                  <a:cubicBezTo>
                    <a:pt x="178" y="250"/>
                    <a:pt x="175" y="247"/>
                    <a:pt x="175" y="243"/>
                  </a:cubicBezTo>
                  <a:cubicBezTo>
                    <a:pt x="175" y="239"/>
                    <a:pt x="178" y="236"/>
                    <a:pt x="181" y="236"/>
                  </a:cubicBezTo>
                  <a:cubicBezTo>
                    <a:pt x="189" y="236"/>
                    <a:pt x="197" y="235"/>
                    <a:pt x="205" y="232"/>
                  </a:cubicBezTo>
                  <a:cubicBezTo>
                    <a:pt x="205" y="246"/>
                    <a:pt x="205" y="246"/>
                    <a:pt x="205" y="246"/>
                  </a:cubicBezTo>
                  <a:cubicBezTo>
                    <a:pt x="197" y="248"/>
                    <a:pt x="189" y="250"/>
                    <a:pt x="181" y="250"/>
                  </a:cubicBezTo>
                  <a:close/>
                  <a:moveTo>
                    <a:pt x="337" y="304"/>
                  </a:moveTo>
                  <a:cubicBezTo>
                    <a:pt x="323" y="316"/>
                    <a:pt x="304" y="323"/>
                    <a:pt x="284" y="323"/>
                  </a:cubicBezTo>
                  <a:cubicBezTo>
                    <a:pt x="280" y="323"/>
                    <a:pt x="277" y="320"/>
                    <a:pt x="277" y="316"/>
                  </a:cubicBezTo>
                  <a:cubicBezTo>
                    <a:pt x="277" y="313"/>
                    <a:pt x="280" y="310"/>
                    <a:pt x="284" y="310"/>
                  </a:cubicBezTo>
                  <a:cubicBezTo>
                    <a:pt x="301" y="310"/>
                    <a:pt x="317" y="304"/>
                    <a:pt x="329" y="294"/>
                  </a:cubicBezTo>
                  <a:cubicBezTo>
                    <a:pt x="331" y="292"/>
                    <a:pt x="336" y="292"/>
                    <a:pt x="338" y="295"/>
                  </a:cubicBezTo>
                  <a:cubicBezTo>
                    <a:pt x="340" y="298"/>
                    <a:pt x="340" y="302"/>
                    <a:pt x="337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63"/>
            <p:cNvSpPr>
              <a:spLocks noEditPoints="1"/>
            </p:cNvSpPr>
            <p:nvPr/>
          </p:nvSpPr>
          <p:spPr bwMode="auto">
            <a:xfrm>
              <a:off x="5502276" y="1990725"/>
              <a:ext cx="762000" cy="655638"/>
            </a:xfrm>
            <a:custGeom>
              <a:avLst/>
              <a:gdLst>
                <a:gd name="T0" fmla="*/ 175 w 363"/>
                <a:gd name="T1" fmla="*/ 55 h 312"/>
                <a:gd name="T2" fmla="*/ 261 w 363"/>
                <a:gd name="T3" fmla="*/ 68 h 312"/>
                <a:gd name="T4" fmla="*/ 102 w 363"/>
                <a:gd name="T5" fmla="*/ 68 h 312"/>
                <a:gd name="T6" fmla="*/ 156 w 363"/>
                <a:gd name="T7" fmla="*/ 77 h 312"/>
                <a:gd name="T8" fmla="*/ 168 w 363"/>
                <a:gd name="T9" fmla="*/ 77 h 312"/>
                <a:gd name="T10" fmla="*/ 156 w 363"/>
                <a:gd name="T11" fmla="*/ 45 h 312"/>
                <a:gd name="T12" fmla="*/ 181 w 363"/>
                <a:gd name="T13" fmla="*/ 18 h 312"/>
                <a:gd name="T14" fmla="*/ 206 w 363"/>
                <a:gd name="T15" fmla="*/ 45 h 312"/>
                <a:gd name="T16" fmla="*/ 194 w 363"/>
                <a:gd name="T17" fmla="*/ 45 h 312"/>
                <a:gd name="T18" fmla="*/ 206 w 363"/>
                <a:gd name="T19" fmla="*/ 77 h 312"/>
                <a:gd name="T20" fmla="*/ 181 w 363"/>
                <a:gd name="T21" fmla="*/ 104 h 312"/>
                <a:gd name="T22" fmla="*/ 156 w 363"/>
                <a:gd name="T23" fmla="*/ 77 h 312"/>
                <a:gd name="T24" fmla="*/ 175 w 363"/>
                <a:gd name="T25" fmla="*/ 120 h 312"/>
                <a:gd name="T26" fmla="*/ 235 w 363"/>
                <a:gd name="T27" fmla="*/ 99 h 312"/>
                <a:gd name="T28" fmla="*/ 187 w 363"/>
                <a:gd name="T29" fmla="*/ 67 h 312"/>
                <a:gd name="T30" fmla="*/ 102 w 363"/>
                <a:gd name="T31" fmla="*/ 141 h 312"/>
                <a:gd name="T32" fmla="*/ 0 w 363"/>
                <a:gd name="T33" fmla="*/ 205 h 312"/>
                <a:gd name="T34" fmla="*/ 79 w 363"/>
                <a:gd name="T35" fmla="*/ 272 h 312"/>
                <a:gd name="T36" fmla="*/ 45 w 363"/>
                <a:gd name="T37" fmla="*/ 191 h 312"/>
                <a:gd name="T38" fmla="*/ 80 w 363"/>
                <a:gd name="T39" fmla="*/ 161 h 312"/>
                <a:gd name="T40" fmla="*/ 93 w 363"/>
                <a:gd name="T41" fmla="*/ 184 h 312"/>
                <a:gd name="T42" fmla="*/ 67 w 363"/>
                <a:gd name="T43" fmla="*/ 184 h 312"/>
                <a:gd name="T44" fmla="*/ 79 w 363"/>
                <a:gd name="T45" fmla="*/ 191 h 312"/>
                <a:gd name="T46" fmla="*/ 45 w 363"/>
                <a:gd name="T47" fmla="*/ 191 h 312"/>
                <a:gd name="T48" fmla="*/ 52 w 363"/>
                <a:gd name="T49" fmla="*/ 204 h 312"/>
                <a:gd name="T50" fmla="*/ 80 w 363"/>
                <a:gd name="T51" fmla="*/ 196 h 312"/>
                <a:gd name="T52" fmla="*/ 66 w 363"/>
                <a:gd name="T53" fmla="*/ 205 h 312"/>
                <a:gd name="T54" fmla="*/ 102 w 363"/>
                <a:gd name="T55" fmla="*/ 217 h 312"/>
                <a:gd name="T56" fmla="*/ 102 w 363"/>
                <a:gd name="T57" fmla="*/ 229 h 312"/>
                <a:gd name="T58" fmla="*/ 132 w 363"/>
                <a:gd name="T59" fmla="*/ 246 h 312"/>
                <a:gd name="T60" fmla="*/ 79 w 363"/>
                <a:gd name="T61" fmla="*/ 251 h 312"/>
                <a:gd name="T62" fmla="*/ 132 w 363"/>
                <a:gd name="T63" fmla="*/ 246 h 312"/>
                <a:gd name="T64" fmla="*/ 284 w 363"/>
                <a:gd name="T65" fmla="*/ 178 h 312"/>
                <a:gd name="T66" fmla="*/ 284 w 363"/>
                <a:gd name="T67" fmla="*/ 312 h 312"/>
                <a:gd name="T68" fmla="*/ 363 w 363"/>
                <a:gd name="T69" fmla="*/ 245 h 312"/>
                <a:gd name="T70" fmla="*/ 241 w 363"/>
                <a:gd name="T71" fmla="*/ 243 h 312"/>
                <a:gd name="T72" fmla="*/ 247 w 363"/>
                <a:gd name="T73" fmla="*/ 228 h 312"/>
                <a:gd name="T74" fmla="*/ 287 w 363"/>
                <a:gd name="T75" fmla="*/ 209 h 312"/>
                <a:gd name="T76" fmla="*/ 315 w 363"/>
                <a:gd name="T77" fmla="*/ 231 h 312"/>
                <a:gd name="T78" fmla="*/ 267 w 363"/>
                <a:gd name="T79" fmla="*/ 228 h 312"/>
                <a:gd name="T80" fmla="*/ 297 w 363"/>
                <a:gd name="T81" fmla="*/ 239 h 312"/>
                <a:gd name="T82" fmla="*/ 293 w 363"/>
                <a:gd name="T83" fmla="*/ 249 h 312"/>
                <a:gd name="T84" fmla="*/ 306 w 363"/>
                <a:gd name="T85" fmla="*/ 249 h 312"/>
                <a:gd name="T86" fmla="*/ 317 w 363"/>
                <a:gd name="T87" fmla="*/ 255 h 312"/>
                <a:gd name="T88" fmla="*/ 253 w 363"/>
                <a:gd name="T89" fmla="*/ 249 h 312"/>
                <a:gd name="T90" fmla="*/ 277 w 363"/>
                <a:gd name="T91" fmla="*/ 298 h 312"/>
                <a:gd name="T92" fmla="*/ 338 w 363"/>
                <a:gd name="T93" fmla="*/ 27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3" h="312">
                  <a:moveTo>
                    <a:pt x="175" y="35"/>
                  </a:moveTo>
                  <a:cubicBezTo>
                    <a:pt x="169" y="38"/>
                    <a:pt x="168" y="44"/>
                    <a:pt x="168" y="45"/>
                  </a:cubicBezTo>
                  <a:cubicBezTo>
                    <a:pt x="168" y="46"/>
                    <a:pt x="169" y="53"/>
                    <a:pt x="175" y="55"/>
                  </a:cubicBezTo>
                  <a:lnTo>
                    <a:pt x="175" y="35"/>
                  </a:lnTo>
                  <a:close/>
                  <a:moveTo>
                    <a:pt x="260" y="69"/>
                  </a:moveTo>
                  <a:cubicBezTo>
                    <a:pt x="260" y="68"/>
                    <a:pt x="261" y="68"/>
                    <a:pt x="261" y="68"/>
                  </a:cubicBezTo>
                  <a:cubicBezTo>
                    <a:pt x="261" y="30"/>
                    <a:pt x="225" y="0"/>
                    <a:pt x="181" y="0"/>
                  </a:cubicBezTo>
                  <a:cubicBezTo>
                    <a:pt x="137" y="0"/>
                    <a:pt x="102" y="30"/>
                    <a:pt x="102" y="68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02" y="105"/>
                    <a:pt x="137" y="135"/>
                    <a:pt x="181" y="135"/>
                  </a:cubicBezTo>
                  <a:cubicBezTo>
                    <a:pt x="225" y="135"/>
                    <a:pt x="260" y="105"/>
                    <a:pt x="260" y="69"/>
                  </a:cubicBezTo>
                  <a:close/>
                  <a:moveTo>
                    <a:pt x="156" y="77"/>
                  </a:moveTo>
                  <a:cubicBezTo>
                    <a:pt x="156" y="74"/>
                    <a:pt x="159" y="72"/>
                    <a:pt x="162" y="72"/>
                  </a:cubicBezTo>
                  <a:cubicBezTo>
                    <a:pt x="165" y="72"/>
                    <a:pt x="168" y="74"/>
                    <a:pt x="168" y="77"/>
                  </a:cubicBezTo>
                  <a:cubicBezTo>
                    <a:pt x="168" y="77"/>
                    <a:pt x="168" y="77"/>
                    <a:pt x="168" y="77"/>
                  </a:cubicBezTo>
                  <a:cubicBezTo>
                    <a:pt x="168" y="78"/>
                    <a:pt x="169" y="85"/>
                    <a:pt x="175" y="87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60" y="63"/>
                    <a:pt x="156" y="51"/>
                    <a:pt x="156" y="45"/>
                  </a:cubicBezTo>
                  <a:cubicBezTo>
                    <a:pt x="156" y="39"/>
                    <a:pt x="160" y="27"/>
                    <a:pt x="175" y="24"/>
                  </a:cubicBezTo>
                  <a:cubicBezTo>
                    <a:pt x="175" y="24"/>
                    <a:pt x="175" y="24"/>
                    <a:pt x="175" y="24"/>
                  </a:cubicBezTo>
                  <a:cubicBezTo>
                    <a:pt x="175" y="21"/>
                    <a:pt x="178" y="18"/>
                    <a:pt x="181" y="18"/>
                  </a:cubicBezTo>
                  <a:cubicBezTo>
                    <a:pt x="184" y="18"/>
                    <a:pt x="187" y="21"/>
                    <a:pt x="187" y="24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202" y="27"/>
                    <a:pt x="206" y="39"/>
                    <a:pt x="206" y="45"/>
                  </a:cubicBezTo>
                  <a:cubicBezTo>
                    <a:pt x="206" y="48"/>
                    <a:pt x="203" y="50"/>
                    <a:pt x="200" y="50"/>
                  </a:cubicBezTo>
                  <a:cubicBezTo>
                    <a:pt x="197" y="50"/>
                    <a:pt x="194" y="48"/>
                    <a:pt x="194" y="45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44"/>
                    <a:pt x="194" y="38"/>
                    <a:pt x="187" y="35"/>
                  </a:cubicBezTo>
                  <a:cubicBezTo>
                    <a:pt x="187" y="56"/>
                    <a:pt x="187" y="56"/>
                    <a:pt x="187" y="56"/>
                  </a:cubicBezTo>
                  <a:cubicBezTo>
                    <a:pt x="202" y="59"/>
                    <a:pt x="206" y="71"/>
                    <a:pt x="206" y="77"/>
                  </a:cubicBezTo>
                  <a:cubicBezTo>
                    <a:pt x="206" y="83"/>
                    <a:pt x="202" y="96"/>
                    <a:pt x="187" y="98"/>
                  </a:cubicBezTo>
                  <a:cubicBezTo>
                    <a:pt x="187" y="99"/>
                    <a:pt x="187" y="99"/>
                    <a:pt x="187" y="99"/>
                  </a:cubicBezTo>
                  <a:cubicBezTo>
                    <a:pt x="187" y="102"/>
                    <a:pt x="184" y="104"/>
                    <a:pt x="181" y="104"/>
                  </a:cubicBezTo>
                  <a:cubicBezTo>
                    <a:pt x="178" y="104"/>
                    <a:pt x="175" y="102"/>
                    <a:pt x="175" y="99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60" y="96"/>
                    <a:pt x="156" y="83"/>
                    <a:pt x="156" y="77"/>
                  </a:cubicBezTo>
                  <a:close/>
                  <a:moveTo>
                    <a:pt x="234" y="108"/>
                  </a:moveTo>
                  <a:cubicBezTo>
                    <a:pt x="220" y="120"/>
                    <a:pt x="201" y="127"/>
                    <a:pt x="181" y="127"/>
                  </a:cubicBezTo>
                  <a:cubicBezTo>
                    <a:pt x="178" y="127"/>
                    <a:pt x="175" y="124"/>
                    <a:pt x="175" y="120"/>
                  </a:cubicBezTo>
                  <a:cubicBezTo>
                    <a:pt x="175" y="116"/>
                    <a:pt x="178" y="113"/>
                    <a:pt x="181" y="113"/>
                  </a:cubicBezTo>
                  <a:cubicBezTo>
                    <a:pt x="198" y="113"/>
                    <a:pt x="214" y="108"/>
                    <a:pt x="226" y="98"/>
                  </a:cubicBezTo>
                  <a:cubicBezTo>
                    <a:pt x="229" y="96"/>
                    <a:pt x="233" y="96"/>
                    <a:pt x="235" y="99"/>
                  </a:cubicBezTo>
                  <a:cubicBezTo>
                    <a:pt x="237" y="101"/>
                    <a:pt x="237" y="106"/>
                    <a:pt x="234" y="108"/>
                  </a:cubicBezTo>
                  <a:close/>
                  <a:moveTo>
                    <a:pt x="194" y="77"/>
                  </a:moveTo>
                  <a:cubicBezTo>
                    <a:pt x="194" y="76"/>
                    <a:pt x="194" y="70"/>
                    <a:pt x="187" y="67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94" y="85"/>
                    <a:pt x="194" y="78"/>
                    <a:pt x="194" y="77"/>
                  </a:cubicBezTo>
                  <a:close/>
                  <a:moveTo>
                    <a:pt x="102" y="141"/>
                  </a:moveTo>
                  <a:cubicBezTo>
                    <a:pt x="95" y="139"/>
                    <a:pt x="87" y="138"/>
                    <a:pt x="79" y="138"/>
                  </a:cubicBezTo>
                  <a:cubicBezTo>
                    <a:pt x="36" y="138"/>
                    <a:pt x="2" y="166"/>
                    <a:pt x="0" y="202"/>
                  </a:cubicBezTo>
                  <a:cubicBezTo>
                    <a:pt x="0" y="203"/>
                    <a:pt x="0" y="204"/>
                    <a:pt x="0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05"/>
                    <a:pt x="0" y="205"/>
                    <a:pt x="0" y="206"/>
                  </a:cubicBezTo>
                  <a:cubicBezTo>
                    <a:pt x="0" y="242"/>
                    <a:pt x="35" y="272"/>
                    <a:pt x="79" y="272"/>
                  </a:cubicBezTo>
                  <a:cubicBezTo>
                    <a:pt x="123" y="272"/>
                    <a:pt x="158" y="242"/>
                    <a:pt x="158" y="205"/>
                  </a:cubicBezTo>
                  <a:cubicBezTo>
                    <a:pt x="158" y="175"/>
                    <a:pt x="135" y="149"/>
                    <a:pt x="102" y="141"/>
                  </a:cubicBezTo>
                  <a:close/>
                  <a:moveTo>
                    <a:pt x="45" y="191"/>
                  </a:moveTo>
                  <a:cubicBezTo>
                    <a:pt x="47" y="188"/>
                    <a:pt x="50" y="186"/>
                    <a:pt x="53" y="185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76"/>
                    <a:pt x="59" y="161"/>
                    <a:pt x="80" y="161"/>
                  </a:cubicBezTo>
                  <a:cubicBezTo>
                    <a:pt x="101" y="161"/>
                    <a:pt x="106" y="176"/>
                    <a:pt x="106" y="184"/>
                  </a:cubicBezTo>
                  <a:cubicBezTo>
                    <a:pt x="106" y="187"/>
                    <a:pt x="103" y="190"/>
                    <a:pt x="99" y="190"/>
                  </a:cubicBezTo>
                  <a:cubicBezTo>
                    <a:pt x="96" y="190"/>
                    <a:pt x="93" y="187"/>
                    <a:pt x="93" y="184"/>
                  </a:cubicBezTo>
                  <a:cubicBezTo>
                    <a:pt x="93" y="184"/>
                    <a:pt x="93" y="184"/>
                    <a:pt x="93" y="184"/>
                  </a:cubicBezTo>
                  <a:cubicBezTo>
                    <a:pt x="93" y="181"/>
                    <a:pt x="92" y="173"/>
                    <a:pt x="80" y="173"/>
                  </a:cubicBezTo>
                  <a:cubicBezTo>
                    <a:pt x="68" y="173"/>
                    <a:pt x="67" y="181"/>
                    <a:pt x="67" y="184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9" y="185"/>
                    <a:pt x="69" y="185"/>
                    <a:pt x="69" y="185"/>
                  </a:cubicBezTo>
                  <a:cubicBezTo>
                    <a:pt x="73" y="185"/>
                    <a:pt x="77" y="187"/>
                    <a:pt x="79" y="191"/>
                  </a:cubicBezTo>
                  <a:cubicBezTo>
                    <a:pt x="80" y="193"/>
                    <a:pt x="80" y="193"/>
                    <a:pt x="80" y="193"/>
                  </a:cubicBezTo>
                  <a:cubicBezTo>
                    <a:pt x="44" y="193"/>
                    <a:pt x="44" y="193"/>
                    <a:pt x="44" y="193"/>
                  </a:cubicBezTo>
                  <a:lnTo>
                    <a:pt x="45" y="191"/>
                  </a:lnTo>
                  <a:close/>
                  <a:moveTo>
                    <a:pt x="44" y="223"/>
                  </a:moveTo>
                  <a:cubicBezTo>
                    <a:pt x="44" y="222"/>
                    <a:pt x="44" y="216"/>
                    <a:pt x="50" y="208"/>
                  </a:cubicBezTo>
                  <a:cubicBezTo>
                    <a:pt x="51" y="207"/>
                    <a:pt x="52" y="205"/>
                    <a:pt x="52" y="204"/>
                  </a:cubicBezTo>
                  <a:cubicBezTo>
                    <a:pt x="49" y="203"/>
                    <a:pt x="46" y="201"/>
                    <a:pt x="45" y="199"/>
                  </a:cubicBezTo>
                  <a:cubicBezTo>
                    <a:pt x="44" y="196"/>
                    <a:pt x="44" y="196"/>
                    <a:pt x="44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79" y="199"/>
                    <a:pt x="79" y="199"/>
                    <a:pt x="79" y="199"/>
                  </a:cubicBezTo>
                  <a:cubicBezTo>
                    <a:pt x="77" y="202"/>
                    <a:pt x="73" y="205"/>
                    <a:pt x="69" y="205"/>
                  </a:cubicBezTo>
                  <a:cubicBezTo>
                    <a:pt x="66" y="205"/>
                    <a:pt x="66" y="205"/>
                    <a:pt x="66" y="205"/>
                  </a:cubicBezTo>
                  <a:cubicBezTo>
                    <a:pt x="65" y="207"/>
                    <a:pt x="64" y="211"/>
                    <a:pt x="61" y="215"/>
                  </a:cubicBezTo>
                  <a:cubicBezTo>
                    <a:pt x="61" y="215"/>
                    <a:pt x="60" y="216"/>
                    <a:pt x="60" y="217"/>
                  </a:cubicBezTo>
                  <a:cubicBezTo>
                    <a:pt x="102" y="217"/>
                    <a:pt x="102" y="217"/>
                    <a:pt x="102" y="217"/>
                  </a:cubicBezTo>
                  <a:cubicBezTo>
                    <a:pt x="103" y="217"/>
                    <a:pt x="105" y="217"/>
                    <a:pt x="106" y="218"/>
                  </a:cubicBezTo>
                  <a:cubicBezTo>
                    <a:pt x="108" y="219"/>
                    <a:pt x="108" y="221"/>
                    <a:pt x="108" y="223"/>
                  </a:cubicBezTo>
                  <a:cubicBezTo>
                    <a:pt x="108" y="226"/>
                    <a:pt x="105" y="229"/>
                    <a:pt x="102" y="229"/>
                  </a:cubicBezTo>
                  <a:cubicBezTo>
                    <a:pt x="51" y="229"/>
                    <a:pt x="51" y="229"/>
                    <a:pt x="51" y="229"/>
                  </a:cubicBezTo>
                  <a:cubicBezTo>
                    <a:pt x="47" y="229"/>
                    <a:pt x="45" y="226"/>
                    <a:pt x="44" y="223"/>
                  </a:cubicBezTo>
                  <a:close/>
                  <a:moveTo>
                    <a:pt x="132" y="246"/>
                  </a:moveTo>
                  <a:cubicBezTo>
                    <a:pt x="118" y="258"/>
                    <a:pt x="99" y="264"/>
                    <a:pt x="79" y="264"/>
                  </a:cubicBezTo>
                  <a:cubicBezTo>
                    <a:pt x="75" y="264"/>
                    <a:pt x="72" y="261"/>
                    <a:pt x="72" y="258"/>
                  </a:cubicBezTo>
                  <a:cubicBezTo>
                    <a:pt x="72" y="254"/>
                    <a:pt x="75" y="251"/>
                    <a:pt x="79" y="251"/>
                  </a:cubicBezTo>
                  <a:cubicBezTo>
                    <a:pt x="96" y="251"/>
                    <a:pt x="112" y="246"/>
                    <a:pt x="124" y="235"/>
                  </a:cubicBezTo>
                  <a:cubicBezTo>
                    <a:pt x="126" y="233"/>
                    <a:pt x="131" y="233"/>
                    <a:pt x="133" y="236"/>
                  </a:cubicBezTo>
                  <a:cubicBezTo>
                    <a:pt x="135" y="239"/>
                    <a:pt x="135" y="243"/>
                    <a:pt x="132" y="246"/>
                  </a:cubicBezTo>
                  <a:close/>
                  <a:moveTo>
                    <a:pt x="363" y="245"/>
                  </a:moveTo>
                  <a:cubicBezTo>
                    <a:pt x="363" y="244"/>
                    <a:pt x="363" y="243"/>
                    <a:pt x="363" y="242"/>
                  </a:cubicBezTo>
                  <a:cubicBezTo>
                    <a:pt x="361" y="206"/>
                    <a:pt x="327" y="178"/>
                    <a:pt x="284" y="178"/>
                  </a:cubicBezTo>
                  <a:cubicBezTo>
                    <a:pt x="276" y="178"/>
                    <a:pt x="268" y="179"/>
                    <a:pt x="260" y="181"/>
                  </a:cubicBezTo>
                  <a:cubicBezTo>
                    <a:pt x="228" y="189"/>
                    <a:pt x="205" y="215"/>
                    <a:pt x="205" y="245"/>
                  </a:cubicBezTo>
                  <a:cubicBezTo>
                    <a:pt x="205" y="282"/>
                    <a:pt x="240" y="312"/>
                    <a:pt x="284" y="312"/>
                  </a:cubicBezTo>
                  <a:cubicBezTo>
                    <a:pt x="328" y="312"/>
                    <a:pt x="363" y="282"/>
                    <a:pt x="363" y="245"/>
                  </a:cubicBezTo>
                  <a:cubicBezTo>
                    <a:pt x="363" y="245"/>
                    <a:pt x="363" y="245"/>
                    <a:pt x="363" y="245"/>
                  </a:cubicBezTo>
                  <a:cubicBezTo>
                    <a:pt x="363" y="245"/>
                    <a:pt x="363" y="245"/>
                    <a:pt x="363" y="245"/>
                  </a:cubicBezTo>
                  <a:close/>
                  <a:moveTo>
                    <a:pt x="253" y="249"/>
                  </a:moveTo>
                  <a:cubicBezTo>
                    <a:pt x="247" y="249"/>
                    <a:pt x="247" y="249"/>
                    <a:pt x="247" y="249"/>
                  </a:cubicBezTo>
                  <a:cubicBezTo>
                    <a:pt x="244" y="249"/>
                    <a:pt x="241" y="246"/>
                    <a:pt x="241" y="243"/>
                  </a:cubicBezTo>
                  <a:cubicBezTo>
                    <a:pt x="241" y="241"/>
                    <a:pt x="243" y="239"/>
                    <a:pt x="245" y="238"/>
                  </a:cubicBezTo>
                  <a:cubicBezTo>
                    <a:pt x="243" y="238"/>
                    <a:pt x="241" y="236"/>
                    <a:pt x="241" y="233"/>
                  </a:cubicBezTo>
                  <a:cubicBezTo>
                    <a:pt x="241" y="230"/>
                    <a:pt x="244" y="228"/>
                    <a:pt x="247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56" y="220"/>
                    <a:pt x="263" y="215"/>
                    <a:pt x="267" y="213"/>
                  </a:cubicBezTo>
                  <a:cubicBezTo>
                    <a:pt x="275" y="209"/>
                    <a:pt x="284" y="209"/>
                    <a:pt x="287" y="209"/>
                  </a:cubicBezTo>
                  <a:cubicBezTo>
                    <a:pt x="292" y="209"/>
                    <a:pt x="308" y="209"/>
                    <a:pt x="317" y="224"/>
                  </a:cubicBezTo>
                  <a:cubicBezTo>
                    <a:pt x="318" y="225"/>
                    <a:pt x="318" y="226"/>
                    <a:pt x="318" y="228"/>
                  </a:cubicBezTo>
                  <a:cubicBezTo>
                    <a:pt x="317" y="229"/>
                    <a:pt x="316" y="231"/>
                    <a:pt x="315" y="231"/>
                  </a:cubicBezTo>
                  <a:cubicBezTo>
                    <a:pt x="312" y="233"/>
                    <a:pt x="308" y="232"/>
                    <a:pt x="306" y="229"/>
                  </a:cubicBezTo>
                  <a:cubicBezTo>
                    <a:pt x="301" y="220"/>
                    <a:pt x="291" y="220"/>
                    <a:pt x="287" y="220"/>
                  </a:cubicBezTo>
                  <a:cubicBezTo>
                    <a:pt x="277" y="220"/>
                    <a:pt x="270" y="223"/>
                    <a:pt x="267" y="228"/>
                  </a:cubicBezTo>
                  <a:cubicBezTo>
                    <a:pt x="297" y="228"/>
                    <a:pt x="297" y="228"/>
                    <a:pt x="297" y="228"/>
                  </a:cubicBezTo>
                  <a:cubicBezTo>
                    <a:pt x="301" y="228"/>
                    <a:pt x="303" y="230"/>
                    <a:pt x="303" y="233"/>
                  </a:cubicBezTo>
                  <a:cubicBezTo>
                    <a:pt x="303" y="237"/>
                    <a:pt x="301" y="239"/>
                    <a:pt x="297" y="239"/>
                  </a:cubicBezTo>
                  <a:cubicBezTo>
                    <a:pt x="297" y="239"/>
                    <a:pt x="297" y="239"/>
                    <a:pt x="297" y="239"/>
                  </a:cubicBezTo>
                  <a:cubicBezTo>
                    <a:pt x="298" y="240"/>
                    <a:pt x="299" y="242"/>
                    <a:pt x="299" y="243"/>
                  </a:cubicBezTo>
                  <a:cubicBezTo>
                    <a:pt x="299" y="246"/>
                    <a:pt x="297" y="249"/>
                    <a:pt x="293" y="249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9" y="255"/>
                    <a:pt x="276" y="258"/>
                    <a:pt x="287" y="258"/>
                  </a:cubicBezTo>
                  <a:cubicBezTo>
                    <a:pt x="291" y="258"/>
                    <a:pt x="300" y="258"/>
                    <a:pt x="306" y="249"/>
                  </a:cubicBezTo>
                  <a:cubicBezTo>
                    <a:pt x="308" y="247"/>
                    <a:pt x="312" y="246"/>
                    <a:pt x="315" y="247"/>
                  </a:cubicBezTo>
                  <a:cubicBezTo>
                    <a:pt x="316" y="248"/>
                    <a:pt x="317" y="249"/>
                    <a:pt x="318" y="251"/>
                  </a:cubicBezTo>
                  <a:cubicBezTo>
                    <a:pt x="318" y="252"/>
                    <a:pt x="318" y="254"/>
                    <a:pt x="317" y="255"/>
                  </a:cubicBezTo>
                  <a:cubicBezTo>
                    <a:pt x="307" y="269"/>
                    <a:pt x="292" y="269"/>
                    <a:pt x="287" y="269"/>
                  </a:cubicBezTo>
                  <a:cubicBezTo>
                    <a:pt x="284" y="269"/>
                    <a:pt x="275" y="269"/>
                    <a:pt x="267" y="265"/>
                  </a:cubicBezTo>
                  <a:cubicBezTo>
                    <a:pt x="262" y="263"/>
                    <a:pt x="256" y="258"/>
                    <a:pt x="253" y="249"/>
                  </a:cubicBezTo>
                  <a:close/>
                  <a:moveTo>
                    <a:pt x="337" y="286"/>
                  </a:moveTo>
                  <a:cubicBezTo>
                    <a:pt x="323" y="298"/>
                    <a:pt x="304" y="304"/>
                    <a:pt x="284" y="304"/>
                  </a:cubicBezTo>
                  <a:cubicBezTo>
                    <a:pt x="280" y="304"/>
                    <a:pt x="277" y="301"/>
                    <a:pt x="277" y="298"/>
                  </a:cubicBezTo>
                  <a:cubicBezTo>
                    <a:pt x="277" y="294"/>
                    <a:pt x="280" y="291"/>
                    <a:pt x="284" y="291"/>
                  </a:cubicBezTo>
                  <a:cubicBezTo>
                    <a:pt x="301" y="291"/>
                    <a:pt x="317" y="285"/>
                    <a:pt x="329" y="275"/>
                  </a:cubicBezTo>
                  <a:cubicBezTo>
                    <a:pt x="331" y="273"/>
                    <a:pt x="336" y="273"/>
                    <a:pt x="338" y="276"/>
                  </a:cubicBezTo>
                  <a:cubicBezTo>
                    <a:pt x="340" y="279"/>
                    <a:pt x="340" y="283"/>
                    <a:pt x="337" y="2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" name="椭圆 17"/>
          <p:cNvSpPr/>
          <p:nvPr/>
        </p:nvSpPr>
        <p:spPr>
          <a:xfrm>
            <a:off x="4220217" y="4044633"/>
            <a:ext cx="704192" cy="704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Freeform 74"/>
          <p:cNvSpPr>
            <a:spLocks noEditPoints="1"/>
          </p:cNvSpPr>
          <p:nvPr/>
        </p:nvSpPr>
        <p:spPr bwMode="auto">
          <a:xfrm>
            <a:off x="4392044" y="4270621"/>
            <a:ext cx="430604" cy="284096"/>
          </a:xfrm>
          <a:custGeom>
            <a:avLst/>
            <a:gdLst>
              <a:gd name="T0" fmla="*/ 220 w 511"/>
              <a:gd name="T1" fmla="*/ 149 h 337"/>
              <a:gd name="T2" fmla="*/ 200 w 511"/>
              <a:gd name="T3" fmla="*/ 121 h 337"/>
              <a:gd name="T4" fmla="*/ 257 w 511"/>
              <a:gd name="T5" fmla="*/ 195 h 337"/>
              <a:gd name="T6" fmla="*/ 237 w 511"/>
              <a:gd name="T7" fmla="*/ 223 h 337"/>
              <a:gd name="T8" fmla="*/ 465 w 511"/>
              <a:gd name="T9" fmla="*/ 129 h 337"/>
              <a:gd name="T10" fmla="*/ 422 w 511"/>
              <a:gd name="T11" fmla="*/ 129 h 337"/>
              <a:gd name="T12" fmla="*/ 38 w 511"/>
              <a:gd name="T13" fmla="*/ 116 h 337"/>
              <a:gd name="T14" fmla="*/ 0 w 511"/>
              <a:gd name="T15" fmla="*/ 135 h 337"/>
              <a:gd name="T16" fmla="*/ 18 w 511"/>
              <a:gd name="T17" fmla="*/ 209 h 337"/>
              <a:gd name="T18" fmla="*/ 120 w 511"/>
              <a:gd name="T19" fmla="*/ 282 h 337"/>
              <a:gd name="T20" fmla="*/ 153 w 511"/>
              <a:gd name="T21" fmla="*/ 337 h 337"/>
              <a:gd name="T22" fmla="*/ 192 w 511"/>
              <a:gd name="T23" fmla="*/ 309 h 337"/>
              <a:gd name="T24" fmla="*/ 250 w 511"/>
              <a:gd name="T25" fmla="*/ 293 h 337"/>
              <a:gd name="T26" fmla="*/ 280 w 511"/>
              <a:gd name="T27" fmla="*/ 337 h 337"/>
              <a:gd name="T28" fmla="*/ 320 w 511"/>
              <a:gd name="T29" fmla="*/ 309 h 337"/>
              <a:gd name="T30" fmla="*/ 424 w 511"/>
              <a:gd name="T31" fmla="*/ 152 h 337"/>
              <a:gd name="T32" fmla="*/ 431 w 511"/>
              <a:gd name="T33" fmla="*/ 150 h 337"/>
              <a:gd name="T34" fmla="*/ 433 w 511"/>
              <a:gd name="T35" fmla="*/ 187 h 337"/>
              <a:gd name="T36" fmla="*/ 478 w 511"/>
              <a:gd name="T37" fmla="*/ 176 h 337"/>
              <a:gd name="T38" fmla="*/ 465 w 511"/>
              <a:gd name="T39" fmla="*/ 148 h 337"/>
              <a:gd name="T40" fmla="*/ 503 w 511"/>
              <a:gd name="T41" fmla="*/ 171 h 337"/>
              <a:gd name="T42" fmla="*/ 274 w 511"/>
              <a:gd name="T43" fmla="*/ 195 h 337"/>
              <a:gd name="T44" fmla="*/ 237 w 511"/>
              <a:gd name="T45" fmla="*/ 245 h 337"/>
              <a:gd name="T46" fmla="*/ 220 w 511"/>
              <a:gd name="T47" fmla="*/ 245 h 337"/>
              <a:gd name="T48" fmla="*/ 183 w 511"/>
              <a:gd name="T49" fmla="*/ 195 h 337"/>
              <a:gd name="T50" fmla="*/ 200 w 511"/>
              <a:gd name="T51" fmla="*/ 195 h 337"/>
              <a:gd name="T52" fmla="*/ 220 w 511"/>
              <a:gd name="T53" fmla="*/ 223 h 337"/>
              <a:gd name="T54" fmla="*/ 183 w 511"/>
              <a:gd name="T55" fmla="*/ 121 h 337"/>
              <a:gd name="T56" fmla="*/ 220 w 511"/>
              <a:gd name="T57" fmla="*/ 72 h 337"/>
              <a:gd name="T58" fmla="*/ 237 w 511"/>
              <a:gd name="T59" fmla="*/ 72 h 337"/>
              <a:gd name="T60" fmla="*/ 274 w 511"/>
              <a:gd name="T61" fmla="*/ 121 h 337"/>
              <a:gd name="T62" fmla="*/ 257 w 511"/>
              <a:gd name="T63" fmla="*/ 121 h 337"/>
              <a:gd name="T64" fmla="*/ 237 w 511"/>
              <a:gd name="T65" fmla="*/ 94 h 337"/>
              <a:gd name="T66" fmla="*/ 274 w 511"/>
              <a:gd name="T67" fmla="*/ 195 h 337"/>
              <a:gd name="T68" fmla="*/ 268 w 511"/>
              <a:gd name="T69" fmla="*/ 43 h 337"/>
              <a:gd name="T70" fmla="*/ 176 w 511"/>
              <a:gd name="T71" fmla="*/ 43 h 337"/>
              <a:gd name="T72" fmla="*/ 172 w 511"/>
              <a:gd name="T73" fmla="*/ 25 h 337"/>
              <a:gd name="T74" fmla="*/ 280 w 511"/>
              <a:gd name="T75" fmla="*/ 36 h 337"/>
              <a:gd name="T76" fmla="*/ 457 w 511"/>
              <a:gd name="T77" fmla="*/ 177 h 337"/>
              <a:gd name="T78" fmla="*/ 447 w 511"/>
              <a:gd name="T79" fmla="*/ 165 h 337"/>
              <a:gd name="T80" fmla="*/ 447 w 511"/>
              <a:gd name="T81" fmla="*/ 164 h 337"/>
              <a:gd name="T82" fmla="*/ 456 w 511"/>
              <a:gd name="T83" fmla="*/ 16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11" h="337">
                <a:moveTo>
                  <a:pt x="200" y="121"/>
                </a:moveTo>
                <a:cubicBezTo>
                  <a:pt x="200" y="124"/>
                  <a:pt x="200" y="145"/>
                  <a:pt x="220" y="149"/>
                </a:cubicBezTo>
                <a:cubicBezTo>
                  <a:pt x="220" y="94"/>
                  <a:pt x="220" y="94"/>
                  <a:pt x="220" y="94"/>
                </a:cubicBezTo>
                <a:cubicBezTo>
                  <a:pt x="201" y="98"/>
                  <a:pt x="200" y="119"/>
                  <a:pt x="200" y="121"/>
                </a:cubicBezTo>
                <a:close/>
                <a:moveTo>
                  <a:pt x="237" y="223"/>
                </a:moveTo>
                <a:cubicBezTo>
                  <a:pt x="256" y="219"/>
                  <a:pt x="257" y="198"/>
                  <a:pt x="257" y="195"/>
                </a:cubicBezTo>
                <a:cubicBezTo>
                  <a:pt x="257" y="193"/>
                  <a:pt x="256" y="172"/>
                  <a:pt x="237" y="168"/>
                </a:cubicBezTo>
                <a:lnTo>
                  <a:pt x="237" y="223"/>
                </a:lnTo>
                <a:close/>
                <a:moveTo>
                  <a:pt x="509" y="159"/>
                </a:moveTo>
                <a:cubicBezTo>
                  <a:pt x="508" y="158"/>
                  <a:pt x="496" y="129"/>
                  <a:pt x="465" y="129"/>
                </a:cubicBezTo>
                <a:cubicBezTo>
                  <a:pt x="457" y="129"/>
                  <a:pt x="450" y="131"/>
                  <a:pt x="445" y="134"/>
                </a:cubicBezTo>
                <a:cubicBezTo>
                  <a:pt x="438" y="132"/>
                  <a:pt x="431" y="130"/>
                  <a:pt x="422" y="129"/>
                </a:cubicBezTo>
                <a:cubicBezTo>
                  <a:pt x="408" y="9"/>
                  <a:pt x="283" y="0"/>
                  <a:pt x="231" y="0"/>
                </a:cubicBezTo>
                <a:cubicBezTo>
                  <a:pt x="181" y="0"/>
                  <a:pt x="60" y="9"/>
                  <a:pt x="38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8" y="116"/>
                  <a:pt x="0" y="124"/>
                  <a:pt x="0" y="135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201"/>
                  <a:pt x="8" y="209"/>
                  <a:pt x="18" y="209"/>
                </a:cubicBezTo>
                <a:cubicBezTo>
                  <a:pt x="45" y="209"/>
                  <a:pt x="45" y="209"/>
                  <a:pt x="45" y="209"/>
                </a:cubicBezTo>
                <a:cubicBezTo>
                  <a:pt x="60" y="250"/>
                  <a:pt x="92" y="271"/>
                  <a:pt x="120" y="282"/>
                </a:cubicBezTo>
                <a:cubicBezTo>
                  <a:pt x="125" y="309"/>
                  <a:pt x="125" y="309"/>
                  <a:pt x="125" y="309"/>
                </a:cubicBezTo>
                <a:cubicBezTo>
                  <a:pt x="125" y="324"/>
                  <a:pt x="138" y="337"/>
                  <a:pt x="153" y="337"/>
                </a:cubicBezTo>
                <a:cubicBezTo>
                  <a:pt x="165" y="337"/>
                  <a:pt x="165" y="337"/>
                  <a:pt x="165" y="337"/>
                </a:cubicBezTo>
                <a:cubicBezTo>
                  <a:pt x="180" y="337"/>
                  <a:pt x="192" y="324"/>
                  <a:pt x="192" y="309"/>
                </a:cubicBezTo>
                <a:cubicBezTo>
                  <a:pt x="195" y="293"/>
                  <a:pt x="195" y="293"/>
                  <a:pt x="195" y="293"/>
                </a:cubicBezTo>
                <a:cubicBezTo>
                  <a:pt x="250" y="293"/>
                  <a:pt x="250" y="293"/>
                  <a:pt x="250" y="293"/>
                </a:cubicBezTo>
                <a:cubicBezTo>
                  <a:pt x="253" y="309"/>
                  <a:pt x="253" y="309"/>
                  <a:pt x="253" y="309"/>
                </a:cubicBezTo>
                <a:cubicBezTo>
                  <a:pt x="253" y="324"/>
                  <a:pt x="265" y="337"/>
                  <a:pt x="280" y="337"/>
                </a:cubicBezTo>
                <a:cubicBezTo>
                  <a:pt x="292" y="337"/>
                  <a:pt x="292" y="337"/>
                  <a:pt x="292" y="337"/>
                </a:cubicBezTo>
                <a:cubicBezTo>
                  <a:pt x="307" y="337"/>
                  <a:pt x="320" y="324"/>
                  <a:pt x="320" y="309"/>
                </a:cubicBezTo>
                <a:cubicBezTo>
                  <a:pt x="324" y="286"/>
                  <a:pt x="324" y="286"/>
                  <a:pt x="324" y="286"/>
                </a:cubicBezTo>
                <a:cubicBezTo>
                  <a:pt x="365" y="275"/>
                  <a:pt x="424" y="242"/>
                  <a:pt x="424" y="152"/>
                </a:cubicBezTo>
                <a:cubicBezTo>
                  <a:pt x="424" y="150"/>
                  <a:pt x="424" y="149"/>
                  <a:pt x="424" y="148"/>
                </a:cubicBezTo>
                <a:cubicBezTo>
                  <a:pt x="426" y="149"/>
                  <a:pt x="429" y="149"/>
                  <a:pt x="431" y="150"/>
                </a:cubicBezTo>
                <a:cubicBezTo>
                  <a:pt x="429" y="154"/>
                  <a:pt x="428" y="158"/>
                  <a:pt x="428" y="161"/>
                </a:cubicBezTo>
                <a:cubicBezTo>
                  <a:pt x="427" y="164"/>
                  <a:pt x="425" y="177"/>
                  <a:pt x="433" y="187"/>
                </a:cubicBezTo>
                <a:cubicBezTo>
                  <a:pt x="437" y="191"/>
                  <a:pt x="444" y="196"/>
                  <a:pt x="457" y="196"/>
                </a:cubicBezTo>
                <a:cubicBezTo>
                  <a:pt x="469" y="196"/>
                  <a:pt x="478" y="188"/>
                  <a:pt x="478" y="176"/>
                </a:cubicBezTo>
                <a:cubicBezTo>
                  <a:pt x="478" y="166"/>
                  <a:pt x="473" y="156"/>
                  <a:pt x="465" y="148"/>
                </a:cubicBezTo>
                <a:cubicBezTo>
                  <a:pt x="465" y="148"/>
                  <a:pt x="465" y="148"/>
                  <a:pt x="465" y="148"/>
                </a:cubicBezTo>
                <a:cubicBezTo>
                  <a:pt x="483" y="148"/>
                  <a:pt x="491" y="166"/>
                  <a:pt x="491" y="166"/>
                </a:cubicBezTo>
                <a:cubicBezTo>
                  <a:pt x="493" y="171"/>
                  <a:pt x="499" y="173"/>
                  <a:pt x="503" y="171"/>
                </a:cubicBezTo>
                <a:cubicBezTo>
                  <a:pt x="508" y="169"/>
                  <a:pt x="511" y="164"/>
                  <a:pt x="509" y="159"/>
                </a:cubicBezTo>
                <a:close/>
                <a:moveTo>
                  <a:pt x="274" y="195"/>
                </a:moveTo>
                <a:cubicBezTo>
                  <a:pt x="274" y="210"/>
                  <a:pt x="266" y="236"/>
                  <a:pt x="237" y="240"/>
                </a:cubicBezTo>
                <a:cubicBezTo>
                  <a:pt x="237" y="245"/>
                  <a:pt x="237" y="245"/>
                  <a:pt x="237" y="245"/>
                </a:cubicBezTo>
                <a:cubicBezTo>
                  <a:pt x="237" y="250"/>
                  <a:pt x="233" y="253"/>
                  <a:pt x="228" y="253"/>
                </a:cubicBezTo>
                <a:cubicBezTo>
                  <a:pt x="224" y="253"/>
                  <a:pt x="220" y="250"/>
                  <a:pt x="220" y="245"/>
                </a:cubicBezTo>
                <a:cubicBezTo>
                  <a:pt x="220" y="240"/>
                  <a:pt x="220" y="240"/>
                  <a:pt x="220" y="240"/>
                </a:cubicBezTo>
                <a:cubicBezTo>
                  <a:pt x="191" y="236"/>
                  <a:pt x="183" y="210"/>
                  <a:pt x="183" y="195"/>
                </a:cubicBezTo>
                <a:cubicBezTo>
                  <a:pt x="183" y="191"/>
                  <a:pt x="187" y="187"/>
                  <a:pt x="191" y="187"/>
                </a:cubicBezTo>
                <a:cubicBezTo>
                  <a:pt x="196" y="187"/>
                  <a:pt x="200" y="191"/>
                  <a:pt x="200" y="195"/>
                </a:cubicBezTo>
                <a:cubicBezTo>
                  <a:pt x="200" y="195"/>
                  <a:pt x="200" y="195"/>
                  <a:pt x="200" y="195"/>
                </a:cubicBezTo>
                <a:cubicBezTo>
                  <a:pt x="200" y="198"/>
                  <a:pt x="201" y="219"/>
                  <a:pt x="220" y="223"/>
                </a:cubicBezTo>
                <a:cubicBezTo>
                  <a:pt x="220" y="166"/>
                  <a:pt x="220" y="166"/>
                  <a:pt x="220" y="166"/>
                </a:cubicBezTo>
                <a:cubicBezTo>
                  <a:pt x="191" y="162"/>
                  <a:pt x="183" y="136"/>
                  <a:pt x="183" y="121"/>
                </a:cubicBezTo>
                <a:cubicBezTo>
                  <a:pt x="183" y="107"/>
                  <a:pt x="191" y="81"/>
                  <a:pt x="220" y="77"/>
                </a:cubicBezTo>
                <a:cubicBezTo>
                  <a:pt x="220" y="72"/>
                  <a:pt x="220" y="72"/>
                  <a:pt x="220" y="72"/>
                </a:cubicBezTo>
                <a:cubicBezTo>
                  <a:pt x="220" y="67"/>
                  <a:pt x="224" y="64"/>
                  <a:pt x="228" y="64"/>
                </a:cubicBezTo>
                <a:cubicBezTo>
                  <a:pt x="233" y="64"/>
                  <a:pt x="237" y="67"/>
                  <a:pt x="237" y="72"/>
                </a:cubicBezTo>
                <a:cubicBezTo>
                  <a:pt x="237" y="77"/>
                  <a:pt x="237" y="77"/>
                  <a:pt x="237" y="77"/>
                </a:cubicBezTo>
                <a:cubicBezTo>
                  <a:pt x="266" y="81"/>
                  <a:pt x="274" y="107"/>
                  <a:pt x="274" y="121"/>
                </a:cubicBezTo>
                <a:cubicBezTo>
                  <a:pt x="274" y="126"/>
                  <a:pt x="270" y="130"/>
                  <a:pt x="265" y="130"/>
                </a:cubicBezTo>
                <a:cubicBezTo>
                  <a:pt x="261" y="130"/>
                  <a:pt x="257" y="126"/>
                  <a:pt x="257" y="121"/>
                </a:cubicBezTo>
                <a:cubicBezTo>
                  <a:pt x="257" y="121"/>
                  <a:pt x="257" y="121"/>
                  <a:pt x="257" y="121"/>
                </a:cubicBezTo>
                <a:cubicBezTo>
                  <a:pt x="257" y="119"/>
                  <a:pt x="256" y="98"/>
                  <a:pt x="237" y="94"/>
                </a:cubicBezTo>
                <a:cubicBezTo>
                  <a:pt x="237" y="151"/>
                  <a:pt x="237" y="151"/>
                  <a:pt x="237" y="151"/>
                </a:cubicBezTo>
                <a:cubicBezTo>
                  <a:pt x="266" y="155"/>
                  <a:pt x="274" y="181"/>
                  <a:pt x="274" y="195"/>
                </a:cubicBezTo>
                <a:close/>
                <a:moveTo>
                  <a:pt x="280" y="36"/>
                </a:moveTo>
                <a:cubicBezTo>
                  <a:pt x="278" y="41"/>
                  <a:pt x="273" y="44"/>
                  <a:pt x="268" y="43"/>
                </a:cubicBezTo>
                <a:cubicBezTo>
                  <a:pt x="228" y="32"/>
                  <a:pt x="177" y="43"/>
                  <a:pt x="176" y="43"/>
                </a:cubicBezTo>
                <a:cubicBezTo>
                  <a:pt x="176" y="43"/>
                  <a:pt x="176" y="43"/>
                  <a:pt x="176" y="43"/>
                </a:cubicBezTo>
                <a:cubicBezTo>
                  <a:pt x="171" y="44"/>
                  <a:pt x="166" y="41"/>
                  <a:pt x="165" y="36"/>
                </a:cubicBezTo>
                <a:cubicBezTo>
                  <a:pt x="164" y="31"/>
                  <a:pt x="167" y="26"/>
                  <a:pt x="172" y="25"/>
                </a:cubicBezTo>
                <a:cubicBezTo>
                  <a:pt x="175" y="24"/>
                  <a:pt x="228" y="12"/>
                  <a:pt x="273" y="25"/>
                </a:cubicBezTo>
                <a:cubicBezTo>
                  <a:pt x="278" y="26"/>
                  <a:pt x="281" y="31"/>
                  <a:pt x="280" y="36"/>
                </a:cubicBezTo>
                <a:close/>
                <a:moveTo>
                  <a:pt x="459" y="177"/>
                </a:moveTo>
                <a:cubicBezTo>
                  <a:pt x="458" y="177"/>
                  <a:pt x="458" y="177"/>
                  <a:pt x="457" y="177"/>
                </a:cubicBezTo>
                <a:cubicBezTo>
                  <a:pt x="454" y="177"/>
                  <a:pt x="450" y="177"/>
                  <a:pt x="448" y="175"/>
                </a:cubicBezTo>
                <a:cubicBezTo>
                  <a:pt x="446" y="172"/>
                  <a:pt x="447" y="166"/>
                  <a:pt x="447" y="165"/>
                </a:cubicBezTo>
                <a:cubicBezTo>
                  <a:pt x="447" y="164"/>
                  <a:pt x="447" y="164"/>
                  <a:pt x="447" y="164"/>
                </a:cubicBezTo>
                <a:cubicBezTo>
                  <a:pt x="447" y="164"/>
                  <a:pt x="447" y="164"/>
                  <a:pt x="447" y="164"/>
                </a:cubicBezTo>
                <a:cubicBezTo>
                  <a:pt x="447" y="163"/>
                  <a:pt x="447" y="161"/>
                  <a:pt x="448" y="159"/>
                </a:cubicBezTo>
                <a:cubicBezTo>
                  <a:pt x="452" y="162"/>
                  <a:pt x="454" y="165"/>
                  <a:pt x="456" y="168"/>
                </a:cubicBezTo>
                <a:cubicBezTo>
                  <a:pt x="459" y="173"/>
                  <a:pt x="459" y="176"/>
                  <a:pt x="459" y="1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20217" y="5183390"/>
            <a:ext cx="704192" cy="704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2" name="组 21"/>
          <p:cNvGrpSpPr/>
          <p:nvPr/>
        </p:nvGrpSpPr>
        <p:grpSpPr>
          <a:xfrm>
            <a:off x="4425165" y="5335816"/>
            <a:ext cx="293549" cy="399339"/>
            <a:chOff x="6873876" y="5411788"/>
            <a:chExt cx="665163" cy="904875"/>
          </a:xfrm>
          <a:solidFill>
            <a:schemeClr val="bg1"/>
          </a:solidFill>
        </p:grpSpPr>
        <p:sp>
          <p:nvSpPr>
            <p:cNvPr id="23" name="Freeform 64"/>
            <p:cNvSpPr>
              <a:spLocks noEditPoints="1"/>
            </p:cNvSpPr>
            <p:nvPr/>
          </p:nvSpPr>
          <p:spPr bwMode="auto">
            <a:xfrm>
              <a:off x="6873876" y="5411788"/>
              <a:ext cx="665163" cy="835025"/>
            </a:xfrm>
            <a:custGeom>
              <a:avLst/>
              <a:gdLst>
                <a:gd name="T0" fmla="*/ 209 w 317"/>
                <a:gd name="T1" fmla="*/ 99 h 398"/>
                <a:gd name="T2" fmla="*/ 119 w 317"/>
                <a:gd name="T3" fmla="*/ 105 h 398"/>
                <a:gd name="T4" fmla="*/ 86 w 317"/>
                <a:gd name="T5" fmla="*/ 99 h 398"/>
                <a:gd name="T6" fmla="*/ 0 w 317"/>
                <a:gd name="T7" fmla="*/ 316 h 398"/>
                <a:gd name="T8" fmla="*/ 230 w 317"/>
                <a:gd name="T9" fmla="*/ 398 h 398"/>
                <a:gd name="T10" fmla="*/ 317 w 317"/>
                <a:gd name="T11" fmla="*/ 214 h 398"/>
                <a:gd name="T12" fmla="*/ 230 w 317"/>
                <a:gd name="T13" fmla="*/ 99 h 398"/>
                <a:gd name="T14" fmla="*/ 171 w 317"/>
                <a:gd name="T15" fmla="*/ 334 h 398"/>
                <a:gd name="T16" fmla="*/ 153 w 317"/>
                <a:gd name="T17" fmla="*/ 334 h 398"/>
                <a:gd name="T18" fmla="*/ 113 w 317"/>
                <a:gd name="T19" fmla="*/ 282 h 398"/>
                <a:gd name="T20" fmla="*/ 131 w 317"/>
                <a:gd name="T21" fmla="*/ 282 h 398"/>
                <a:gd name="T22" fmla="*/ 153 w 317"/>
                <a:gd name="T23" fmla="*/ 311 h 398"/>
                <a:gd name="T24" fmla="*/ 113 w 317"/>
                <a:gd name="T25" fmla="*/ 203 h 398"/>
                <a:gd name="T26" fmla="*/ 153 w 317"/>
                <a:gd name="T27" fmla="*/ 150 h 398"/>
                <a:gd name="T28" fmla="*/ 171 w 317"/>
                <a:gd name="T29" fmla="*/ 150 h 398"/>
                <a:gd name="T30" fmla="*/ 210 w 317"/>
                <a:gd name="T31" fmla="*/ 203 h 398"/>
                <a:gd name="T32" fmla="*/ 192 w 317"/>
                <a:gd name="T33" fmla="*/ 203 h 398"/>
                <a:gd name="T34" fmla="*/ 171 w 317"/>
                <a:gd name="T35" fmla="*/ 173 h 398"/>
                <a:gd name="T36" fmla="*/ 210 w 317"/>
                <a:gd name="T37" fmla="*/ 282 h 398"/>
                <a:gd name="T38" fmla="*/ 211 w 317"/>
                <a:gd name="T39" fmla="*/ 375 h 398"/>
                <a:gd name="T40" fmla="*/ 211 w 317"/>
                <a:gd name="T41" fmla="*/ 364 h 398"/>
                <a:gd name="T42" fmla="*/ 285 w 317"/>
                <a:gd name="T43" fmla="*/ 317 h 398"/>
                <a:gd name="T44" fmla="*/ 296 w 317"/>
                <a:gd name="T45" fmla="*/ 317 h 398"/>
                <a:gd name="T46" fmla="*/ 171 w 317"/>
                <a:gd name="T47" fmla="*/ 252 h 398"/>
                <a:gd name="T48" fmla="*/ 192 w 317"/>
                <a:gd name="T49" fmla="*/ 282 h 398"/>
                <a:gd name="T50" fmla="*/ 131 w 317"/>
                <a:gd name="T51" fmla="*/ 203 h 398"/>
                <a:gd name="T52" fmla="*/ 153 w 317"/>
                <a:gd name="T53" fmla="*/ 173 h 398"/>
                <a:gd name="T54" fmla="*/ 119 w 317"/>
                <a:gd name="T55" fmla="*/ 79 h 398"/>
                <a:gd name="T56" fmla="*/ 203 w 317"/>
                <a:gd name="T57" fmla="*/ 80 h 398"/>
                <a:gd name="T58" fmla="*/ 211 w 317"/>
                <a:gd name="T59" fmla="*/ 0 h 398"/>
                <a:gd name="T60" fmla="*/ 79 w 317"/>
                <a:gd name="T61" fmla="*/ 24 h 398"/>
                <a:gd name="T62" fmla="*/ 119 w 317"/>
                <a:gd name="T63" fmla="*/ 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7" h="398">
                  <a:moveTo>
                    <a:pt x="230" y="99"/>
                  </a:moveTo>
                  <a:cubicBezTo>
                    <a:pt x="209" y="99"/>
                    <a:pt x="209" y="99"/>
                    <a:pt x="209" y="99"/>
                  </a:cubicBezTo>
                  <a:cubicBezTo>
                    <a:pt x="207" y="103"/>
                    <a:pt x="203" y="105"/>
                    <a:pt x="198" y="105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4" y="105"/>
                    <a:pt x="110" y="103"/>
                    <a:pt x="107" y="99"/>
                  </a:cubicBezTo>
                  <a:cubicBezTo>
                    <a:pt x="94" y="99"/>
                    <a:pt x="86" y="99"/>
                    <a:pt x="86" y="99"/>
                  </a:cubicBezTo>
                  <a:cubicBezTo>
                    <a:pt x="86" y="99"/>
                    <a:pt x="0" y="99"/>
                    <a:pt x="0" y="180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16"/>
                    <a:pt x="0" y="398"/>
                    <a:pt x="86" y="398"/>
                  </a:cubicBezTo>
                  <a:cubicBezTo>
                    <a:pt x="173" y="398"/>
                    <a:pt x="230" y="398"/>
                    <a:pt x="230" y="398"/>
                  </a:cubicBezTo>
                  <a:cubicBezTo>
                    <a:pt x="230" y="398"/>
                    <a:pt x="317" y="398"/>
                    <a:pt x="317" y="316"/>
                  </a:cubicBezTo>
                  <a:cubicBezTo>
                    <a:pt x="317" y="254"/>
                    <a:pt x="317" y="214"/>
                    <a:pt x="317" y="214"/>
                  </a:cubicBezTo>
                  <a:cubicBezTo>
                    <a:pt x="317" y="193"/>
                    <a:pt x="317" y="180"/>
                    <a:pt x="317" y="180"/>
                  </a:cubicBezTo>
                  <a:cubicBezTo>
                    <a:pt x="317" y="180"/>
                    <a:pt x="317" y="99"/>
                    <a:pt x="230" y="99"/>
                  </a:cubicBezTo>
                  <a:close/>
                  <a:moveTo>
                    <a:pt x="171" y="329"/>
                  </a:moveTo>
                  <a:cubicBezTo>
                    <a:pt x="171" y="334"/>
                    <a:pt x="171" y="334"/>
                    <a:pt x="171" y="334"/>
                  </a:cubicBezTo>
                  <a:cubicBezTo>
                    <a:pt x="171" y="339"/>
                    <a:pt x="167" y="343"/>
                    <a:pt x="162" y="343"/>
                  </a:cubicBezTo>
                  <a:cubicBezTo>
                    <a:pt x="157" y="343"/>
                    <a:pt x="153" y="339"/>
                    <a:pt x="153" y="334"/>
                  </a:cubicBezTo>
                  <a:cubicBezTo>
                    <a:pt x="153" y="329"/>
                    <a:pt x="153" y="329"/>
                    <a:pt x="153" y="329"/>
                  </a:cubicBezTo>
                  <a:cubicBezTo>
                    <a:pt x="122" y="325"/>
                    <a:pt x="113" y="297"/>
                    <a:pt x="113" y="282"/>
                  </a:cubicBezTo>
                  <a:cubicBezTo>
                    <a:pt x="113" y="277"/>
                    <a:pt x="117" y="273"/>
                    <a:pt x="122" y="273"/>
                  </a:cubicBezTo>
                  <a:cubicBezTo>
                    <a:pt x="127" y="273"/>
                    <a:pt x="131" y="277"/>
                    <a:pt x="131" y="282"/>
                  </a:cubicBezTo>
                  <a:cubicBezTo>
                    <a:pt x="131" y="282"/>
                    <a:pt x="131" y="282"/>
                    <a:pt x="131" y="282"/>
                  </a:cubicBezTo>
                  <a:cubicBezTo>
                    <a:pt x="131" y="284"/>
                    <a:pt x="132" y="306"/>
                    <a:pt x="153" y="311"/>
                  </a:cubicBezTo>
                  <a:cubicBezTo>
                    <a:pt x="153" y="250"/>
                    <a:pt x="153" y="250"/>
                    <a:pt x="153" y="250"/>
                  </a:cubicBezTo>
                  <a:cubicBezTo>
                    <a:pt x="122" y="246"/>
                    <a:pt x="113" y="218"/>
                    <a:pt x="113" y="203"/>
                  </a:cubicBezTo>
                  <a:cubicBezTo>
                    <a:pt x="113" y="187"/>
                    <a:pt x="122" y="159"/>
                    <a:pt x="153" y="155"/>
                  </a:cubicBezTo>
                  <a:cubicBezTo>
                    <a:pt x="153" y="150"/>
                    <a:pt x="153" y="150"/>
                    <a:pt x="153" y="150"/>
                  </a:cubicBezTo>
                  <a:cubicBezTo>
                    <a:pt x="153" y="145"/>
                    <a:pt x="157" y="141"/>
                    <a:pt x="162" y="141"/>
                  </a:cubicBezTo>
                  <a:cubicBezTo>
                    <a:pt x="167" y="141"/>
                    <a:pt x="171" y="145"/>
                    <a:pt x="171" y="150"/>
                  </a:cubicBezTo>
                  <a:cubicBezTo>
                    <a:pt x="171" y="155"/>
                    <a:pt x="171" y="155"/>
                    <a:pt x="171" y="155"/>
                  </a:cubicBezTo>
                  <a:cubicBezTo>
                    <a:pt x="201" y="159"/>
                    <a:pt x="210" y="187"/>
                    <a:pt x="210" y="203"/>
                  </a:cubicBezTo>
                  <a:cubicBezTo>
                    <a:pt x="210" y="208"/>
                    <a:pt x="206" y="212"/>
                    <a:pt x="201" y="212"/>
                  </a:cubicBezTo>
                  <a:cubicBezTo>
                    <a:pt x="196" y="212"/>
                    <a:pt x="192" y="208"/>
                    <a:pt x="192" y="203"/>
                  </a:cubicBezTo>
                  <a:cubicBezTo>
                    <a:pt x="192" y="203"/>
                    <a:pt x="192" y="203"/>
                    <a:pt x="192" y="203"/>
                  </a:cubicBezTo>
                  <a:cubicBezTo>
                    <a:pt x="192" y="200"/>
                    <a:pt x="191" y="178"/>
                    <a:pt x="171" y="173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201" y="238"/>
                    <a:pt x="210" y="266"/>
                    <a:pt x="210" y="282"/>
                  </a:cubicBezTo>
                  <a:cubicBezTo>
                    <a:pt x="210" y="297"/>
                    <a:pt x="201" y="325"/>
                    <a:pt x="171" y="329"/>
                  </a:cubicBezTo>
                  <a:close/>
                  <a:moveTo>
                    <a:pt x="211" y="375"/>
                  </a:moveTo>
                  <a:cubicBezTo>
                    <a:pt x="208" y="375"/>
                    <a:pt x="205" y="373"/>
                    <a:pt x="205" y="370"/>
                  </a:cubicBezTo>
                  <a:cubicBezTo>
                    <a:pt x="205" y="366"/>
                    <a:pt x="208" y="364"/>
                    <a:pt x="211" y="364"/>
                  </a:cubicBezTo>
                  <a:cubicBezTo>
                    <a:pt x="283" y="364"/>
                    <a:pt x="285" y="319"/>
                    <a:pt x="285" y="317"/>
                  </a:cubicBezTo>
                  <a:cubicBezTo>
                    <a:pt x="285" y="317"/>
                    <a:pt x="285" y="317"/>
                    <a:pt x="285" y="317"/>
                  </a:cubicBezTo>
                  <a:cubicBezTo>
                    <a:pt x="285" y="313"/>
                    <a:pt x="287" y="311"/>
                    <a:pt x="290" y="311"/>
                  </a:cubicBezTo>
                  <a:cubicBezTo>
                    <a:pt x="294" y="311"/>
                    <a:pt x="296" y="313"/>
                    <a:pt x="296" y="317"/>
                  </a:cubicBezTo>
                  <a:cubicBezTo>
                    <a:pt x="296" y="317"/>
                    <a:pt x="295" y="375"/>
                    <a:pt x="211" y="375"/>
                  </a:cubicBezTo>
                  <a:close/>
                  <a:moveTo>
                    <a:pt x="171" y="252"/>
                  </a:moveTo>
                  <a:cubicBezTo>
                    <a:pt x="171" y="311"/>
                    <a:pt x="171" y="311"/>
                    <a:pt x="171" y="311"/>
                  </a:cubicBezTo>
                  <a:cubicBezTo>
                    <a:pt x="191" y="306"/>
                    <a:pt x="192" y="284"/>
                    <a:pt x="192" y="282"/>
                  </a:cubicBezTo>
                  <a:cubicBezTo>
                    <a:pt x="192" y="279"/>
                    <a:pt x="191" y="257"/>
                    <a:pt x="171" y="252"/>
                  </a:cubicBezTo>
                  <a:close/>
                  <a:moveTo>
                    <a:pt x="131" y="203"/>
                  </a:moveTo>
                  <a:cubicBezTo>
                    <a:pt x="131" y="205"/>
                    <a:pt x="132" y="227"/>
                    <a:pt x="153" y="232"/>
                  </a:cubicBezTo>
                  <a:cubicBezTo>
                    <a:pt x="153" y="173"/>
                    <a:pt x="153" y="173"/>
                    <a:pt x="153" y="173"/>
                  </a:cubicBezTo>
                  <a:cubicBezTo>
                    <a:pt x="132" y="178"/>
                    <a:pt x="131" y="200"/>
                    <a:pt x="131" y="203"/>
                  </a:cubicBezTo>
                  <a:close/>
                  <a:moveTo>
                    <a:pt x="119" y="79"/>
                  </a:moveTo>
                  <a:cubicBezTo>
                    <a:pt x="198" y="79"/>
                    <a:pt x="198" y="79"/>
                    <a:pt x="198" y="79"/>
                  </a:cubicBezTo>
                  <a:cubicBezTo>
                    <a:pt x="200" y="79"/>
                    <a:pt x="202" y="79"/>
                    <a:pt x="203" y="80"/>
                  </a:cubicBezTo>
                  <a:cubicBezTo>
                    <a:pt x="218" y="63"/>
                    <a:pt x="238" y="39"/>
                    <a:pt x="238" y="24"/>
                  </a:cubicBezTo>
                  <a:cubicBezTo>
                    <a:pt x="238" y="0"/>
                    <a:pt x="211" y="0"/>
                    <a:pt x="211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79" y="0"/>
                    <a:pt x="79" y="24"/>
                  </a:cubicBezTo>
                  <a:cubicBezTo>
                    <a:pt x="79" y="39"/>
                    <a:pt x="98" y="63"/>
                    <a:pt x="113" y="80"/>
                  </a:cubicBezTo>
                  <a:cubicBezTo>
                    <a:pt x="115" y="79"/>
                    <a:pt x="117" y="79"/>
                    <a:pt x="119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5"/>
            <p:cNvSpPr>
              <a:spLocks noEditPoints="1"/>
            </p:cNvSpPr>
            <p:nvPr/>
          </p:nvSpPr>
          <p:spPr bwMode="auto">
            <a:xfrm>
              <a:off x="6873876" y="5578475"/>
              <a:ext cx="665163" cy="738188"/>
            </a:xfrm>
            <a:custGeom>
              <a:avLst/>
              <a:gdLst>
                <a:gd name="T0" fmla="*/ 230 w 317"/>
                <a:gd name="T1" fmla="*/ 319 h 352"/>
                <a:gd name="T2" fmla="*/ 86 w 317"/>
                <a:gd name="T3" fmla="*/ 319 h 352"/>
                <a:gd name="T4" fmla="*/ 0 w 317"/>
                <a:gd name="T5" fmla="*/ 237 h 352"/>
                <a:gd name="T6" fmla="*/ 0 w 317"/>
                <a:gd name="T7" fmla="*/ 271 h 352"/>
                <a:gd name="T8" fmla="*/ 86 w 317"/>
                <a:gd name="T9" fmla="*/ 352 h 352"/>
                <a:gd name="T10" fmla="*/ 230 w 317"/>
                <a:gd name="T11" fmla="*/ 352 h 352"/>
                <a:gd name="T12" fmla="*/ 317 w 317"/>
                <a:gd name="T13" fmla="*/ 271 h 352"/>
                <a:gd name="T14" fmla="*/ 317 w 317"/>
                <a:gd name="T15" fmla="*/ 237 h 352"/>
                <a:gd name="T16" fmla="*/ 230 w 317"/>
                <a:gd name="T17" fmla="*/ 319 h 352"/>
                <a:gd name="T18" fmla="*/ 119 w 317"/>
                <a:gd name="T19" fmla="*/ 26 h 352"/>
                <a:gd name="T20" fmla="*/ 198 w 317"/>
                <a:gd name="T21" fmla="*/ 26 h 352"/>
                <a:gd name="T22" fmla="*/ 209 w 317"/>
                <a:gd name="T23" fmla="*/ 20 h 352"/>
                <a:gd name="T24" fmla="*/ 211 w 317"/>
                <a:gd name="T25" fmla="*/ 13 h 352"/>
                <a:gd name="T26" fmla="*/ 203 w 317"/>
                <a:gd name="T27" fmla="*/ 1 h 352"/>
                <a:gd name="T28" fmla="*/ 198 w 317"/>
                <a:gd name="T29" fmla="*/ 0 h 352"/>
                <a:gd name="T30" fmla="*/ 119 w 317"/>
                <a:gd name="T31" fmla="*/ 0 h 352"/>
                <a:gd name="T32" fmla="*/ 113 w 317"/>
                <a:gd name="T33" fmla="*/ 1 h 352"/>
                <a:gd name="T34" fmla="*/ 105 w 317"/>
                <a:gd name="T35" fmla="*/ 13 h 352"/>
                <a:gd name="T36" fmla="*/ 107 w 317"/>
                <a:gd name="T37" fmla="*/ 20 h 352"/>
                <a:gd name="T38" fmla="*/ 119 w 317"/>
                <a:gd name="T39" fmla="*/ 2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7" h="352">
                  <a:moveTo>
                    <a:pt x="230" y="319"/>
                  </a:moveTo>
                  <a:cubicBezTo>
                    <a:pt x="230" y="319"/>
                    <a:pt x="173" y="319"/>
                    <a:pt x="86" y="319"/>
                  </a:cubicBezTo>
                  <a:cubicBezTo>
                    <a:pt x="0" y="319"/>
                    <a:pt x="0" y="237"/>
                    <a:pt x="0" y="237"/>
                  </a:cubicBezTo>
                  <a:cubicBezTo>
                    <a:pt x="0" y="259"/>
                    <a:pt x="0" y="271"/>
                    <a:pt x="0" y="271"/>
                  </a:cubicBezTo>
                  <a:cubicBezTo>
                    <a:pt x="0" y="271"/>
                    <a:pt x="0" y="352"/>
                    <a:pt x="86" y="352"/>
                  </a:cubicBezTo>
                  <a:cubicBezTo>
                    <a:pt x="173" y="352"/>
                    <a:pt x="230" y="352"/>
                    <a:pt x="230" y="352"/>
                  </a:cubicBezTo>
                  <a:cubicBezTo>
                    <a:pt x="230" y="352"/>
                    <a:pt x="317" y="352"/>
                    <a:pt x="317" y="271"/>
                  </a:cubicBezTo>
                  <a:cubicBezTo>
                    <a:pt x="317" y="237"/>
                    <a:pt x="317" y="237"/>
                    <a:pt x="317" y="237"/>
                  </a:cubicBezTo>
                  <a:cubicBezTo>
                    <a:pt x="317" y="319"/>
                    <a:pt x="230" y="319"/>
                    <a:pt x="230" y="319"/>
                  </a:cubicBezTo>
                  <a:close/>
                  <a:moveTo>
                    <a:pt x="119" y="26"/>
                  </a:moveTo>
                  <a:cubicBezTo>
                    <a:pt x="198" y="26"/>
                    <a:pt x="198" y="26"/>
                    <a:pt x="198" y="26"/>
                  </a:cubicBezTo>
                  <a:cubicBezTo>
                    <a:pt x="203" y="26"/>
                    <a:pt x="207" y="24"/>
                    <a:pt x="209" y="20"/>
                  </a:cubicBezTo>
                  <a:cubicBezTo>
                    <a:pt x="210" y="18"/>
                    <a:pt x="211" y="16"/>
                    <a:pt x="211" y="13"/>
                  </a:cubicBezTo>
                  <a:cubicBezTo>
                    <a:pt x="211" y="8"/>
                    <a:pt x="208" y="3"/>
                    <a:pt x="203" y="1"/>
                  </a:cubicBezTo>
                  <a:cubicBezTo>
                    <a:pt x="202" y="0"/>
                    <a:pt x="200" y="0"/>
                    <a:pt x="19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7" y="0"/>
                    <a:pt x="115" y="0"/>
                    <a:pt x="113" y="1"/>
                  </a:cubicBezTo>
                  <a:cubicBezTo>
                    <a:pt x="109" y="3"/>
                    <a:pt x="105" y="8"/>
                    <a:pt x="105" y="13"/>
                  </a:cubicBezTo>
                  <a:cubicBezTo>
                    <a:pt x="105" y="16"/>
                    <a:pt x="106" y="18"/>
                    <a:pt x="107" y="20"/>
                  </a:cubicBezTo>
                  <a:cubicBezTo>
                    <a:pt x="110" y="24"/>
                    <a:pt x="114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8"/>
          <p:cNvSpPr txBox="1"/>
          <p:nvPr/>
        </p:nvSpPr>
        <p:spPr>
          <a:xfrm>
            <a:off x="5339540" y="1909738"/>
            <a:ext cx="5540391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与建立一个变量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类似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，建立一个列表，列举所有列表名。</a:t>
            </a:r>
            <a:endParaRPr lang="zh-CN" altLang="en-US" sz="200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列表名前面的正方形框被勾选时，列表会在舞台区显示，没有勾选的会隐藏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5339540" y="5169399"/>
            <a:ext cx="5426090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前面部分是输入需要在列表中加入的内容，后面部分是选择列表名。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>
                  <a:alpha val="100000"/>
                </a:srgbClr>
              </a:clrFrom>
              <a:clrTo>
                <a:srgbClr val="F9F9F9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130" y="922655"/>
            <a:ext cx="2555875" cy="59353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5" y="3999865"/>
            <a:ext cx="2962275" cy="771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知识点讲解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9496" y="1472336"/>
            <a:ext cx="4846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数据类型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342515" y="2388235"/>
            <a:ext cx="9665335" cy="789940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zh-CN" alt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圆角矩形： 返回数字类型/字符串类型</a:t>
            </a:r>
            <a:endParaRPr lang="zh-CN" alt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8525" y="4778375"/>
            <a:ext cx="9469120" cy="774065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zh-CN" alt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六边形：返回布尔类型/字符串类型</a:t>
            </a:r>
            <a:endParaRPr lang="zh-CN" alt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0" y="2315845"/>
            <a:ext cx="1438275" cy="1099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" y="4634230"/>
            <a:ext cx="1462405" cy="11468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图表 2"/>
          <p:cNvGraphicFramePr/>
          <p:nvPr/>
        </p:nvGraphicFramePr>
        <p:xfrm>
          <a:off x="136525" y="1550035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211695" y="1296670"/>
            <a:ext cx="444246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4000"/>
              <a:t>折线统计图：</a:t>
            </a:r>
            <a:endParaRPr lang="zh-CN" altLang="en-US" sz="4000"/>
          </a:p>
          <a:p>
            <a:pPr algn="just"/>
            <a:r>
              <a:rPr lang="zh-CN" altLang="en-US" sz="4000"/>
              <a:t>用一个单位长度表示一定数量，用折线的上升或下降表示数量的多少和增减变化。</a:t>
            </a:r>
            <a:endParaRPr lang="zh-CN" altLang="en-US" sz="4000"/>
          </a:p>
          <a:p>
            <a:pPr algn="just"/>
            <a:endParaRPr lang="zh-CN" altLang="en-US" sz="4000"/>
          </a:p>
          <a:p>
            <a:pPr algn="just"/>
            <a:r>
              <a:rPr lang="zh-CN" altLang="en-US" sz="4000"/>
              <a:t>容易看出数量的增减变化情况。</a:t>
            </a:r>
            <a:endParaRPr lang="zh-CN" altLang="en-US" sz="4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995,&quot;width&quot;:11025}"/>
</p:tagLst>
</file>

<file path=ppt/tags/tag2.xml><?xml version="1.0" encoding="utf-8"?>
<p:tagLst xmlns:p="http://schemas.openxmlformats.org/presentationml/2006/main">
  <p:tag name="KSO_WPP_MARK_KEY" val="d5acc331-2aaf-46d7-a548-5376368ce4c3"/>
  <p:tag name="COMMONDATA" val="eyJoZGlkIjoiNTk2ZWUxY2EwMzZmZjkwOTBhNDhiMzkyM2VhOTBjZDAifQ=="/>
</p:tagLst>
</file>

<file path=ppt/theme/theme1.xml><?xml version="1.0" encoding="utf-8"?>
<a:theme xmlns:a="http://schemas.openxmlformats.org/drawingml/2006/main" name="Office 主题">
  <a:themeElements>
    <a:clrScheme name="自定义 10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50B1D8"/>
      </a:accent2>
      <a:accent3>
        <a:srgbClr val="1973BF"/>
      </a:accent3>
      <a:accent4>
        <a:srgbClr val="2EA2CF"/>
      </a:accent4>
      <a:accent5>
        <a:srgbClr val="1973BF"/>
      </a:accent5>
      <a:accent6>
        <a:srgbClr val="2EA2CF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540</Words>
  <Application>WPS 演示</Application>
  <PresentationFormat>宽屏</PresentationFormat>
  <Paragraphs>100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Aller Light</vt:lpstr>
      <vt:lpstr>NumberOnly</vt:lpstr>
      <vt:lpstr>A-OTF Shin Go Pro L</vt:lpstr>
      <vt:lpstr>Calibri</vt:lpstr>
      <vt:lpstr>等线</vt:lpstr>
      <vt:lpstr>Century Gothic</vt:lpstr>
      <vt:lpstr>Arial Unicode MS</vt:lpstr>
      <vt:lpstr>Yu Gothic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creator>BOSSPPT 2017-2018</dc:creator>
  <cp:keywords>BOSSPPT顶尖职业文案</cp:keywords>
  <dc:description>BOSSPPT致力于提供高质量，有品质的模板，拒绝垃圾模板！
本模板由bossppt设计师制作或制作师二次制作整理，bossppt为此花费了大量心血。
如果非本店购买，请直接向盗版店进行索赔。
本店淘宝唯一购买网址：https://chinappt.taobao.com</dc:description>
  <dc:subject>BOSSPPT 2017-2018</dc:subject>
  <cp:category>店铺： BOSSPPT顶尖职业文案</cp:category>
  <cp:lastModifiedBy>jin hit</cp:lastModifiedBy>
  <cp:revision>7</cp:revision>
  <dcterms:created xsi:type="dcterms:W3CDTF">2015-08-18T02:51:00Z</dcterms:created>
  <dcterms:modified xsi:type="dcterms:W3CDTF">2022-10-14T05:01:36Z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9B3B669D01924541B7BE695BD932DD7B</vt:lpwstr>
  </property>
  <property fmtid="{D5CDD505-2E9C-101B-9397-08002B2CF9AE}" pid="3" name="KSOProductBuildVer">
    <vt:lpwstr>2052-11.1.0.12598</vt:lpwstr>
  </property>
</Properties>
</file>