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zhughes96/CS3560_Team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Team++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516925" y="3924925"/>
            <a:ext cx="4037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Lydia Shiffler, Zachary Hughes, Sean Jones, Reilly Zink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Battleship 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121425"/>
            <a:ext cx="54483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game is a battleship game that puts the player against the computer. There is a visual “board” created using arrays.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150" y="1814950"/>
            <a:ext cx="4627525" cy="3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592" y="0"/>
            <a:ext cx="2354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 On Doing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</a:t>
            </a:r>
            <a:r>
              <a:rPr lang="en"/>
              <a:t>hange the game to give the user the option to play against another player instead of just the computer.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Seperate the code into different files (it is currently all in one file)  and make it more organized.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Adding multiple ships to make the game more interesting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Making the battlefield larger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Keeping a list of past moves 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game lets the user pick the same position twice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also errors in the code that we plan on fixing.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285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Doxygen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Cppcheck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Git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Virtual Box 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125" y="285050"/>
            <a:ext cx="4255749" cy="21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400" y="30158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486" y="2792930"/>
            <a:ext cx="3868864" cy="21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 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https://github.com/zhughes96/CS3560_TeamProject.git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