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51" r:id="rId2"/>
    <p:sldId id="455" r:id="rId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ED2"/>
    <a:srgbClr val="0000CC"/>
    <a:srgbClr val="FB468B"/>
    <a:srgbClr val="FF3399"/>
    <a:srgbClr val="626979"/>
    <a:srgbClr val="55A894"/>
    <a:srgbClr val="434B58"/>
    <a:srgbClr val="DBD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5238" autoAdjust="0"/>
  </p:normalViewPr>
  <p:slideViewPr>
    <p:cSldViewPr>
      <p:cViewPr varScale="1">
        <p:scale>
          <a:sx n="107" d="100"/>
          <a:sy n="107" d="100"/>
        </p:scale>
        <p:origin x="8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75D6471-145E-42F3-AA74-9D1680850E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21BAA2-34AF-4906-AF2F-4B40A8FB81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CACAC4-1528-4D6A-A8E9-CA3E62FCD62A}" type="datetimeFigureOut">
              <a:rPr lang="zh-CN" altLang="en-US"/>
              <a:pPr>
                <a:defRPr/>
              </a:pPr>
              <a:t>2022/5/21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B89F42A-256B-4707-AD42-BED44BC51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2B5998-C43E-4241-A292-2A1D719A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5668D-F2AF-4AD0-A570-F259BB0966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EB25B-27B8-4C91-805A-407B2B4B4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0FB6A3-DDD4-4E7F-9373-24581BB237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03362E1-1B86-4715-AA42-7B11D16979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E13CC698-7E7C-48FB-8681-0DAB523132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9ECE2A0-53C2-4723-93F4-37D6CEA7E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9F405C-94D4-4EA5-AD82-443E0ECBE96F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7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03362E1-1B86-4715-AA42-7B11D16979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E13CC698-7E7C-48FB-8681-0DAB523132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9ECE2A0-53C2-4723-93F4-37D6CEA7E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9F405C-94D4-4EA5-AD82-443E0ECBE96F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5760640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1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27514BE2-D88F-461C-BB9A-280F16DBE5C5}"/>
              </a:ext>
            </a:extLst>
          </p:cNvPr>
          <p:cNvCxnSpPr>
            <a:cxnSpLocks/>
          </p:cNvCxnSpPr>
          <p:nvPr userDrawn="1"/>
        </p:nvCxnSpPr>
        <p:spPr>
          <a:xfrm>
            <a:off x="514179" y="908720"/>
            <a:ext cx="532800" cy="0"/>
          </a:xfrm>
          <a:prstGeom prst="line">
            <a:avLst/>
          </a:prstGeom>
          <a:ln w="254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C25351B-0EBE-4B1C-8AD4-C17F4A3BCF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878E4CA-AF00-4275-8CBB-FB5ED0CB54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6191E-64A5-4303-B48D-B80EF0B70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5E1BC9-CF6A-4F72-9247-CBE077B25C7A}" type="datetimeFigureOut">
              <a:rPr lang="zh-CN" altLang="en-US"/>
              <a:pPr>
                <a:defRPr/>
              </a:pPr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C92FE-4479-434C-83B2-BBD7CE100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368E1-7C7A-49A6-BD98-905BDB4C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97668A-5268-4FD1-B84E-4309DE5A1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4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11E558-FA37-4F22-A609-DD33C63DDD08}"/>
              </a:ext>
            </a:extLst>
          </p:cNvPr>
          <p:cNvSpPr txBox="1"/>
          <p:nvPr/>
        </p:nvSpPr>
        <p:spPr>
          <a:xfrm>
            <a:off x="416520" y="337113"/>
            <a:ext cx="441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</a:t>
            </a:r>
            <a:r>
              <a:rPr kumimoji="1"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工作情况总结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814167"/>
            <a:ext cx="9749971" cy="60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11E558-FA37-4F22-A609-DD33C63DDD08}"/>
              </a:ext>
            </a:extLst>
          </p:cNvPr>
          <p:cNvSpPr txBox="1"/>
          <p:nvPr/>
        </p:nvSpPr>
        <p:spPr>
          <a:xfrm>
            <a:off x="416520" y="337113"/>
            <a:ext cx="441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</a:t>
            </a:r>
            <a:r>
              <a:rPr kumimoji="1"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-4370"/>
            <a:ext cx="809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4885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PPT模板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17257</TotalTime>
  <Words>10</Words>
  <Application>Microsoft Office PowerPoint</Application>
  <PresentationFormat>宽屏</PresentationFormat>
  <Paragraphs>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培训PPT模板2013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校招转正答辩PPT模板</dc:title>
  <dc:creator>况政</dc:creator>
  <cp:lastModifiedBy>朱 广明</cp:lastModifiedBy>
  <cp:revision>1237</cp:revision>
  <dcterms:created xsi:type="dcterms:W3CDTF">2013-07-26T04:09:43Z</dcterms:created>
  <dcterms:modified xsi:type="dcterms:W3CDTF">2022-05-21T04:14:32Z</dcterms:modified>
</cp:coreProperties>
</file>