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4E852-6EA3-419E-B264-5832C1AFE0C7}" type="datetimeFigureOut">
              <a:rPr lang="zh-CN" altLang="en-US" smtClean="0"/>
              <a:pPr/>
              <a:t>2015-12-31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735EE7-DC73-4789-9F84-DC42D8531A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735EE7-DC73-4789-9F84-DC42D8531A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2015-12-31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2015-12-31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2015-12-31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2015-12-31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2015-12-31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2015-12-31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162056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dirty="0" smtClean="0"/>
              <a:t>16</a:t>
            </a:r>
            <a:r>
              <a:rPr lang="zh-CN" altLang="en-US" sz="3600" dirty="0" smtClean="0"/>
              <a:t>年元旦青年聚会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85984" y="4572008"/>
            <a:ext cx="6172200" cy="1371600"/>
          </a:xfrm>
        </p:spPr>
        <p:txBody>
          <a:bodyPr>
            <a:normAutofit/>
          </a:bodyPr>
          <a:lstStyle/>
          <a:p>
            <a:pPr algn="ctr"/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游戏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说明及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规则</a:t>
            </a:r>
            <a:r>
              <a:rPr lang="zh-CN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介绍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/>
                <a:ea typeface="宋体"/>
              </a:rPr>
              <a:t>●</a:t>
            </a:r>
            <a:r>
              <a:rPr lang="zh-CN" altLang="en-US" dirty="0" smtClean="0">
                <a:latin typeface="+mj-ea"/>
              </a:rPr>
              <a:t>夹苹果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计分规则（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、采用计时制，从发布开始口令到苹果落入网兜，用时越少，得分越高。用时最少前三组将依次获得</a:t>
            </a:r>
            <a:r>
              <a:rPr lang="en-US" dirty="0" smtClean="0"/>
              <a:t>30</a:t>
            </a:r>
            <a:r>
              <a:rPr lang="zh-CN" altLang="en-US" dirty="0" smtClean="0"/>
              <a:t>分、</a:t>
            </a:r>
            <a:r>
              <a:rPr lang="en-US" dirty="0" smtClean="0"/>
              <a:t>25</a:t>
            </a:r>
            <a:r>
              <a:rPr lang="zh-CN" altLang="en-US" dirty="0" smtClean="0"/>
              <a:t>分和</a:t>
            </a:r>
            <a:r>
              <a:rPr lang="en-US" dirty="0" smtClean="0"/>
              <a:t>20</a:t>
            </a:r>
            <a:r>
              <a:rPr lang="zh-CN" altLang="en-US" dirty="0" smtClean="0"/>
              <a:t>分。其余九组将从</a:t>
            </a:r>
            <a:r>
              <a:rPr lang="en-US" dirty="0" smtClean="0"/>
              <a:t>20</a:t>
            </a:r>
            <a:r>
              <a:rPr lang="zh-CN" altLang="en-US" dirty="0" smtClean="0"/>
              <a:t>分开始，以</a:t>
            </a:r>
            <a:r>
              <a:rPr lang="en-US" dirty="0" smtClean="0"/>
              <a:t>1</a:t>
            </a:r>
            <a:r>
              <a:rPr lang="zh-CN" altLang="en-US" dirty="0" smtClean="0"/>
              <a:t>分为递减幅度，依次递减。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、苹果掉落一次扣一分，扣满</a:t>
            </a:r>
            <a:r>
              <a:rPr lang="en-US" dirty="0" smtClean="0"/>
              <a:t>10</a:t>
            </a:r>
            <a:r>
              <a:rPr lang="zh-CN" altLang="en-US" dirty="0" smtClean="0"/>
              <a:t>分为止。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、所有参与游戏的小组直接拥有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分的基本分。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  其他说明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活动服侍组会打印</a:t>
            </a:r>
            <a:r>
              <a:rPr lang="en-US" altLang="zh-CN" dirty="0" smtClean="0"/>
              <a:t>12</a:t>
            </a:r>
            <a:r>
              <a:rPr lang="zh-CN" altLang="en-US" dirty="0" smtClean="0"/>
              <a:t>份提前发给各组组长，</a:t>
            </a:r>
            <a:r>
              <a:rPr lang="zh-CN" altLang="en-US" dirty="0" smtClean="0"/>
              <a:t>请各组组长认真看游戏说</a:t>
            </a:r>
            <a:r>
              <a:rPr lang="zh-CN" altLang="en-US" dirty="0" smtClean="0"/>
              <a:t>明，如有异议，需在游戏开始之前提出，具体再做协调。游戏开始后，一切要听从裁判组安排。</a:t>
            </a:r>
            <a:endParaRPr lang="en-US" altLang="zh-CN" dirty="0" smtClean="0"/>
          </a:p>
          <a:p>
            <a:r>
              <a:rPr lang="zh-CN" altLang="en-US" dirty="0" smtClean="0"/>
              <a:t>游戏的目的是为了让弟兄姊妹放松心情，活跃气氛。让大家保持一个良好的状态参加聚会，也希望籍着游戏能够促进各个家之间青年弟兄姊妹的交流。</a:t>
            </a:r>
            <a:endParaRPr lang="en-US" altLang="zh-CN" dirty="0" smtClean="0"/>
          </a:p>
          <a:p>
            <a:r>
              <a:rPr lang="zh-CN" altLang="en-US" dirty="0" smtClean="0"/>
              <a:t>所有游戏均以小组为单位，请</a:t>
            </a:r>
            <a:r>
              <a:rPr lang="zh-CN" altLang="en-US" dirty="0" smtClean="0"/>
              <a:t>青</a:t>
            </a:r>
            <a:r>
              <a:rPr lang="zh-CN" altLang="en-US" dirty="0" smtClean="0"/>
              <a:t>年弟兄姊妹们不要拘束，用你们青春活力的美去感动身边的同伴，小组齐心协力拿到好成绩。</a:t>
            </a:r>
            <a:endParaRPr lang="en-US" altLang="zh-CN" dirty="0" smtClean="0"/>
          </a:p>
          <a:p>
            <a:r>
              <a:rPr lang="zh-CN" altLang="en-US" dirty="0" smtClean="0"/>
              <a:t>奖</a:t>
            </a:r>
            <a:r>
              <a:rPr lang="zh-CN" altLang="en-US" dirty="0" smtClean="0"/>
              <a:t>品丰厚，大家加油哦！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一、千两银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 smtClean="0"/>
              <a:t>游戏介绍：</a:t>
            </a:r>
            <a:r>
              <a:rPr lang="zh-CN" altLang="en-US" dirty="0" smtClean="0"/>
              <a:t>选自于马太福音</a:t>
            </a:r>
            <a:r>
              <a:rPr lang="en-US" altLang="zh-CN" dirty="0" smtClean="0"/>
              <a:t>25</a:t>
            </a:r>
            <a:r>
              <a:rPr lang="zh-CN" altLang="en-US" dirty="0" smtClean="0"/>
              <a:t>章银子的比喻，本游戏通过即时报数，组员快速站位的方式，考验参赛队员的快速反应能力、计算能力、组织能力及团队合作能力等。满分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b="1" dirty="0" smtClean="0"/>
              <a:t>参与形式：</a:t>
            </a:r>
            <a:r>
              <a:rPr lang="en-US" dirty="0" smtClean="0"/>
              <a:t>12</a:t>
            </a:r>
            <a:r>
              <a:rPr lang="zh-CN" altLang="en-US" dirty="0" smtClean="0"/>
              <a:t>个组分四轮比赛，</a:t>
            </a:r>
            <a:r>
              <a:rPr lang="en-US" dirty="0" smtClean="0"/>
              <a:t>12</a:t>
            </a:r>
            <a:r>
              <a:rPr lang="zh-CN" altLang="en-US" dirty="0" smtClean="0"/>
              <a:t>个人一组，三组同时进行，即一轮比赛有三组同时进行，最后成绩汇总排名次。</a:t>
            </a:r>
            <a:endParaRPr lang="en-US" altLang="zh-CN" dirty="0" smtClean="0"/>
          </a:p>
          <a:p>
            <a:r>
              <a:rPr lang="zh-CN" altLang="en-US" b="1" dirty="0" smtClean="0"/>
              <a:t>场地要求：</a:t>
            </a:r>
            <a:r>
              <a:rPr lang="zh-CN" altLang="en-US" dirty="0" smtClean="0"/>
              <a:t>可供一百人自由活动，宽敞即可，没有特别要求。在空地当中应预先标记出三个大圈，可以很轻松地容纳五个人站立其中即可。（最好有投影仪配合游戏）</a:t>
            </a:r>
            <a:endParaRPr lang="en-US" altLang="zh-CN" dirty="0" smtClean="0"/>
          </a:p>
          <a:p>
            <a:r>
              <a:rPr lang="zh-CN" altLang="en-US" b="1" dirty="0" smtClean="0"/>
              <a:t>游戏道具：</a:t>
            </a:r>
            <a:r>
              <a:rPr lang="zh-CN" altLang="en-US" dirty="0" smtClean="0"/>
              <a:t>印有</a:t>
            </a:r>
            <a:r>
              <a:rPr lang="en-US" dirty="0" smtClean="0"/>
              <a:t>5000</a:t>
            </a:r>
            <a:r>
              <a:rPr lang="zh-CN" altLang="en-US" dirty="0" smtClean="0"/>
              <a:t>两字样的</a:t>
            </a:r>
            <a:r>
              <a:rPr lang="en-US" dirty="0" smtClean="0"/>
              <a:t>A4</a:t>
            </a:r>
            <a:r>
              <a:rPr lang="zh-CN" altLang="en-US" dirty="0" smtClean="0"/>
              <a:t>纸三张</a:t>
            </a:r>
            <a:endParaRPr lang="en-US" altLang="zh-CN" dirty="0" smtClean="0"/>
          </a:p>
          <a:p>
            <a:r>
              <a:rPr lang="zh-CN" altLang="en-US" b="1" dirty="0" smtClean="0"/>
              <a:t>裁判配置：</a:t>
            </a:r>
            <a:r>
              <a:rPr lang="zh-CN" altLang="en-US" dirty="0" smtClean="0"/>
              <a:t>整个游戏需要配置四名裁判，一名裁判发号施令，另外三个圆圈各需要一名裁判用以计时和记人数，所有裁判应提前配置</a:t>
            </a:r>
            <a:r>
              <a:rPr lang="zh-CN" altLang="en-US" u="sng" dirty="0" smtClean="0"/>
              <a:t>计时工具、纸和笔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/>
                <a:ea typeface="宋体"/>
              </a:rPr>
              <a:t>●</a:t>
            </a:r>
            <a:r>
              <a:rPr lang="zh-CN" altLang="en-US" dirty="0" smtClean="0"/>
              <a:t>千两银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游戏规则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在游戏中只有一个</a:t>
            </a:r>
            <a:r>
              <a:rPr lang="en-US" dirty="0" smtClean="0"/>
              <a:t>5000</a:t>
            </a:r>
            <a:r>
              <a:rPr lang="zh-CN" altLang="en-US" dirty="0" smtClean="0"/>
              <a:t>两，其余的人中弟兄为</a:t>
            </a:r>
            <a:r>
              <a:rPr lang="en-US" dirty="0" smtClean="0"/>
              <a:t>2000</a:t>
            </a:r>
            <a:r>
              <a:rPr lang="zh-CN" altLang="en-US" dirty="0" smtClean="0"/>
              <a:t>两，姊妹为</a:t>
            </a:r>
            <a:r>
              <a:rPr lang="en-US" dirty="0" smtClean="0"/>
              <a:t>1000</a:t>
            </a:r>
            <a:r>
              <a:rPr lang="zh-CN" altLang="en-US" dirty="0" smtClean="0"/>
              <a:t>两。游戏开始前，参赛的三组请分别站于对应圆圈一米线外，发令者宣布游戏开始，并且发布投影，投影仪上会显示出一个钱数（从</a:t>
            </a:r>
            <a:r>
              <a:rPr lang="en-US" dirty="0" smtClean="0"/>
              <a:t>1000</a:t>
            </a:r>
            <a:r>
              <a:rPr lang="zh-CN" altLang="en-US" dirty="0" smtClean="0"/>
              <a:t>到</a:t>
            </a:r>
            <a:r>
              <a:rPr lang="en-US" dirty="0" smtClean="0"/>
              <a:t>19000</a:t>
            </a:r>
            <a:r>
              <a:rPr lang="zh-CN" altLang="en-US" dirty="0" smtClean="0"/>
              <a:t>中的整千数）如果条件不允许发令者口述。钱数一出来，游戏当中的人就要在最短时间内组成那个数的小团队，打比方说出来的是</a:t>
            </a:r>
            <a:r>
              <a:rPr lang="en-US" dirty="0" smtClean="0"/>
              <a:t>10000</a:t>
            </a:r>
            <a:r>
              <a:rPr lang="zh-CN" altLang="en-US" dirty="0" smtClean="0"/>
              <a:t>两，那就需要有三个弟兄和四个姊妹站到圈里面或者其他组合也可以。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/>
                <a:ea typeface="宋体"/>
              </a:rPr>
              <a:t>●</a:t>
            </a:r>
            <a:r>
              <a:rPr lang="zh-CN" altLang="en-US" dirty="0" smtClean="0"/>
              <a:t>千两银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计分规则（</a:t>
            </a:r>
            <a:r>
              <a:rPr lang="en-US" altLang="zh-CN" dirty="0" smtClean="0"/>
              <a:t>40</a:t>
            </a:r>
            <a:r>
              <a:rPr lang="zh-CN" altLang="en-US" dirty="0" smtClean="0"/>
              <a:t>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规则一：站在圈里面的人脚不能踩到线，发生踩线一次扣</a:t>
            </a:r>
            <a:r>
              <a:rPr lang="en-US" dirty="0" smtClean="0"/>
              <a:t>1</a:t>
            </a:r>
            <a:r>
              <a:rPr lang="zh-CN" altLang="en-US" dirty="0" smtClean="0"/>
              <a:t>分，扣满</a:t>
            </a:r>
            <a:r>
              <a:rPr lang="en-US" dirty="0" smtClean="0"/>
              <a:t>5</a:t>
            </a:r>
            <a:r>
              <a:rPr lang="zh-CN" altLang="en-US" dirty="0" smtClean="0"/>
              <a:t>分封顶。</a:t>
            </a:r>
            <a:endParaRPr lang="en-US" altLang="zh-CN" dirty="0" smtClean="0"/>
          </a:p>
          <a:p>
            <a:r>
              <a:rPr lang="zh-CN" altLang="en-US" dirty="0" smtClean="0"/>
              <a:t>规则二：</a:t>
            </a:r>
            <a:r>
              <a:rPr lang="en-US" dirty="0" smtClean="0"/>
              <a:t> 12</a:t>
            </a:r>
            <a:r>
              <a:rPr lang="zh-CN" altLang="en-US" dirty="0" smtClean="0"/>
              <a:t>个小组均有三次站圈机会，站的人数越多获得的分值越高，该项分值满分为</a:t>
            </a:r>
            <a:r>
              <a:rPr lang="en-US" dirty="0" smtClean="0"/>
              <a:t>20</a:t>
            </a:r>
            <a:r>
              <a:rPr lang="zh-CN" altLang="en-US" dirty="0" smtClean="0"/>
              <a:t>分。前三名分别获得</a:t>
            </a:r>
            <a:r>
              <a:rPr lang="en-US" dirty="0" smtClean="0"/>
              <a:t>20</a:t>
            </a:r>
            <a:r>
              <a:rPr lang="zh-CN" altLang="en-US" dirty="0" smtClean="0"/>
              <a:t>分，</a:t>
            </a:r>
            <a:r>
              <a:rPr lang="en-US" dirty="0" smtClean="0"/>
              <a:t>15</a:t>
            </a:r>
            <a:r>
              <a:rPr lang="zh-CN" altLang="en-US" dirty="0" smtClean="0"/>
              <a:t>分，</a:t>
            </a:r>
            <a:r>
              <a:rPr lang="en-US" dirty="0" smtClean="0"/>
              <a:t>10</a:t>
            </a:r>
            <a:r>
              <a:rPr lang="zh-CN" altLang="en-US" dirty="0" smtClean="0"/>
              <a:t>分的奖励。其余九个小组按照人数多少，分值从</a:t>
            </a:r>
            <a:r>
              <a:rPr lang="en-US" dirty="0" smtClean="0"/>
              <a:t>9</a:t>
            </a:r>
            <a:r>
              <a:rPr lang="zh-CN" altLang="en-US" dirty="0" smtClean="0"/>
              <a:t>分开始依次递减，递减幅度为</a:t>
            </a:r>
            <a:r>
              <a:rPr lang="en-US" dirty="0" smtClean="0"/>
              <a:t>1</a:t>
            </a:r>
            <a:r>
              <a:rPr lang="zh-CN" altLang="en-US" dirty="0" smtClean="0"/>
              <a:t>分，即第</a:t>
            </a:r>
            <a:r>
              <a:rPr lang="en-US" dirty="0" smtClean="0"/>
              <a:t>12</a:t>
            </a:r>
            <a:r>
              <a:rPr lang="zh-CN" altLang="en-US" dirty="0" smtClean="0"/>
              <a:t>名可以拿到</a:t>
            </a:r>
            <a:r>
              <a:rPr lang="en-US" dirty="0" smtClean="0"/>
              <a:t>1</a:t>
            </a:r>
            <a:r>
              <a:rPr lang="zh-CN" altLang="en-US" dirty="0" smtClean="0"/>
              <a:t>分。</a:t>
            </a:r>
            <a:endParaRPr lang="en-US" altLang="zh-CN" dirty="0" smtClean="0"/>
          </a:p>
          <a:p>
            <a:r>
              <a:rPr lang="zh-CN" altLang="en-US" dirty="0" smtClean="0"/>
              <a:t>规则三：</a:t>
            </a:r>
            <a:r>
              <a:rPr lang="en-US" dirty="0" smtClean="0"/>
              <a:t> 12</a:t>
            </a:r>
            <a:r>
              <a:rPr lang="zh-CN" altLang="en-US" dirty="0" smtClean="0"/>
              <a:t>个小组均有三次站圈机会，用的时间越少获得的分值越高，该项分值满分为</a:t>
            </a:r>
            <a:r>
              <a:rPr lang="en-US" dirty="0" smtClean="0"/>
              <a:t>20</a:t>
            </a:r>
            <a:r>
              <a:rPr lang="zh-CN" altLang="en-US" dirty="0" smtClean="0"/>
              <a:t>分。前三名分别获得</a:t>
            </a:r>
            <a:r>
              <a:rPr lang="en-US" dirty="0" smtClean="0"/>
              <a:t>20</a:t>
            </a:r>
            <a:r>
              <a:rPr lang="zh-CN" altLang="en-US" dirty="0" smtClean="0"/>
              <a:t>分，</a:t>
            </a:r>
            <a:r>
              <a:rPr lang="en-US" dirty="0" smtClean="0"/>
              <a:t>15</a:t>
            </a:r>
            <a:r>
              <a:rPr lang="zh-CN" altLang="en-US" dirty="0" smtClean="0"/>
              <a:t>分，</a:t>
            </a:r>
            <a:r>
              <a:rPr lang="en-US" dirty="0" smtClean="0"/>
              <a:t>10</a:t>
            </a:r>
            <a:r>
              <a:rPr lang="zh-CN" altLang="en-US" dirty="0" smtClean="0"/>
              <a:t>分的奖励。其余九个小组按照用时多少，分值从</a:t>
            </a:r>
            <a:r>
              <a:rPr lang="en-US" dirty="0" smtClean="0"/>
              <a:t>9</a:t>
            </a:r>
            <a:r>
              <a:rPr lang="zh-CN" altLang="en-US" dirty="0" smtClean="0"/>
              <a:t>分开始依次递减，递减幅度为</a:t>
            </a:r>
            <a:r>
              <a:rPr lang="en-US" dirty="0" smtClean="0"/>
              <a:t>1</a:t>
            </a:r>
            <a:r>
              <a:rPr lang="zh-CN" altLang="en-US" dirty="0" smtClean="0"/>
              <a:t>分，即第</a:t>
            </a:r>
            <a:r>
              <a:rPr lang="en-US" dirty="0" smtClean="0"/>
              <a:t>12</a:t>
            </a:r>
            <a:r>
              <a:rPr lang="zh-CN" altLang="en-US" dirty="0" smtClean="0"/>
              <a:t>名可以拿到</a:t>
            </a:r>
            <a:r>
              <a:rPr lang="en-US" dirty="0" smtClean="0"/>
              <a:t>1</a:t>
            </a:r>
            <a:r>
              <a:rPr lang="zh-CN" altLang="en-US" dirty="0" smtClean="0"/>
              <a:t>分。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二、水果蹲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 smtClean="0"/>
              <a:t>游戏介绍：</a:t>
            </a:r>
            <a:r>
              <a:rPr lang="zh-CN" altLang="en-US" dirty="0" smtClean="0"/>
              <a:t>水果蹲是一项体能和心理素质拓展的活动，游戏越靠后面越激烈，对参与肢体的反应能力要求非常高，是一个非常利于活跃气氛，促进交流的好游戏。</a:t>
            </a:r>
            <a:endParaRPr lang="en-US" altLang="zh-CN" dirty="0" smtClean="0"/>
          </a:p>
          <a:p>
            <a:r>
              <a:rPr lang="zh-CN" altLang="en-US" b="1" dirty="0" smtClean="0"/>
              <a:t>参与形式：</a:t>
            </a:r>
            <a:r>
              <a:rPr lang="en-US" dirty="0" smtClean="0"/>
              <a:t>12</a:t>
            </a:r>
            <a:r>
              <a:rPr lang="zh-CN" altLang="en-US" dirty="0" smtClean="0"/>
              <a:t>个小组分四轮比赛，一轮比赛有三组参加，三组各派三名代表参赛，即一轮比赛有</a:t>
            </a:r>
            <a:r>
              <a:rPr lang="en-US" dirty="0" smtClean="0"/>
              <a:t>9</a:t>
            </a:r>
            <a:r>
              <a:rPr lang="zh-CN" altLang="en-US" dirty="0" smtClean="0"/>
              <a:t>位肢体参加。</a:t>
            </a:r>
            <a:endParaRPr lang="en-US" altLang="zh-CN" dirty="0" smtClean="0"/>
          </a:p>
          <a:p>
            <a:r>
              <a:rPr lang="zh-CN" altLang="en-US" b="1" dirty="0" smtClean="0"/>
              <a:t>场地要求：</a:t>
            </a:r>
            <a:r>
              <a:rPr lang="zh-CN" altLang="en-US" dirty="0" smtClean="0"/>
              <a:t>最好是室内，可容纳一百人自由活动，宽敞即可，没有特别要求。如有投影仪配合使用效果更佳。</a:t>
            </a:r>
            <a:endParaRPr lang="en-US" altLang="zh-CN" dirty="0" smtClean="0"/>
          </a:p>
          <a:p>
            <a:r>
              <a:rPr lang="zh-CN" altLang="en-US" b="1" dirty="0" smtClean="0"/>
              <a:t>游戏道具：</a:t>
            </a:r>
            <a:r>
              <a:rPr lang="zh-CN" altLang="en-US" dirty="0" smtClean="0"/>
              <a:t>游戏组织人员应提前准备印有</a:t>
            </a:r>
            <a:r>
              <a:rPr lang="zh-CN" altLang="en-US" u="sng" dirty="0" smtClean="0"/>
              <a:t>葡萄、西瓜、香蕉、桃子、菠萝、梨子、草莓、榴莲和柿子</a:t>
            </a:r>
            <a:r>
              <a:rPr lang="zh-CN" altLang="en-US" dirty="0" smtClean="0"/>
              <a:t>九个水果名字的标志物</a:t>
            </a:r>
            <a:endParaRPr lang="en-US" altLang="zh-CN" dirty="0" smtClean="0"/>
          </a:p>
          <a:p>
            <a:r>
              <a:rPr lang="zh-CN" altLang="en-US" b="1" dirty="0" smtClean="0"/>
              <a:t>裁判配置：</a:t>
            </a:r>
            <a:r>
              <a:rPr lang="zh-CN" altLang="en-US" dirty="0" smtClean="0"/>
              <a:t>整个游戏需要一名裁判发布施令，三名裁判用以统计信息。所有裁判应提前准备好纸和笔。，贴于参与游戏的弟兄姊妹身上。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/>
                <a:ea typeface="宋体"/>
              </a:rPr>
              <a:t>●</a:t>
            </a:r>
            <a:r>
              <a:rPr lang="zh-CN" altLang="en-US" dirty="0" smtClean="0">
                <a:latin typeface="+mj-ea"/>
              </a:rPr>
              <a:t>水果蹲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游戏规则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、参与游戏的各组共</a:t>
            </a:r>
            <a:r>
              <a:rPr lang="en-US" dirty="0" smtClean="0"/>
              <a:t>9</a:t>
            </a:r>
            <a:r>
              <a:rPr lang="zh-CN" altLang="en-US" dirty="0" smtClean="0"/>
              <a:t>名选手每人选好一个水果后站列一排；</a:t>
            </a:r>
          </a:p>
          <a:p>
            <a:r>
              <a:rPr lang="en-US" dirty="0" smtClean="0"/>
              <a:t>2</a:t>
            </a:r>
            <a:r>
              <a:rPr lang="zh-CN" altLang="en-US" dirty="0" smtClean="0"/>
              <a:t>、请游戏参与人员熟悉自己及他人的代号（</a:t>
            </a:r>
            <a:r>
              <a:rPr lang="en-US" dirty="0" smtClean="0"/>
              <a:t>30</a:t>
            </a:r>
            <a:r>
              <a:rPr lang="zh-CN" altLang="en-US" dirty="0" smtClean="0"/>
              <a:t>秒时间），然后由裁判将印有代号的标志物贴于背后；</a:t>
            </a:r>
          </a:p>
          <a:p>
            <a:r>
              <a:rPr lang="en-US" b="1" dirty="0" smtClean="0"/>
              <a:t>3</a:t>
            </a:r>
            <a:r>
              <a:rPr lang="zh-CN" altLang="en-US" b="1" dirty="0" smtClean="0"/>
              <a:t>、游戏由裁判指定从哪位肢体开始，该肢体的口令是：“</a:t>
            </a:r>
            <a:r>
              <a:rPr lang="en-US" b="1" dirty="0" smtClean="0"/>
              <a:t>XX</a:t>
            </a:r>
            <a:r>
              <a:rPr lang="zh-CN" altLang="en-US" b="1" dirty="0" smtClean="0"/>
              <a:t>（他自己的代号）蹲，</a:t>
            </a:r>
            <a:r>
              <a:rPr lang="en-US" b="1" dirty="0" smtClean="0"/>
              <a:t>XX</a:t>
            </a:r>
            <a:r>
              <a:rPr lang="zh-CN" altLang="en-US" b="1" dirty="0" smtClean="0"/>
              <a:t>（他自己的代号）蹲，</a:t>
            </a:r>
            <a:r>
              <a:rPr lang="en-US" b="1" dirty="0" smtClean="0"/>
              <a:t>XX</a:t>
            </a:r>
            <a:r>
              <a:rPr lang="zh-CN" altLang="en-US" b="1" dirty="0" smtClean="0"/>
              <a:t>（他自己的代号）蹲完</a:t>
            </a:r>
            <a:r>
              <a:rPr lang="en-US" b="1" dirty="0" smtClean="0"/>
              <a:t>YY</a:t>
            </a:r>
            <a:r>
              <a:rPr lang="zh-CN" altLang="en-US" b="1" dirty="0" smtClean="0"/>
              <a:t>（他希望哪位肢体接着蹲，就喊他的代号）蹲”，每喊到“蹲”时，相应肢体应立即蹲下至马步状；</a:t>
            </a:r>
          </a:p>
          <a:p>
            <a:r>
              <a:rPr lang="en-US" b="1" dirty="0" smtClean="0"/>
              <a:t>4</a:t>
            </a:r>
            <a:r>
              <a:rPr lang="zh-CN" altLang="en-US" b="1" dirty="0" smtClean="0"/>
              <a:t>、被喊到的肢体，继续以上口令“</a:t>
            </a:r>
            <a:r>
              <a:rPr lang="en-US" b="1" dirty="0" smtClean="0"/>
              <a:t>YY</a:t>
            </a:r>
            <a:r>
              <a:rPr lang="zh-CN" altLang="en-US" b="1" dirty="0" smtClean="0"/>
              <a:t>（他自己的代号）蹲，</a:t>
            </a:r>
            <a:r>
              <a:rPr lang="en-US" b="1" dirty="0" smtClean="0"/>
              <a:t>YY</a:t>
            </a:r>
            <a:r>
              <a:rPr lang="zh-CN" altLang="en-US" b="1" dirty="0" smtClean="0"/>
              <a:t>（他自己的代号）蹲，</a:t>
            </a:r>
            <a:r>
              <a:rPr lang="en-US" b="1" dirty="0" smtClean="0"/>
              <a:t>YY</a:t>
            </a:r>
            <a:r>
              <a:rPr lang="zh-CN" altLang="en-US" b="1" dirty="0" smtClean="0"/>
              <a:t>（他自己的代号）蹲完</a:t>
            </a:r>
            <a:r>
              <a:rPr lang="en-US" b="1" dirty="0" smtClean="0"/>
              <a:t>ZZ</a:t>
            </a:r>
            <a:r>
              <a:rPr lang="zh-CN" altLang="en-US" b="1" dirty="0" smtClean="0"/>
              <a:t>（他希望哪位肢体接着蹲，就喊他的代号，备注：</a:t>
            </a:r>
            <a:r>
              <a:rPr lang="en-US" b="1" dirty="0" smtClean="0"/>
              <a:t>YY</a:t>
            </a:r>
            <a:r>
              <a:rPr lang="zh-CN" altLang="en-US" b="1" dirty="0" smtClean="0"/>
              <a:t>不能再丢还给</a:t>
            </a:r>
            <a:r>
              <a:rPr lang="en-US" b="1" dirty="0" smtClean="0"/>
              <a:t>XX</a:t>
            </a:r>
            <a:r>
              <a:rPr lang="zh-CN" altLang="en-US" b="1" dirty="0" smtClean="0"/>
              <a:t>或</a:t>
            </a:r>
            <a:r>
              <a:rPr lang="en-US" b="1" dirty="0" smtClean="0"/>
              <a:t>YY</a:t>
            </a:r>
            <a:r>
              <a:rPr lang="zh-CN" altLang="en-US" b="1" dirty="0" smtClean="0"/>
              <a:t>）蹲，”，依次下去</a:t>
            </a:r>
            <a:r>
              <a:rPr lang="en-US" altLang="zh-CN" b="1" dirty="0" smtClean="0"/>
              <a:t>……</a:t>
            </a:r>
            <a:r>
              <a:rPr lang="zh-CN" altLang="en-US" b="1" dirty="0" smtClean="0"/>
              <a:t>，到后面蹲的节奏会越来越快。</a:t>
            </a:r>
          </a:p>
          <a:p>
            <a:r>
              <a:rPr lang="en-US" dirty="0" smtClean="0"/>
              <a:t>5</a:t>
            </a:r>
            <a:r>
              <a:rPr lang="zh-CN" altLang="en-US" dirty="0" smtClean="0"/>
              <a:t>、蹲错情况如下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1</a:t>
            </a:r>
            <a:r>
              <a:rPr lang="zh-CN" altLang="en-US" dirty="0" smtClean="0"/>
              <a:t>）被喊到代号却没有及时反映的人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2</a:t>
            </a:r>
            <a:r>
              <a:rPr lang="zh-CN" altLang="en-US" dirty="0" smtClean="0"/>
              <a:t>）没有被喊到代号却蹲的人</a:t>
            </a:r>
          </a:p>
          <a:p>
            <a:pPr>
              <a:buNone/>
            </a:pPr>
            <a:r>
              <a:rPr lang="zh-CN" altLang="en-US" dirty="0" smtClean="0"/>
              <a:t>（</a:t>
            </a:r>
            <a:r>
              <a:rPr lang="en-US" dirty="0" smtClean="0"/>
              <a:t>3</a:t>
            </a:r>
            <a:r>
              <a:rPr lang="zh-CN" altLang="en-US" dirty="0" smtClean="0"/>
              <a:t>）喊已经淘汰代号的人或丢还代号的人</a:t>
            </a:r>
          </a:p>
          <a:p>
            <a:r>
              <a:rPr lang="en-US" dirty="0" smtClean="0"/>
              <a:t>6</a:t>
            </a:r>
            <a:r>
              <a:rPr lang="zh-CN" altLang="en-US" dirty="0" smtClean="0"/>
              <a:t>、发生蹲错和反应迟钝的人立即淘汰，</a:t>
            </a:r>
            <a:r>
              <a:rPr lang="zh-CN" altLang="en-US" b="1" dirty="0" smtClean="0"/>
              <a:t>最后留下的三人为获胜者。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/>
                <a:ea typeface="宋体"/>
              </a:rPr>
              <a:t>●</a:t>
            </a:r>
            <a:r>
              <a:rPr lang="zh-CN" altLang="en-US" dirty="0" smtClean="0">
                <a:latin typeface="+mj-ea"/>
              </a:rPr>
              <a:t>水果蹲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计分规则（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这个游戏满分为</a:t>
            </a:r>
            <a:r>
              <a:rPr lang="en-US" dirty="0" smtClean="0"/>
              <a:t>30</a:t>
            </a:r>
            <a:r>
              <a:rPr lang="zh-CN" altLang="en-US" dirty="0" smtClean="0"/>
              <a:t>分，由场下得分</a:t>
            </a:r>
            <a:r>
              <a:rPr lang="en-US" dirty="0" smtClean="0"/>
              <a:t>15</a:t>
            </a:r>
            <a:r>
              <a:rPr lang="zh-CN" altLang="en-US" dirty="0" smtClean="0"/>
              <a:t>分和场上得分</a:t>
            </a:r>
            <a:r>
              <a:rPr lang="en-US" dirty="0" smtClean="0"/>
              <a:t>15</a:t>
            </a:r>
            <a:r>
              <a:rPr lang="zh-CN" altLang="en-US" dirty="0" smtClean="0"/>
              <a:t>分组成。</a:t>
            </a:r>
            <a:endParaRPr lang="en-US" altLang="zh-CN" dirty="0" smtClean="0"/>
          </a:p>
          <a:p>
            <a:r>
              <a:rPr lang="zh-CN" altLang="en-US" b="1" dirty="0" smtClean="0"/>
              <a:t>场下分：</a:t>
            </a:r>
            <a:r>
              <a:rPr lang="zh-CN" altLang="en-US" dirty="0" smtClean="0"/>
              <a:t>这一部分满分为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分。小组如有</a:t>
            </a:r>
            <a:r>
              <a:rPr lang="en-US" dirty="0" smtClean="0"/>
              <a:t>7</a:t>
            </a:r>
            <a:r>
              <a:rPr lang="zh-CN" altLang="en-US" dirty="0" smtClean="0"/>
              <a:t>名以上组员在场边一侧助阵的，可以得到这</a:t>
            </a:r>
            <a:r>
              <a:rPr lang="en-US" dirty="0" smtClean="0"/>
              <a:t>15</a:t>
            </a:r>
            <a:r>
              <a:rPr lang="zh-CN" altLang="en-US" dirty="0" smtClean="0"/>
              <a:t>分，场下不够</a:t>
            </a:r>
            <a:r>
              <a:rPr lang="en-US" altLang="zh-CN" dirty="0" smtClean="0"/>
              <a:t>7</a:t>
            </a:r>
            <a:r>
              <a:rPr lang="zh-CN" altLang="en-US" dirty="0" smtClean="0"/>
              <a:t>名组员的每缺一名扣</a:t>
            </a:r>
            <a:r>
              <a:rPr lang="en-US" dirty="0" smtClean="0"/>
              <a:t>2</a:t>
            </a:r>
            <a:r>
              <a:rPr lang="zh-CN" altLang="en-US" dirty="0" smtClean="0"/>
              <a:t>分。</a:t>
            </a:r>
          </a:p>
          <a:p>
            <a:r>
              <a:rPr lang="zh-CN" altLang="en-US" b="1" dirty="0" smtClean="0"/>
              <a:t>场上分：</a:t>
            </a:r>
            <a:r>
              <a:rPr lang="zh-CN" altLang="en-US" dirty="0" smtClean="0"/>
              <a:t>这一部分满分也为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分，小组上场的三个人，每人代表</a:t>
            </a:r>
            <a:r>
              <a:rPr lang="en-US" dirty="0" smtClean="0"/>
              <a:t>5</a:t>
            </a:r>
            <a:r>
              <a:rPr lang="zh-CN" altLang="en-US" dirty="0" smtClean="0"/>
              <a:t>分，每淘汰一人，就扣</a:t>
            </a:r>
            <a:r>
              <a:rPr lang="en-US" dirty="0" smtClean="0"/>
              <a:t>5</a:t>
            </a:r>
            <a:r>
              <a:rPr lang="zh-CN" altLang="en-US" dirty="0" smtClean="0"/>
              <a:t>分。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三、夹苹果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b="1" dirty="0" smtClean="0"/>
              <a:t>游戏介绍：</a:t>
            </a:r>
            <a:r>
              <a:rPr lang="zh-CN" altLang="en-US" dirty="0" smtClean="0"/>
              <a:t>夹苹果游戏是青年团契交流时经常使用的一个游戏，通过两两之间的配合将苹果传递至终点，需要极强的耐心，并且对于团队合作也提出了很高的要求。</a:t>
            </a:r>
            <a:endParaRPr lang="en-US" altLang="zh-CN" dirty="0" smtClean="0"/>
          </a:p>
          <a:p>
            <a:r>
              <a:rPr lang="zh-CN" altLang="en-US" b="1" dirty="0" smtClean="0"/>
              <a:t>参与形式：</a:t>
            </a:r>
            <a:r>
              <a:rPr lang="en-US" dirty="0" smtClean="0"/>
              <a:t>12</a:t>
            </a:r>
            <a:r>
              <a:rPr lang="zh-CN" altLang="en-US" dirty="0" smtClean="0"/>
              <a:t>个小组分四轮比赛，一轮比赛有三组参加，三组各派</a:t>
            </a:r>
            <a:r>
              <a:rPr lang="en-US" dirty="0" smtClean="0"/>
              <a:t>12</a:t>
            </a:r>
            <a:r>
              <a:rPr lang="zh-CN" altLang="en-US" dirty="0" smtClean="0"/>
              <a:t>名代表参赛，即一轮比赛有</a:t>
            </a:r>
            <a:r>
              <a:rPr lang="en-US" dirty="0" smtClean="0"/>
              <a:t>36</a:t>
            </a:r>
            <a:r>
              <a:rPr lang="zh-CN" altLang="en-US" dirty="0" smtClean="0"/>
              <a:t>位肢体参加。</a:t>
            </a:r>
            <a:endParaRPr lang="en-US" altLang="zh-CN" dirty="0" smtClean="0"/>
          </a:p>
          <a:p>
            <a:r>
              <a:rPr lang="zh-CN" altLang="en-US" b="1" dirty="0" smtClean="0"/>
              <a:t>场地要求：</a:t>
            </a:r>
            <a:r>
              <a:rPr lang="zh-CN" altLang="en-US" dirty="0" smtClean="0"/>
              <a:t>最好是室内，可容纳一百人自由活动，宽敞即可，没有特别要求。如有投影仪配合使用效果更佳。</a:t>
            </a:r>
            <a:endParaRPr lang="en-US" altLang="zh-CN" dirty="0" smtClean="0"/>
          </a:p>
          <a:p>
            <a:r>
              <a:rPr lang="zh-CN" altLang="en-US" b="1" dirty="0" smtClean="0"/>
              <a:t>游戏道具：</a:t>
            </a:r>
            <a:r>
              <a:rPr lang="zh-CN" altLang="en-US" dirty="0" smtClean="0"/>
              <a:t>三个大小相同外观均匀的苹果和三个盛放苹果网兜。</a:t>
            </a:r>
            <a:endParaRPr lang="en-US" altLang="zh-CN" dirty="0" smtClean="0"/>
          </a:p>
          <a:p>
            <a:r>
              <a:rPr lang="zh-CN" altLang="en-US" b="1" dirty="0" smtClean="0"/>
              <a:t>裁判配置：</a:t>
            </a:r>
            <a:r>
              <a:rPr lang="zh-CN" altLang="en-US" dirty="0" smtClean="0"/>
              <a:t>各组裁判准备好计时工具、纸和笔等，用以登记各组苹果掉落次数以及登记完成目标所用时间等。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宋体"/>
                <a:ea typeface="宋体"/>
              </a:rPr>
              <a:t>●</a:t>
            </a:r>
            <a:r>
              <a:rPr lang="zh-CN" altLang="en-US" dirty="0" smtClean="0">
                <a:latin typeface="+mj-ea"/>
              </a:rPr>
              <a:t>夹苹果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游戏规则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zh-CN" altLang="en-US" dirty="0" smtClean="0"/>
              <a:t>、小组</a:t>
            </a:r>
            <a:r>
              <a:rPr lang="en-US" dirty="0" smtClean="0"/>
              <a:t>12</a:t>
            </a:r>
            <a:r>
              <a:rPr lang="zh-CN" altLang="en-US" dirty="0" smtClean="0"/>
              <a:t>个人站成一列，当游戏开始之后，组员之间站位不允许再做调整。三组之间应保持充足分位置互不影响。裁判将苹果放置于第一个人的左肩或右肩上，可用脸部将苹果夹紧保持，待三组准备就绪后，等待裁判发布施令。</a:t>
            </a:r>
          </a:p>
          <a:p>
            <a:r>
              <a:rPr lang="en-US" dirty="0" smtClean="0"/>
              <a:t>2</a:t>
            </a:r>
            <a:r>
              <a:rPr lang="zh-CN" altLang="en-US" dirty="0" smtClean="0"/>
              <a:t>、当裁判喊出开始口令后，各组方可开始行动，将苹果在不用手的情况下传递至下一名组员，依次进行直至传递至最后一个人后，他再讲苹果送入网兜里面。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56</TotalTime>
  <Words>2319</Words>
  <PresentationFormat>全屏显示(4:3)</PresentationFormat>
  <Paragraphs>53</Paragraphs>
  <Slides>11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凸显</vt:lpstr>
      <vt:lpstr>16年元旦青年聚会</vt:lpstr>
      <vt:lpstr>一、千两银</vt:lpstr>
      <vt:lpstr>●千两银——游戏规则</vt:lpstr>
      <vt:lpstr>●千两银——计分规则（40分）</vt:lpstr>
      <vt:lpstr>二、水果蹲</vt:lpstr>
      <vt:lpstr>●水果蹲——游戏规则</vt:lpstr>
      <vt:lpstr>●水果蹲——计分规则（30分）</vt:lpstr>
      <vt:lpstr>三、夹苹果</vt:lpstr>
      <vt:lpstr>●夹苹果——游戏规则</vt:lpstr>
      <vt:lpstr>●夹苹果——计分规则（30分）</vt:lpstr>
      <vt:lpstr>  其他说明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16年元旦青年聚会</dc:title>
  <dc:creator>Administrator</dc:creator>
  <cp:lastModifiedBy>DADI</cp:lastModifiedBy>
  <cp:revision>10</cp:revision>
  <dcterms:created xsi:type="dcterms:W3CDTF">2015-12-30T11:08:32Z</dcterms:created>
  <dcterms:modified xsi:type="dcterms:W3CDTF">2015-12-31T07:35:38Z</dcterms:modified>
</cp:coreProperties>
</file>