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D7FFF-5EE5-47D7-91F8-7651E7C1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D49523-CCDF-482D-A3D3-36053C17B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863DE-7A6D-4C40-AF49-1262C70E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5670-0FC1-40FD-8E7A-A2B5064A2341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FD2D0-1B97-455E-A84F-C30E773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68C1C-AC56-4FC0-BE0C-4CA6B0B3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75A-A286-4B37-B0DC-0E006E66E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83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EA9FF-13D1-4D5C-BCF8-508B511F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76CCA8-7DEE-4C56-9AC4-6FE6DDD31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39EE5-9259-491A-A03A-985DA338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5670-0FC1-40FD-8E7A-A2B5064A2341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55E70-A309-4088-8E01-67C2E29D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934A3-336A-4981-B0AC-E58D23FC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75A-A286-4B37-B0DC-0E006E66E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50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D0B5A0-7784-4573-98BB-73C63FE46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85B859-FA31-4044-A761-7898F56D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F557E-350C-4BF1-AC35-C8BE5BD6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5670-0FC1-40FD-8E7A-A2B5064A2341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A9A5D-A3F3-4963-9C37-7A706028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9DCF4-5D25-4D9C-907F-C9941D8B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75A-A286-4B37-B0DC-0E006E66E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44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6EFFE-4A4B-429F-8230-81628066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CC693-F752-4D5F-A26E-FCE7261A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3CDE0-3260-401D-8690-F65808CF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5670-0FC1-40FD-8E7A-A2B5064A2341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FD0A9-5503-4BDC-BD69-9910131D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EC11B-23C2-4E0C-93C8-B1E28155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75A-A286-4B37-B0DC-0E006E66E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378D9-C1E2-499F-A319-E19FCDCC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17BAE7-37EA-4677-8293-0B97B758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9E736-AD61-4A5D-9E36-B7704982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5670-0FC1-40FD-8E7A-A2B5064A2341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435DC-474E-4548-9CE4-60F10DF2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3705E-7815-4E2A-8832-4E3507E2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75A-A286-4B37-B0DC-0E006E66E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45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22EE6-ABCF-447C-9E20-275CE0E0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5A6D7-8707-408A-9A4D-3BDDAF7A8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A0C165-7840-4A25-A4B0-50055F52D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FE217-6BD7-4C08-A829-4A5A7807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5670-0FC1-40FD-8E7A-A2B5064A2341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705FFA-9C22-4E25-9188-6EB8AC04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934FDA-1D06-4307-A7B0-5A62C451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75A-A286-4B37-B0DC-0E006E66E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61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9F3DC-635C-4A1C-83E3-8FBFDFC1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FA0E43-D8DB-4A43-AFC6-7F9BE463F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A41E5-9E87-457F-B47D-F814B9FC7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AE94E6-E896-44E5-B70F-D859D5D84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9A637E-591A-451B-AC31-E1754620D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20D111-8E7F-4C23-A60C-47489E1B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5670-0FC1-40FD-8E7A-A2B5064A2341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5A3C5E-64EE-41E7-9B82-729A7552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608701-3C39-4D4C-926E-D8D85EFF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75A-A286-4B37-B0DC-0E006E66E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6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1084F-9643-4D4B-8D5B-8B81EAFF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3F9067-633E-44F0-9022-2BC0809D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5670-0FC1-40FD-8E7A-A2B5064A2341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67F1DD-402A-4993-A2EF-3B97F79C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5CF1C3-F769-45CF-AAE7-421E9B2B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75A-A286-4B37-B0DC-0E006E66E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7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BF0126-8CBB-44E3-ACCD-9763E7FF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5670-0FC1-40FD-8E7A-A2B5064A2341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CE5DD1-52EF-4458-A6E8-7B42B9DD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5A5FA6-9B4B-4875-B0E0-7A709602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75A-A286-4B37-B0DC-0E006E66E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8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DB6E4-1801-4AB4-BEDC-2B24E253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117C5-621D-43AE-A81B-561D5D9E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D7A43-EB65-4A81-85A6-1B3D21DF6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55D73-80FB-420E-9546-28291DD0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5670-0FC1-40FD-8E7A-A2B5064A2341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503FC-0A24-4196-8520-F9A660C9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2F1585-619D-40C5-9108-979648F3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75A-A286-4B37-B0DC-0E006E66E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0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2B198-2721-4946-8DFE-1A447372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829355-1C30-4772-B355-4BD4FF1C8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28136D-C7B4-4CFA-84F7-BB5AAC677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2D69F8-8B64-4EAD-8AAE-ACCA0016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5670-0FC1-40FD-8E7A-A2B5064A2341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66DC4-F50A-4935-A5D8-6F988C9B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34C208-0D36-4C7E-93B5-D105A366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75A-A286-4B37-B0DC-0E006E66E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1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50E72C-181A-403D-8880-464B304D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FE6BD-ED15-4EB5-B839-B5D495B1B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49450-5C26-4B9E-8956-F812080AA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5670-0FC1-40FD-8E7A-A2B5064A2341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63D95-0D97-48F4-A4D3-B34C2BEA5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A69F8-0BF1-44AA-B46C-FB5991974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E75A-A286-4B37-B0DC-0E006E66E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3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B93F1E6-5F9A-435E-A861-DBF336E6F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76858"/>
              </p:ext>
            </p:extLst>
          </p:nvPr>
        </p:nvGraphicFramePr>
        <p:xfrm>
          <a:off x="941753" y="1625274"/>
          <a:ext cx="8325339" cy="616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939">
                  <a:extLst>
                    <a:ext uri="{9D8B030D-6E8A-4147-A177-3AD203B41FA5}">
                      <a16:colId xmlns:a16="http://schemas.microsoft.com/office/drawing/2014/main" val="292383113"/>
                    </a:ext>
                  </a:extLst>
                </a:gridCol>
                <a:gridCol w="1679331">
                  <a:extLst>
                    <a:ext uri="{9D8B030D-6E8A-4147-A177-3AD203B41FA5}">
                      <a16:colId xmlns:a16="http://schemas.microsoft.com/office/drawing/2014/main" val="316426827"/>
                    </a:ext>
                  </a:extLst>
                </a:gridCol>
                <a:gridCol w="4950069">
                  <a:extLst>
                    <a:ext uri="{9D8B030D-6E8A-4147-A177-3AD203B41FA5}">
                      <a16:colId xmlns:a16="http://schemas.microsoft.com/office/drawing/2014/main" val="3659773719"/>
                    </a:ext>
                  </a:extLst>
                </a:gridCol>
              </a:tblGrid>
              <a:tr h="616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LENGTH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9924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CAD84C-2F00-4493-8606-62EB5DA057E0}"/>
              </a:ext>
            </a:extLst>
          </p:cNvPr>
          <p:cNvSpPr txBox="1"/>
          <p:nvPr/>
        </p:nvSpPr>
        <p:spPr>
          <a:xfrm>
            <a:off x="941753" y="2505670"/>
            <a:ext cx="7261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Bahnschrift" panose="020B0502040204020203" pitchFamily="34" charset="0"/>
              </a:rPr>
              <a:t>부트로더</a:t>
            </a:r>
            <a:r>
              <a:rPr lang="ko-KR" altLang="en-US" dirty="0">
                <a:latin typeface="Bahnschrift" panose="020B0502040204020203" pitchFamily="34" charset="0"/>
              </a:rPr>
              <a:t> 버전 명령</a:t>
            </a:r>
            <a:endParaRPr lang="en-US" altLang="ko-KR" dirty="0">
              <a:latin typeface="Bahnschrift" panose="020B0502040204020203" pitchFamily="34" charset="0"/>
            </a:endParaRPr>
          </a:p>
          <a:p>
            <a:r>
              <a:rPr lang="ko-KR" altLang="en-US" dirty="0">
                <a:latin typeface="Bahnschrift" panose="020B0502040204020203" pitchFamily="34" charset="0"/>
              </a:rPr>
              <a:t>예를 들어 </a:t>
            </a:r>
            <a:r>
              <a:rPr lang="en-US" altLang="ko-KR" dirty="0">
                <a:latin typeface="Bahnschrift" panose="020B0502040204020203" pitchFamily="34" charset="0"/>
              </a:rPr>
              <a:t>LENGTH</a:t>
            </a:r>
            <a:r>
              <a:rPr lang="ko-KR" altLang="en-US" dirty="0">
                <a:latin typeface="Bahnschrift" panose="020B0502040204020203" pitchFamily="34" charset="0"/>
              </a:rPr>
              <a:t>에는 </a:t>
            </a:r>
            <a:r>
              <a:rPr lang="en-US" altLang="ko-KR" dirty="0">
                <a:latin typeface="Bahnschrift" panose="020B0502040204020203" pitchFamily="34" charset="0"/>
              </a:rPr>
              <a:t>COMMAND + CRC </a:t>
            </a:r>
            <a:r>
              <a:rPr lang="ko-KR" altLang="en-US" dirty="0">
                <a:latin typeface="Bahnschrift" panose="020B0502040204020203" pitchFamily="34" charset="0"/>
              </a:rPr>
              <a:t>바이트 길이가 포함</a:t>
            </a:r>
            <a:endParaRPr lang="en-US" altLang="ko-KR" dirty="0">
              <a:latin typeface="Bahnschrift" panose="020B0502040204020203" pitchFamily="34" charset="0"/>
            </a:endParaRPr>
          </a:p>
          <a:p>
            <a:r>
              <a:rPr lang="en-US" altLang="ko-KR" dirty="0">
                <a:latin typeface="Bahnschrift" panose="020B0502040204020203" pitchFamily="34" charset="0"/>
              </a:rPr>
              <a:t>COMMAND</a:t>
            </a:r>
            <a:r>
              <a:rPr lang="ko-KR" altLang="en-US" dirty="0">
                <a:latin typeface="Bahnschrift" panose="020B0502040204020203" pitchFamily="34" charset="0"/>
              </a:rPr>
              <a:t>는 </a:t>
            </a:r>
            <a:r>
              <a:rPr lang="en-US" altLang="ko-KR" dirty="0">
                <a:latin typeface="Bahnschrift" panose="020B0502040204020203" pitchFamily="34" charset="0"/>
              </a:rPr>
              <a:t>0x01</a:t>
            </a:r>
            <a:r>
              <a:rPr lang="ko-KR" altLang="en-US" dirty="0">
                <a:latin typeface="Bahnschrift" panose="020B0502040204020203" pitchFamily="34" charset="0"/>
              </a:rPr>
              <a:t>로 정의</a:t>
            </a:r>
            <a:endParaRPr lang="en-US" altLang="ko-K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543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39"/>
    </mc:Choice>
    <mc:Fallback>
      <p:transition spd="slow" advTm="7739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21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Bahnschrift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yeongjae you</dc:creator>
  <cp:lastModifiedBy>yeongjae you</cp:lastModifiedBy>
  <cp:revision>3</cp:revision>
  <dcterms:created xsi:type="dcterms:W3CDTF">2020-05-03T12:02:37Z</dcterms:created>
  <dcterms:modified xsi:type="dcterms:W3CDTF">2020-05-03T16:24:36Z</dcterms:modified>
</cp:coreProperties>
</file>