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4"/>
  </p:sldMasterIdLst>
  <p:notesMasterIdLst>
    <p:notesMasterId r:id="rId9"/>
  </p:notesMasterIdLst>
  <p:handoutMasterIdLst>
    <p:handoutMasterId r:id="rId10"/>
  </p:handoutMasterIdLst>
  <p:sldIdLst>
    <p:sldId id="258" r:id="rId5"/>
    <p:sldId id="263" r:id="rId6"/>
    <p:sldId id="260" r:id="rId7"/>
    <p:sldId id="262" r:id="rId8"/>
  </p:sldIdLst>
  <p:sldSz cx="12192000" cy="6858000"/>
  <p:notesSz cx="6858000" cy="9144000"/>
  <p:custDataLst>
    <p:tags r:id="rId11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llanmörkt format 2 - Dekorfär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llanmörkt format 2 - Dekorfär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24" autoAdjust="0"/>
  </p:normalViewPr>
  <p:slideViewPr>
    <p:cSldViewPr showGuides="1">
      <p:cViewPr varScale="1">
        <p:scale>
          <a:sx n="115" d="100"/>
          <a:sy n="115" d="100"/>
        </p:scale>
        <p:origin x="4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3" d="100"/>
          <a:sy n="93" d="100"/>
        </p:scale>
        <p:origin x="36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169D944-B235-4A18-8468-F72DA30269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54C7A2D-010D-46B7-BC21-84345EF1C4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0C988-F826-4199-93E0-990979D07241}" type="datetimeFigureOut">
              <a:rPr lang="en-US" sz="1050" smtClean="0"/>
              <a:t>2/17/2020</a:t>
            </a:fld>
            <a:endParaRPr lang="en-US" sz="105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C4E0068-B04C-477B-ABD0-1DD282EA9C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414DEEC-7294-4A17-A757-7D77754751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42132" y="8685213"/>
            <a:ext cx="8312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07427-D988-4710-9E92-F0F4D82A7875}" type="slidenum">
              <a:rPr lang="en-US" sz="1050" smtClean="0"/>
              <a:t>‹#›</a:t>
            </a:fld>
            <a:endParaRPr lang="en-US" sz="1050"/>
          </a:p>
        </p:txBody>
      </p:sp>
      <p:grpSp>
        <p:nvGrpSpPr>
          <p:cNvPr id="6" name="Grupp 5">
            <a:extLst>
              <a:ext uri="{FF2B5EF4-FFF2-40B4-BE49-F238E27FC236}">
                <a16:creationId xmlns:a16="http://schemas.microsoft.com/office/drawing/2014/main" id="{940B98E9-B740-4576-821F-8CC166C9A0D4}"/>
              </a:ext>
            </a:extLst>
          </p:cNvPr>
          <p:cNvGrpSpPr/>
          <p:nvPr/>
        </p:nvGrpSpPr>
        <p:grpSpPr>
          <a:xfrm>
            <a:off x="5599329" y="8774141"/>
            <a:ext cx="943519" cy="132639"/>
            <a:chOff x="10052051" y="6354763"/>
            <a:chExt cx="1592262" cy="223838"/>
          </a:xfrm>
          <a:solidFill>
            <a:schemeClr val="accent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2D5BF00-27A4-4E58-8D4D-8B2B679691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63313" y="6354763"/>
              <a:ext cx="230188" cy="223838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6CFA0EA-43B2-4DFE-98B3-A17A44434E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14076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3F48698-E339-4250-BF70-2E5F74DA8B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7188" y="6354763"/>
              <a:ext cx="233363" cy="223838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C594200-4E66-410C-9C38-6C3D757415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67951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00BFE9B-59D7-4D7B-91E3-C3EBA7E7F1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52051" y="6361113"/>
              <a:ext cx="225425" cy="212725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394DAC2-B718-4020-ACA1-77492710F5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75951" y="6354763"/>
              <a:ext cx="212725" cy="217488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29A2910-C579-491F-A664-D864FCD3C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14138" y="6354763"/>
              <a:ext cx="130175" cy="217488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3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8E02222F-50E1-4509-B887-94F5B68096E1}" type="datetimeFigureOut">
              <a:rPr lang="sv-SE" smtClean="0"/>
              <a:pPr/>
              <a:t>2020-02-17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021583" y="8685213"/>
            <a:ext cx="73875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65F7381-3F52-47E1-AECF-CE0731E8E104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90E01E7E-1F03-4FE8-90AA-F84AD63C0B62}"/>
              </a:ext>
            </a:extLst>
          </p:cNvPr>
          <p:cNvGrpSpPr/>
          <p:nvPr/>
        </p:nvGrpSpPr>
        <p:grpSpPr>
          <a:xfrm>
            <a:off x="5599329" y="8774141"/>
            <a:ext cx="943519" cy="132639"/>
            <a:chOff x="10052051" y="6354763"/>
            <a:chExt cx="1592262" cy="223838"/>
          </a:xfrm>
          <a:solidFill>
            <a:schemeClr val="accent1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A58F15F-A7E3-47DE-BEAB-A4476B0683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63313" y="6354763"/>
              <a:ext cx="230188" cy="223838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9E4AC6C-C984-4B64-9031-15ED8DC8F1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14076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4443661-978B-47CF-AC9B-F61AA82B9A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7188" y="6354763"/>
              <a:ext cx="233363" cy="223838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4CABAFB-F3C9-433D-9246-4883CCBB30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67951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97A2E06-2631-4CC3-A486-F077448CF7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52051" y="6361113"/>
              <a:ext cx="225425" cy="212725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0E8ADC2-E280-415F-AFF6-FF70E83EDC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75951" y="6354763"/>
              <a:ext cx="212725" cy="217488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2836AF2-711E-487E-A6FE-592C33FF87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14138" y="6354763"/>
              <a:ext cx="130175" cy="217488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24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F7381-3F52-47E1-AECF-CE0731E8E104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128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:a16="http://schemas.microsoft.com/office/drawing/2014/main" id="{D3129C41-1ACD-4F45-A117-8CF52CAE4966}"/>
              </a:ext>
            </a:extLst>
          </p:cNvPr>
          <p:cNvSpPr/>
          <p:nvPr/>
        </p:nvSpPr>
        <p:spPr bwMode="gray">
          <a:xfrm>
            <a:off x="0" y="0"/>
            <a:ext cx="12192000" cy="6597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62F50D0A-60F2-40F2-8DE1-B9EB89D14D95}"/>
              </a:ext>
            </a:extLst>
          </p:cNvPr>
          <p:cNvSpPr/>
          <p:nvPr/>
        </p:nvSpPr>
        <p:spPr bwMode="gray">
          <a:xfrm>
            <a:off x="6584540" y="39367"/>
            <a:ext cx="5607461" cy="6818633"/>
          </a:xfrm>
          <a:custGeom>
            <a:avLst/>
            <a:gdLst>
              <a:gd name="connsiteX0" fmla="*/ 5607461 w 5607461"/>
              <a:gd name="connsiteY0" fmla="*/ 0 h 6823406"/>
              <a:gd name="connsiteX1" fmla="*/ 5607461 w 5607461"/>
              <a:gd name="connsiteY1" fmla="*/ 2148943 h 6823406"/>
              <a:gd name="connsiteX2" fmla="*/ 3731769 w 5607461"/>
              <a:gd name="connsiteY2" fmla="*/ 3891773 h 6823406"/>
              <a:gd name="connsiteX3" fmla="*/ 2446775 w 5607461"/>
              <a:gd name="connsiteY3" fmla="*/ 6823406 h 6823406"/>
              <a:gd name="connsiteX4" fmla="*/ 0 w 5607461"/>
              <a:gd name="connsiteY4" fmla="*/ 6823406 h 6823406"/>
              <a:gd name="connsiteX5" fmla="*/ 1402783 w 5607461"/>
              <a:gd name="connsiteY5" fmla="*/ 3399404 h 6823406"/>
              <a:gd name="connsiteX6" fmla="*/ 5424834 w 5607461"/>
              <a:gd name="connsiteY6" fmla="*/ 6758 h 68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7461" h="6823406">
                <a:moveTo>
                  <a:pt x="5607461" y="0"/>
                </a:moveTo>
                <a:lnTo>
                  <a:pt x="5607461" y="2148943"/>
                </a:lnTo>
                <a:cubicBezTo>
                  <a:pt x="5029123" y="2307855"/>
                  <a:pt x="4208507" y="2795014"/>
                  <a:pt x="3731769" y="3891773"/>
                </a:cubicBezTo>
                <a:lnTo>
                  <a:pt x="2446775" y="6823406"/>
                </a:lnTo>
                <a:lnTo>
                  <a:pt x="0" y="6823406"/>
                </a:lnTo>
                <a:lnTo>
                  <a:pt x="1402783" y="3399404"/>
                </a:lnTo>
                <a:cubicBezTo>
                  <a:pt x="1937812" y="2006312"/>
                  <a:pt x="3470340" y="136474"/>
                  <a:pt x="5424834" y="675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EEEB-850B-4416-957A-219B7EE0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783" y="1493678"/>
            <a:ext cx="6057367" cy="1477328"/>
          </a:xfrm>
        </p:spPr>
        <p:txBody>
          <a:bodyPr anchor="b" anchorCtr="0"/>
          <a:lstStyle>
            <a:lvl1pPr algn="l">
              <a:lnSpc>
                <a:spcPct val="80000"/>
              </a:lnSpc>
              <a:defRPr sz="6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8FD7F-4EA1-4807-971F-4BD8BE59FC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0783" y="5130536"/>
            <a:ext cx="5853757" cy="643253"/>
          </a:xfrm>
        </p:spPr>
        <p:txBody>
          <a:bodyPr wrap="square" lIns="36000" anchor="b" anchorCtr="0">
            <a:no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add name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3D4A8A44-F748-4EBB-BFD0-76208B708E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783" y="2989401"/>
            <a:ext cx="6057367" cy="1200150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6000">
                <a:solidFill>
                  <a:schemeClr val="accent1"/>
                </a:solidFill>
              </a:defRPr>
            </a:lvl1pPr>
            <a:lvl2pPr marL="207963" indent="0">
              <a:buNone/>
              <a:defRPr/>
            </a:lvl2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17" name="Platshållare för text 16">
            <a:extLst>
              <a:ext uri="{FF2B5EF4-FFF2-40B4-BE49-F238E27FC236}">
                <a16:creationId xmlns:a16="http://schemas.microsoft.com/office/drawing/2014/main" id="{A4304F54-7126-4BDE-A50A-D0728C0723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783" y="5818100"/>
            <a:ext cx="5853757" cy="419100"/>
          </a:xfrm>
        </p:spPr>
        <p:txBody>
          <a:bodyPr lIns="39600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207963" indent="0">
              <a:buNone/>
              <a:defRPr/>
            </a:lvl2pPr>
            <a:lvl3pPr marL="436562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add  job title</a:t>
            </a: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6B9113C7-5AFF-4490-8CE9-7AF3E281A2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6177" y="5596744"/>
            <a:ext cx="3759573" cy="531812"/>
            <a:chOff x="4934" y="3638"/>
            <a:chExt cx="2446" cy="346"/>
          </a:xfrm>
        </p:grpSpPr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AA1BF84F-7041-4DE5-8112-C4B3F6CAD1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4" y="3638"/>
              <a:ext cx="24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625D7C-25BD-49D1-A032-420226C30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7" y="3641"/>
              <a:ext cx="346" cy="339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6DC3652A-54D6-41CD-85EB-41C032A6D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1" y="3641"/>
              <a:ext cx="346" cy="339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D42685B0-1672-4DB5-A7FA-FA4317E2A2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0" y="3641"/>
              <a:ext cx="351" cy="339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CEF522C-ACE7-4BC6-91D5-72B224082A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3" y="3641"/>
              <a:ext cx="347" cy="339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1970EC70-B7E7-444B-BA88-60111334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3649"/>
              <a:ext cx="341" cy="323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EAF1189-91AA-434F-9819-108829F9F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" y="3641"/>
              <a:ext cx="323" cy="329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8AD5463D-0AF8-4EC1-92FE-A880DE46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" y="3641"/>
              <a:ext cx="196" cy="329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FD004-19C6-46B6-B10E-F7BFE0E42C0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31BDC1E-BD7B-4419-BA90-B903A2B16E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53240DD-6793-49A4-9A43-8F9B43D33A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1761-9F90-44C5-A09D-E078A60E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0727-5084-4410-A89B-8296C4B39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060575"/>
            <a:ext cx="5184775" cy="3781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7ADE6-52D9-4FFF-829E-FA1B6017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362" y="2060575"/>
            <a:ext cx="5184775" cy="3781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53E45-BC83-4E83-AA5C-71E87A89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6CD1-9D5F-4AF5-9AAE-0AEFFA97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D919-8C88-47A0-B5D0-CB5313E5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  <p15:guide id="2" pos="406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1761-9F90-44C5-A09D-E078A60E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0727-5084-4410-A89B-8296C4B39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060574"/>
            <a:ext cx="5184775" cy="399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7ADE6-52D9-4FFF-829E-FA1B6017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362" y="2060574"/>
            <a:ext cx="5184775" cy="399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53E45-BC83-4E83-AA5C-71E87A89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6CD1-9D5F-4AF5-9AAE-0AEFFA97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D919-8C88-47A0-B5D0-CB5313E5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6116E6F9-8B2D-4FF6-9FA5-37F94D646C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628775"/>
            <a:ext cx="11090275" cy="292388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4408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  <p15:guide id="2" pos="406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4" y="1196975"/>
            <a:ext cx="11090274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4" y="1897845"/>
            <a:ext cx="5184774" cy="444500"/>
          </a:xfrm>
        </p:spPr>
        <p:txBody>
          <a:bodyPr anchor="b"/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4" y="2541721"/>
            <a:ext cx="5184774" cy="351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6362" y="1897845"/>
            <a:ext cx="5184775" cy="444500"/>
          </a:xfrm>
        </p:spPr>
        <p:txBody>
          <a:bodyPr anchor="b"/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6362" y="2541721"/>
            <a:ext cx="5184775" cy="351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12946D6-9E88-40BE-AF80-752A60FB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3F6BEE4-311E-4CA9-AA87-9505E666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CE08D14-4332-4965-90F2-8E9F3E54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3613" userDrawn="1">
          <p15:clr>
            <a:srgbClr val="FBAE40"/>
          </p15:clr>
        </p15:guide>
        <p15:guide id="12" pos="406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549B-9FD9-4741-8279-63337817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058AE-5EFD-4A4E-9E70-67AA8C8A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637CF-B6B2-4B95-811E-10CF9AB1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D2F44-E6DD-4175-9D4C-76BB42A5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549B-9FD9-4741-8279-63337817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058AE-5EFD-4A4E-9E70-67AA8C8A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637CF-B6B2-4B95-811E-10CF9AB1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D2F44-E6DD-4175-9D4C-76BB42A5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latshållare för text 7">
            <a:extLst>
              <a:ext uri="{FF2B5EF4-FFF2-40B4-BE49-F238E27FC236}">
                <a16:creationId xmlns:a16="http://schemas.microsoft.com/office/drawing/2014/main" id="{E964F732-D2E5-44DC-8757-BD839AFB7B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628775"/>
            <a:ext cx="11090275" cy="292388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810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1F6DF-E3E9-4B16-A020-57094DB7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D0436-E61A-4EFA-A670-0F86E3AE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8D0BA-7E79-4D5D-AA32-66564AF5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1703-EF53-4715-8E41-BDA2F1BF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2060575"/>
            <a:ext cx="6769099" cy="399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1452-B224-45A1-85FB-719E34D6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1FC2-2E85-4DAD-8CE9-A44355CF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82FFC-73EB-4F79-99C6-1930B4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latshållare för bild 7">
            <a:extLst>
              <a:ext uri="{FF2B5EF4-FFF2-40B4-BE49-F238E27FC236}">
                <a16:creationId xmlns:a16="http://schemas.microsoft.com/office/drawing/2014/main" id="{1DE6B28D-263F-4A0F-A779-AC2915668E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96226" y="1268414"/>
            <a:ext cx="3744912" cy="4789486"/>
          </a:xfrm>
          <a:noFill/>
        </p:spPr>
        <p:txBody>
          <a:bodyPr tIns="2556000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45A75E4-FD84-47DA-BB49-967A4676CC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628775"/>
            <a:ext cx="6769100" cy="292388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ubrik 8">
            <a:extLst>
              <a:ext uri="{FF2B5EF4-FFF2-40B4-BE49-F238E27FC236}">
                <a16:creationId xmlns:a16="http://schemas.microsoft.com/office/drawing/2014/main" id="{ECC6BD74-F2F2-4918-98B7-E3BDC0CB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196975"/>
            <a:ext cx="6769099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9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  <p15:guide id="2" pos="461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1703-EF53-4715-8E41-BDA2F1BF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2060575"/>
            <a:ext cx="5005386" cy="399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1452-B224-45A1-85FB-719E34D6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1FC2-2E85-4DAD-8CE9-A44355CF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82FFC-73EB-4F79-99C6-1930B4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latshållare för bild 7">
            <a:extLst>
              <a:ext uri="{FF2B5EF4-FFF2-40B4-BE49-F238E27FC236}">
                <a16:creationId xmlns:a16="http://schemas.microsoft.com/office/drawing/2014/main" id="{1DE6B28D-263F-4A0F-A779-AC2915668E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9" y="2060574"/>
            <a:ext cx="5545139" cy="3997326"/>
          </a:xfrm>
          <a:noFill/>
        </p:spPr>
        <p:txBody>
          <a:bodyPr tIns="2556000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8678D9E3-3321-4738-BDBC-346CF7A207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8775"/>
            <a:ext cx="11090275" cy="292388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ubrik 8">
            <a:extLst>
              <a:ext uri="{FF2B5EF4-FFF2-40B4-BE49-F238E27FC236}">
                <a16:creationId xmlns:a16="http://schemas.microsoft.com/office/drawing/2014/main" id="{A7B53CDC-52EC-4ABA-A538-E85C9951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196975"/>
            <a:ext cx="11090274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D8965ED0-5BA5-4867-9D18-CAFFA732CE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28663"/>
            <a:ext cx="12192000" cy="5832685"/>
          </a:xfrm>
        </p:spPr>
        <p:txBody>
          <a:bodyPr tIns="2556000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1452-B224-45A1-85FB-719E34D6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1FC2-2E85-4DAD-8CE9-A44355CF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82FFC-73EB-4F79-99C6-1930B4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ubrik 8">
            <a:extLst>
              <a:ext uri="{FF2B5EF4-FFF2-40B4-BE49-F238E27FC236}">
                <a16:creationId xmlns:a16="http://schemas.microsoft.com/office/drawing/2014/main" id="{72726A9D-952D-4BC8-A36B-E6325236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525484"/>
            <a:ext cx="11090274" cy="553998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9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4DA1ABC-D99E-4C3F-BC15-45449B6B8D0F}"/>
              </a:ext>
            </a:extLst>
          </p:cNvPr>
          <p:cNvSpPr/>
          <p:nvPr/>
        </p:nvSpPr>
        <p:spPr bwMode="gray">
          <a:xfrm>
            <a:off x="0" y="0"/>
            <a:ext cx="12192000" cy="6597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21" name="Frihandsfigur: Form 15">
            <a:extLst>
              <a:ext uri="{FF2B5EF4-FFF2-40B4-BE49-F238E27FC236}">
                <a16:creationId xmlns:a16="http://schemas.microsoft.com/office/drawing/2014/main" id="{C6054EB1-6E35-4193-95BF-E7F4DFB67847}"/>
              </a:ext>
            </a:extLst>
          </p:cNvPr>
          <p:cNvSpPr/>
          <p:nvPr/>
        </p:nvSpPr>
        <p:spPr bwMode="gray">
          <a:xfrm>
            <a:off x="6584540" y="39367"/>
            <a:ext cx="5607461" cy="6818633"/>
          </a:xfrm>
          <a:custGeom>
            <a:avLst/>
            <a:gdLst>
              <a:gd name="connsiteX0" fmla="*/ 5607461 w 5607461"/>
              <a:gd name="connsiteY0" fmla="*/ 0 h 6823406"/>
              <a:gd name="connsiteX1" fmla="*/ 5607461 w 5607461"/>
              <a:gd name="connsiteY1" fmla="*/ 2148943 h 6823406"/>
              <a:gd name="connsiteX2" fmla="*/ 3731769 w 5607461"/>
              <a:gd name="connsiteY2" fmla="*/ 3891773 h 6823406"/>
              <a:gd name="connsiteX3" fmla="*/ 2446775 w 5607461"/>
              <a:gd name="connsiteY3" fmla="*/ 6823406 h 6823406"/>
              <a:gd name="connsiteX4" fmla="*/ 0 w 5607461"/>
              <a:gd name="connsiteY4" fmla="*/ 6823406 h 6823406"/>
              <a:gd name="connsiteX5" fmla="*/ 1402783 w 5607461"/>
              <a:gd name="connsiteY5" fmla="*/ 3399404 h 6823406"/>
              <a:gd name="connsiteX6" fmla="*/ 5424834 w 5607461"/>
              <a:gd name="connsiteY6" fmla="*/ 6758 h 68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7461" h="6823406">
                <a:moveTo>
                  <a:pt x="5607461" y="0"/>
                </a:moveTo>
                <a:lnTo>
                  <a:pt x="5607461" y="2148943"/>
                </a:lnTo>
                <a:cubicBezTo>
                  <a:pt x="5029123" y="2307855"/>
                  <a:pt x="4208507" y="2795014"/>
                  <a:pt x="3731769" y="3891773"/>
                </a:cubicBezTo>
                <a:lnTo>
                  <a:pt x="2446775" y="6823406"/>
                </a:lnTo>
                <a:lnTo>
                  <a:pt x="0" y="6823406"/>
                </a:lnTo>
                <a:lnTo>
                  <a:pt x="1402783" y="3399404"/>
                </a:lnTo>
                <a:cubicBezTo>
                  <a:pt x="1937812" y="2006312"/>
                  <a:pt x="3470340" y="136474"/>
                  <a:pt x="5424834" y="6758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87A58-09C9-4878-940A-B55D0C484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20898"/>
            <a:ext cx="6079938" cy="1181862"/>
          </a:xfrm>
        </p:spPr>
        <p:txBody>
          <a:bodyPr anchor="b"/>
          <a:lstStyle>
            <a:lvl1pPr>
              <a:lnSpc>
                <a:spcPct val="80000"/>
              </a:lnSpc>
              <a:defRPr sz="48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Click to add closing phrase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E8F1-D73C-4A82-A7B5-D01F8F17FE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229748"/>
            <a:ext cx="6079938" cy="1500187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add closing phrase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565D1EAD-EB7E-4B8E-9959-9040364291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6177" y="5596744"/>
            <a:ext cx="3759573" cy="531812"/>
            <a:chOff x="4934" y="3638"/>
            <a:chExt cx="2446" cy="346"/>
          </a:xfrm>
        </p:grpSpPr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75298E7B-C594-4DDC-BBB4-0EA92FD12E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4" y="3638"/>
              <a:ext cx="24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6E275C0-4614-48D7-A803-A053A5993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7" y="3641"/>
              <a:ext cx="346" cy="339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43B6D6D-C42F-465C-8ED5-A6E7C4EBB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1" y="3641"/>
              <a:ext cx="346" cy="339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32F4BCB1-B46E-407A-9599-1DE1D4110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0" y="3641"/>
              <a:ext cx="351" cy="339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598C792E-67F4-473B-BFAF-4DE94CF5CE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3" y="3641"/>
              <a:ext cx="347" cy="339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A23AF8F5-EC32-4447-B772-EA2BB44CE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3649"/>
              <a:ext cx="341" cy="323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81E0084E-CB6A-4610-AFE1-B41E84F06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" y="3641"/>
              <a:ext cx="323" cy="329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0A221073-DDCB-48BF-BD29-9974D34BB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" y="3641"/>
              <a:ext cx="196" cy="329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82E47CC-254C-41EF-A3FE-EC34B7B1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32D215-34B1-4BCC-A9B4-9321CFF2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437B83A-4C07-4C63-85DD-62107124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6E86B296-B120-45FE-AD57-313943C4C229}"/>
              </a:ext>
            </a:extLst>
          </p:cNvPr>
          <p:cNvSpPr/>
          <p:nvPr/>
        </p:nvSpPr>
        <p:spPr bwMode="gray">
          <a:xfrm>
            <a:off x="0" y="0"/>
            <a:ext cx="12192000" cy="6597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62F50D0A-60F2-40F2-8DE1-B9EB89D14D95}"/>
              </a:ext>
            </a:extLst>
          </p:cNvPr>
          <p:cNvSpPr/>
          <p:nvPr/>
        </p:nvSpPr>
        <p:spPr bwMode="gray">
          <a:xfrm>
            <a:off x="6584540" y="39367"/>
            <a:ext cx="5607461" cy="6818633"/>
          </a:xfrm>
          <a:custGeom>
            <a:avLst/>
            <a:gdLst>
              <a:gd name="connsiteX0" fmla="*/ 5607461 w 5607461"/>
              <a:gd name="connsiteY0" fmla="*/ 0 h 6823406"/>
              <a:gd name="connsiteX1" fmla="*/ 5607461 w 5607461"/>
              <a:gd name="connsiteY1" fmla="*/ 2148943 h 6823406"/>
              <a:gd name="connsiteX2" fmla="*/ 3731769 w 5607461"/>
              <a:gd name="connsiteY2" fmla="*/ 3891773 h 6823406"/>
              <a:gd name="connsiteX3" fmla="*/ 2446775 w 5607461"/>
              <a:gd name="connsiteY3" fmla="*/ 6823406 h 6823406"/>
              <a:gd name="connsiteX4" fmla="*/ 0 w 5607461"/>
              <a:gd name="connsiteY4" fmla="*/ 6823406 h 6823406"/>
              <a:gd name="connsiteX5" fmla="*/ 1402783 w 5607461"/>
              <a:gd name="connsiteY5" fmla="*/ 3399404 h 6823406"/>
              <a:gd name="connsiteX6" fmla="*/ 5424834 w 5607461"/>
              <a:gd name="connsiteY6" fmla="*/ 6758 h 68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7461" h="6823406">
                <a:moveTo>
                  <a:pt x="5607461" y="0"/>
                </a:moveTo>
                <a:lnTo>
                  <a:pt x="5607461" y="2148943"/>
                </a:lnTo>
                <a:cubicBezTo>
                  <a:pt x="5029123" y="2307855"/>
                  <a:pt x="4208507" y="2795014"/>
                  <a:pt x="3731769" y="3891773"/>
                </a:cubicBezTo>
                <a:lnTo>
                  <a:pt x="2446775" y="6823406"/>
                </a:lnTo>
                <a:lnTo>
                  <a:pt x="0" y="6823406"/>
                </a:lnTo>
                <a:lnTo>
                  <a:pt x="1402783" y="3399404"/>
                </a:lnTo>
                <a:cubicBezTo>
                  <a:pt x="1937812" y="2006312"/>
                  <a:pt x="3470340" y="136474"/>
                  <a:pt x="5424834" y="675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EEEB-850B-4416-957A-219B7EE0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783" y="1493678"/>
            <a:ext cx="6057367" cy="1477328"/>
          </a:xfrm>
        </p:spPr>
        <p:txBody>
          <a:bodyPr anchor="b" anchorCtr="0"/>
          <a:lstStyle>
            <a:lvl1pPr algn="l">
              <a:lnSpc>
                <a:spcPct val="80000"/>
              </a:lnSpc>
              <a:defRPr sz="60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8FD7F-4EA1-4807-971F-4BD8BE59FC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0783" y="5130536"/>
            <a:ext cx="5853757" cy="643253"/>
          </a:xfrm>
        </p:spPr>
        <p:txBody>
          <a:bodyPr wrap="square" lIns="36000" anchor="b" anchorCtr="0">
            <a:no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add name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3D4A8A44-F748-4EBB-BFD0-76208B708E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783" y="2989401"/>
            <a:ext cx="6057367" cy="1200150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207963" indent="0">
              <a:buNone/>
              <a:defRPr/>
            </a:lvl2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17" name="Platshållare för text 16">
            <a:extLst>
              <a:ext uri="{FF2B5EF4-FFF2-40B4-BE49-F238E27FC236}">
                <a16:creationId xmlns:a16="http://schemas.microsoft.com/office/drawing/2014/main" id="{A4304F54-7126-4BDE-A50A-D0728C0723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783" y="5818100"/>
            <a:ext cx="5853757" cy="419100"/>
          </a:xfrm>
        </p:spPr>
        <p:txBody>
          <a:bodyPr lIns="39600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207963" indent="0">
              <a:buNone/>
              <a:defRPr/>
            </a:lvl2pPr>
            <a:lvl3pPr marL="436562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add  job title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7504202C-3D37-41B1-A35C-298D1080C9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6177" y="5596744"/>
            <a:ext cx="3759573" cy="531812"/>
            <a:chOff x="4934" y="3638"/>
            <a:chExt cx="2446" cy="346"/>
          </a:xfrm>
        </p:grpSpPr>
        <p:sp>
          <p:nvSpPr>
            <p:cNvPr id="25" name="AutoShape 3">
              <a:extLst>
                <a:ext uri="{FF2B5EF4-FFF2-40B4-BE49-F238E27FC236}">
                  <a16:creationId xmlns:a16="http://schemas.microsoft.com/office/drawing/2014/main" id="{968C4B4F-7E3E-4DCA-8FD2-149635B3CE5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4" y="3638"/>
              <a:ext cx="24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77197D01-165D-418F-8C88-60BDB0F36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7" y="3641"/>
              <a:ext cx="346" cy="339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2D5EAA0-3B4C-44F2-A49A-4E6C7C352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1" y="3641"/>
              <a:ext cx="346" cy="339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EF593979-9CB2-4C0D-BBAD-F62774E16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0" y="3641"/>
              <a:ext cx="351" cy="339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070BEC5D-925F-44F8-A961-4DF2ECD83C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3" y="3641"/>
              <a:ext cx="347" cy="339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70F3EC5-9D37-44B2-A56B-C9FFF7E5F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3649"/>
              <a:ext cx="341" cy="323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2F424640-F30B-48F3-9263-A4502ADA3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" y="3641"/>
              <a:ext cx="323" cy="329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485C79C4-3CAA-45D0-8C35-CFC40628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" y="3641"/>
              <a:ext cx="196" cy="329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8EF3F-B8CE-48F0-951C-AEE64C7258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6A66C7D-B3B0-4D56-A84E-1B301E205C2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09BDBC-E2C3-4DDE-B6AC-72AFFC6AAE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254E-760F-46D3-A66A-FF103AF4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3FEB1-28A8-43DC-8CFE-6508DD84F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4F2BC-EE51-488D-B7B5-7DBAB407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33A5-04BF-45DB-B07E-3A17993D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612D-2E11-4653-9FD6-19BAE0D8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D3EFA-53A8-4493-9E7C-79FB7797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268413"/>
            <a:ext cx="2628900" cy="47894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68A70-91EB-438C-9C08-389DAF83F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1268413"/>
            <a:ext cx="8021637" cy="47894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BC9C-FEA3-4301-9970-0627BAF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D984-B50F-44A7-8BAA-E95633AA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5AEDF-A405-454D-9CAE-7014FE19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6E86B296-B120-45FE-AD57-313943C4C229}"/>
              </a:ext>
            </a:extLst>
          </p:cNvPr>
          <p:cNvSpPr/>
          <p:nvPr/>
        </p:nvSpPr>
        <p:spPr bwMode="gray">
          <a:xfrm>
            <a:off x="0" y="0"/>
            <a:ext cx="12192000" cy="6597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62F50D0A-60F2-40F2-8DE1-B9EB89D14D95}"/>
              </a:ext>
            </a:extLst>
          </p:cNvPr>
          <p:cNvSpPr/>
          <p:nvPr/>
        </p:nvSpPr>
        <p:spPr bwMode="gray">
          <a:xfrm>
            <a:off x="6584540" y="39367"/>
            <a:ext cx="5607461" cy="6818633"/>
          </a:xfrm>
          <a:custGeom>
            <a:avLst/>
            <a:gdLst>
              <a:gd name="connsiteX0" fmla="*/ 5607461 w 5607461"/>
              <a:gd name="connsiteY0" fmla="*/ 0 h 6823406"/>
              <a:gd name="connsiteX1" fmla="*/ 5607461 w 5607461"/>
              <a:gd name="connsiteY1" fmla="*/ 2148943 h 6823406"/>
              <a:gd name="connsiteX2" fmla="*/ 3731769 w 5607461"/>
              <a:gd name="connsiteY2" fmla="*/ 3891773 h 6823406"/>
              <a:gd name="connsiteX3" fmla="*/ 2446775 w 5607461"/>
              <a:gd name="connsiteY3" fmla="*/ 6823406 h 6823406"/>
              <a:gd name="connsiteX4" fmla="*/ 0 w 5607461"/>
              <a:gd name="connsiteY4" fmla="*/ 6823406 h 6823406"/>
              <a:gd name="connsiteX5" fmla="*/ 1402783 w 5607461"/>
              <a:gd name="connsiteY5" fmla="*/ 3399404 h 6823406"/>
              <a:gd name="connsiteX6" fmla="*/ 5424834 w 5607461"/>
              <a:gd name="connsiteY6" fmla="*/ 6758 h 68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7461" h="6823406">
                <a:moveTo>
                  <a:pt x="5607461" y="0"/>
                </a:moveTo>
                <a:lnTo>
                  <a:pt x="5607461" y="2148943"/>
                </a:lnTo>
                <a:cubicBezTo>
                  <a:pt x="5029123" y="2307855"/>
                  <a:pt x="4208507" y="2795014"/>
                  <a:pt x="3731769" y="3891773"/>
                </a:cubicBezTo>
                <a:lnTo>
                  <a:pt x="2446775" y="6823406"/>
                </a:lnTo>
                <a:lnTo>
                  <a:pt x="0" y="6823406"/>
                </a:lnTo>
                <a:lnTo>
                  <a:pt x="1402783" y="3399404"/>
                </a:lnTo>
                <a:cubicBezTo>
                  <a:pt x="1937812" y="2006312"/>
                  <a:pt x="3470340" y="136474"/>
                  <a:pt x="5424834" y="675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EEEB-850B-4416-957A-219B7EE0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783" y="1493678"/>
            <a:ext cx="6057367" cy="1477328"/>
          </a:xfrm>
        </p:spPr>
        <p:txBody>
          <a:bodyPr anchor="b" anchorCtr="0"/>
          <a:lstStyle>
            <a:lvl1pPr algn="l">
              <a:lnSpc>
                <a:spcPct val="80000"/>
              </a:lnSpc>
              <a:defRPr sz="6000"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8FD7F-4EA1-4807-971F-4BD8BE59FC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0783" y="5130536"/>
            <a:ext cx="5853757" cy="643253"/>
          </a:xfrm>
        </p:spPr>
        <p:txBody>
          <a:bodyPr wrap="square" lIns="36000" anchor="b" anchorCtr="0"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3D4A8A44-F748-4EBB-BFD0-76208B708E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783" y="2989401"/>
            <a:ext cx="6057367" cy="1200150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6000">
                <a:solidFill>
                  <a:schemeClr val="bg1"/>
                </a:solidFill>
                <a:latin typeface="+mn-lt"/>
              </a:defRPr>
            </a:lvl1pPr>
            <a:lvl2pPr marL="207963" indent="0">
              <a:buNone/>
              <a:defRPr/>
            </a:lvl2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17" name="Platshållare för text 16">
            <a:extLst>
              <a:ext uri="{FF2B5EF4-FFF2-40B4-BE49-F238E27FC236}">
                <a16:creationId xmlns:a16="http://schemas.microsoft.com/office/drawing/2014/main" id="{A4304F54-7126-4BDE-A50A-D0728C0723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783" y="5818100"/>
            <a:ext cx="5853757" cy="419100"/>
          </a:xfrm>
        </p:spPr>
        <p:txBody>
          <a:bodyPr lIns="396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07963" indent="0">
              <a:buNone/>
              <a:defRPr/>
            </a:lvl2pPr>
            <a:lvl3pPr marL="436562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add  job title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7C62954C-88E3-4E4D-B9FD-B7661860E9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6177" y="5596744"/>
            <a:ext cx="3759573" cy="531812"/>
            <a:chOff x="4934" y="3638"/>
            <a:chExt cx="2446" cy="346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AA84D414-2A50-4C3E-94F0-111672F2DBE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4" y="3638"/>
              <a:ext cx="24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14CF157-97FC-4768-9A33-DB8CF5F876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7" y="3641"/>
              <a:ext cx="346" cy="339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D5B98D65-1ABF-481F-A75E-04CC8D3A47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1" y="3641"/>
              <a:ext cx="346" cy="339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39565706-EA65-4499-9C63-4987397CA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0" y="3641"/>
              <a:ext cx="351" cy="339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7EE7011-CB5E-4946-9879-897643C57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3" y="3641"/>
              <a:ext cx="347" cy="339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14FF3FDC-1D0F-4DD8-9CAA-9F1F894AC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3649"/>
              <a:ext cx="341" cy="323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009415C-1F3A-4A22-AF4D-223EBF33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" y="3641"/>
              <a:ext cx="323" cy="329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37E15B85-4D4D-42ED-BFA4-E5A9F1625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" y="3641"/>
              <a:ext cx="196" cy="329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1F83F-76FA-4728-9870-AF430D95D9B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7204503-3D55-4DF0-A410-DD0B87CE66E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D8002C-AEE9-4859-A0C5-5FED69A3CD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6E86B296-B120-45FE-AD57-313943C4C229}"/>
              </a:ext>
            </a:extLst>
          </p:cNvPr>
          <p:cNvSpPr/>
          <p:nvPr/>
        </p:nvSpPr>
        <p:spPr bwMode="gray">
          <a:xfrm>
            <a:off x="0" y="0"/>
            <a:ext cx="12192000" cy="6597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62F50D0A-60F2-40F2-8DE1-B9EB89D14D95}"/>
              </a:ext>
            </a:extLst>
          </p:cNvPr>
          <p:cNvSpPr/>
          <p:nvPr/>
        </p:nvSpPr>
        <p:spPr bwMode="gray">
          <a:xfrm>
            <a:off x="6584540" y="39367"/>
            <a:ext cx="5607461" cy="6818633"/>
          </a:xfrm>
          <a:custGeom>
            <a:avLst/>
            <a:gdLst>
              <a:gd name="connsiteX0" fmla="*/ 5607461 w 5607461"/>
              <a:gd name="connsiteY0" fmla="*/ 0 h 6823406"/>
              <a:gd name="connsiteX1" fmla="*/ 5607461 w 5607461"/>
              <a:gd name="connsiteY1" fmla="*/ 2148943 h 6823406"/>
              <a:gd name="connsiteX2" fmla="*/ 3731769 w 5607461"/>
              <a:gd name="connsiteY2" fmla="*/ 3891773 h 6823406"/>
              <a:gd name="connsiteX3" fmla="*/ 2446775 w 5607461"/>
              <a:gd name="connsiteY3" fmla="*/ 6823406 h 6823406"/>
              <a:gd name="connsiteX4" fmla="*/ 0 w 5607461"/>
              <a:gd name="connsiteY4" fmla="*/ 6823406 h 6823406"/>
              <a:gd name="connsiteX5" fmla="*/ 1402783 w 5607461"/>
              <a:gd name="connsiteY5" fmla="*/ 3399404 h 6823406"/>
              <a:gd name="connsiteX6" fmla="*/ 5424834 w 5607461"/>
              <a:gd name="connsiteY6" fmla="*/ 6758 h 68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7461" h="6823406">
                <a:moveTo>
                  <a:pt x="5607461" y="0"/>
                </a:moveTo>
                <a:lnTo>
                  <a:pt x="5607461" y="2148943"/>
                </a:lnTo>
                <a:cubicBezTo>
                  <a:pt x="5029123" y="2307855"/>
                  <a:pt x="4208507" y="2795014"/>
                  <a:pt x="3731769" y="3891773"/>
                </a:cubicBezTo>
                <a:lnTo>
                  <a:pt x="2446775" y="6823406"/>
                </a:lnTo>
                <a:lnTo>
                  <a:pt x="0" y="6823406"/>
                </a:lnTo>
                <a:lnTo>
                  <a:pt x="1402783" y="3399404"/>
                </a:lnTo>
                <a:cubicBezTo>
                  <a:pt x="1937812" y="2006312"/>
                  <a:pt x="3470340" y="136474"/>
                  <a:pt x="5424834" y="675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EEEB-850B-4416-957A-219B7EE0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783" y="1493678"/>
            <a:ext cx="6057367" cy="1477328"/>
          </a:xfrm>
        </p:spPr>
        <p:txBody>
          <a:bodyPr anchor="b" anchorCtr="0"/>
          <a:lstStyle>
            <a:lvl1pPr algn="l">
              <a:lnSpc>
                <a:spcPct val="80000"/>
              </a:lnSpc>
              <a:defRPr sz="6000"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8FD7F-4EA1-4807-971F-4BD8BE59FC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0783" y="5130536"/>
            <a:ext cx="5853757" cy="643253"/>
          </a:xfrm>
        </p:spPr>
        <p:txBody>
          <a:bodyPr wrap="square" lIns="36000" anchor="b" anchorCtr="0"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add name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3D4A8A44-F748-4EBB-BFD0-76208B708E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783" y="2989401"/>
            <a:ext cx="6057367" cy="1200150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6000">
                <a:solidFill>
                  <a:schemeClr val="bg1"/>
                </a:solidFill>
                <a:latin typeface="+mn-lt"/>
              </a:defRPr>
            </a:lvl1pPr>
            <a:lvl2pPr marL="207963" indent="0">
              <a:buNone/>
              <a:defRPr/>
            </a:lvl2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17" name="Platshållare för text 16">
            <a:extLst>
              <a:ext uri="{FF2B5EF4-FFF2-40B4-BE49-F238E27FC236}">
                <a16:creationId xmlns:a16="http://schemas.microsoft.com/office/drawing/2014/main" id="{A4304F54-7126-4BDE-A50A-D0728C0723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783" y="5818100"/>
            <a:ext cx="5853757" cy="419100"/>
          </a:xfrm>
        </p:spPr>
        <p:txBody>
          <a:bodyPr lIns="39600" rIns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07963" indent="0">
              <a:buNone/>
              <a:defRPr/>
            </a:lvl2pPr>
            <a:lvl3pPr marL="436562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add  job title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1891DD04-546D-4846-AC63-BBA584E2AA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6177" y="5596744"/>
            <a:ext cx="3759573" cy="531812"/>
            <a:chOff x="4934" y="3638"/>
            <a:chExt cx="2446" cy="346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ECC5D20D-8D3C-4DAE-8DCE-724C2583365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4" y="3638"/>
              <a:ext cx="24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9874156E-BA7C-4585-9840-CAD5E2F2A5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7" y="3641"/>
              <a:ext cx="346" cy="339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5941857F-39C5-402C-A69F-72D4C3923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1" y="3641"/>
              <a:ext cx="346" cy="339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A13008E1-0248-44D8-86BE-198D0E0EEC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0" y="3641"/>
              <a:ext cx="351" cy="339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93C44CA-FDF2-4A93-B337-F204996D5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3" y="3641"/>
              <a:ext cx="347" cy="339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EB726D71-2B78-488A-A266-92FDABE8D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3649"/>
              <a:ext cx="341" cy="323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DA9E46A2-4A21-405A-B137-A7DDF8BA8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" y="3641"/>
              <a:ext cx="323" cy="329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4414A5AB-E5DE-4C8B-B011-B4AB30520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" y="3641"/>
              <a:ext cx="196" cy="329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A124D-81C6-491E-8928-7A62C2F98FF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E109D8-2540-4E0D-A159-97223F4C0B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B067F8-20F2-41A6-A742-2F60E6EDDC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774C-A1A4-4EF8-B2F8-B07136D1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1703-EF53-4715-8E41-BDA2F1BF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2060848"/>
            <a:ext cx="11090274" cy="3997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9E9B7-F121-4725-A71A-281B45D1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05409-220E-4AEA-874E-9F9B75A3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6786B-67DA-4E52-ABCC-5AC8657E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774C-A1A4-4EF8-B2F8-B07136D1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1703-EF53-4715-8E41-BDA2F1BF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2060848"/>
            <a:ext cx="11090274" cy="3997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2032898D-DBA5-4872-96E1-24994EE372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628775"/>
            <a:ext cx="11090275" cy="292388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01593-57F4-4F93-A574-C2DEBB93DA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3EBC9F-FF99-40B6-9397-B968624184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0AF97A-121A-4AF0-8E84-1686C73340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1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4DA1ABC-D99E-4C3F-BC15-45449B6B8D0F}"/>
              </a:ext>
            </a:extLst>
          </p:cNvPr>
          <p:cNvSpPr/>
          <p:nvPr/>
        </p:nvSpPr>
        <p:spPr bwMode="gray">
          <a:xfrm>
            <a:off x="0" y="0"/>
            <a:ext cx="12192000" cy="6597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87A58-09C9-4878-940A-B55D0C484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63580"/>
            <a:ext cx="6079938" cy="1181862"/>
          </a:xfrm>
        </p:spPr>
        <p:txBody>
          <a:bodyPr anchor="b"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noProof="0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E8F1-D73C-4A82-A7B5-D01F8F17FE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72430"/>
            <a:ext cx="6079938" cy="1500187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add section title</a:t>
            </a:r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95E7449C-8113-4657-B39C-4E137DE6650D}"/>
              </a:ext>
            </a:extLst>
          </p:cNvPr>
          <p:cNvGrpSpPr/>
          <p:nvPr/>
        </p:nvGrpSpPr>
        <p:grpSpPr>
          <a:xfrm>
            <a:off x="857406" y="703900"/>
            <a:ext cx="2246763" cy="315847"/>
            <a:chOff x="10052051" y="6354763"/>
            <a:chExt cx="1592262" cy="223838"/>
          </a:xfrm>
          <a:solidFill>
            <a:srgbClr val="001F47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B65D6E4-A198-4C78-A468-3C2637CBE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63313" y="6354763"/>
              <a:ext cx="230188" cy="223838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A40D5EB-8AF8-46A3-93BB-04482737AE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4076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2315EFA-6877-46B5-993B-D35CAD6A8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7188" y="6354763"/>
              <a:ext cx="233363" cy="223838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4BF0079-2C0D-4D96-9A9D-A1221C11C8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7951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81C6B412-800D-417B-90AD-19E4D7D0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2051" y="6361113"/>
              <a:ext cx="225425" cy="212725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33DEA02-EF2D-44FF-B591-83D608C7F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5951" y="6354763"/>
              <a:ext cx="212725" cy="217488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F977AE3-4383-4587-9F5C-4C4A7FFBA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4138" y="6354763"/>
              <a:ext cx="130175" cy="217488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5206E-31D0-4C84-A1D6-E0491F3D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88947BA-D4E2-418E-A2E4-119B7D2A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8A3C779-6E89-495A-A066-D1F404C9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0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4DA1ABC-D99E-4C3F-BC15-45449B6B8D0F}"/>
              </a:ext>
            </a:extLst>
          </p:cNvPr>
          <p:cNvSpPr/>
          <p:nvPr/>
        </p:nvSpPr>
        <p:spPr bwMode="gray">
          <a:xfrm>
            <a:off x="0" y="0"/>
            <a:ext cx="12192000" cy="6597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87A58-09C9-4878-940A-B55D0C484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63580"/>
            <a:ext cx="6079938" cy="1181862"/>
          </a:xfrm>
        </p:spPr>
        <p:txBody>
          <a:bodyPr anchor="b"/>
          <a:lstStyle>
            <a:lvl1pPr>
              <a:lnSpc>
                <a:spcPct val="80000"/>
              </a:lnSpc>
              <a:defRPr sz="4800">
                <a:latin typeface="+mn-lt"/>
              </a:defRPr>
            </a:lvl1pPr>
          </a:lstStyle>
          <a:p>
            <a:pPr lvl="0"/>
            <a:r>
              <a:rPr lang="en-US" noProof="0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E8F1-D73C-4A82-A7B5-D01F8F17FE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72430"/>
            <a:ext cx="6079938" cy="1500187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add section title</a:t>
            </a:r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95E7449C-8113-4657-B39C-4E137DE6650D}"/>
              </a:ext>
            </a:extLst>
          </p:cNvPr>
          <p:cNvGrpSpPr/>
          <p:nvPr/>
        </p:nvGrpSpPr>
        <p:grpSpPr>
          <a:xfrm>
            <a:off x="857406" y="703900"/>
            <a:ext cx="2246763" cy="315847"/>
            <a:chOff x="10052051" y="6354763"/>
            <a:chExt cx="1592262" cy="223838"/>
          </a:xfrm>
          <a:solidFill>
            <a:srgbClr val="001F47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B65D6E4-A198-4C78-A468-3C2637CBE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63313" y="6354763"/>
              <a:ext cx="230188" cy="223838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A40D5EB-8AF8-46A3-93BB-04482737AE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4076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2315EFA-6877-46B5-993B-D35CAD6A8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7188" y="6354763"/>
              <a:ext cx="233363" cy="223838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4BF0079-2C0D-4D96-9A9D-A1221C11C8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7951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81C6B412-800D-417B-90AD-19E4D7D0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2051" y="6361113"/>
              <a:ext cx="225425" cy="212725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33DEA02-EF2D-44FF-B591-83D608C7F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5951" y="6354763"/>
              <a:ext cx="212725" cy="217488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F977AE3-4383-4587-9F5C-4C4A7FFBA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4138" y="6354763"/>
              <a:ext cx="130175" cy="217488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41FFD-2DE9-4D35-84B1-46006E10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06A202-68D8-44FC-B0DD-3D61AA52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7B7370-E20D-4EA7-81A1-D44A8ACF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4DA1ABC-D99E-4C3F-BC15-45449B6B8D0F}"/>
              </a:ext>
            </a:extLst>
          </p:cNvPr>
          <p:cNvSpPr/>
          <p:nvPr/>
        </p:nvSpPr>
        <p:spPr bwMode="gray">
          <a:xfrm>
            <a:off x="0" y="0"/>
            <a:ext cx="12192000" cy="6597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87A58-09C9-4878-940A-B55D0C484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63580"/>
            <a:ext cx="6079938" cy="1181862"/>
          </a:xfrm>
        </p:spPr>
        <p:txBody>
          <a:bodyPr anchor="b"/>
          <a:lstStyle>
            <a:lvl1pPr>
              <a:lnSpc>
                <a:spcPct val="80000"/>
              </a:lnSpc>
              <a:defRPr sz="48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E8F1-D73C-4A82-A7B5-D01F8F17FE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72430"/>
            <a:ext cx="6079938" cy="1500187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add section title</a:t>
            </a:r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95E7449C-8113-4657-B39C-4E137DE6650D}"/>
              </a:ext>
            </a:extLst>
          </p:cNvPr>
          <p:cNvGrpSpPr/>
          <p:nvPr/>
        </p:nvGrpSpPr>
        <p:grpSpPr>
          <a:xfrm>
            <a:off x="857406" y="703900"/>
            <a:ext cx="2246763" cy="315847"/>
            <a:chOff x="10052051" y="6354763"/>
            <a:chExt cx="1592262" cy="223838"/>
          </a:xfrm>
          <a:solidFill>
            <a:srgbClr val="FFFFFF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B65D6E4-A198-4C78-A468-3C2637CBE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63313" y="6354763"/>
              <a:ext cx="230188" cy="223838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A40D5EB-8AF8-46A3-93BB-04482737AE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4076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2315EFA-6877-46B5-993B-D35CAD6A8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7188" y="6354763"/>
              <a:ext cx="233363" cy="223838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4BF0079-2C0D-4D96-9A9D-A1221C11C8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7951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81C6B412-800D-417B-90AD-19E4D7D0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2051" y="6361113"/>
              <a:ext cx="225425" cy="212725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33DEA02-EF2D-44FF-B591-83D608C7F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5951" y="6354763"/>
              <a:ext cx="212725" cy="217488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F977AE3-4383-4587-9F5C-4C4A7FFBA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4138" y="6354763"/>
              <a:ext cx="130175" cy="217488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EB9E836-07E7-44BC-BDDB-F556025C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F0EE0D-16AE-4BB6-BA6C-984F21A2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57A166-9AEB-4B2B-963C-DD495AF6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D7EF77-A727-4568-B5DC-A34A9CEE0670}"/>
              </a:ext>
            </a:extLst>
          </p:cNvPr>
          <p:cNvSpPr/>
          <p:nvPr/>
        </p:nvSpPr>
        <p:spPr bwMode="gray">
          <a:xfrm>
            <a:off x="0" y="6597650"/>
            <a:ext cx="12192000" cy="260350"/>
          </a:xfrm>
          <a:prstGeom prst="rect">
            <a:avLst/>
          </a:prstGeom>
          <a:solidFill>
            <a:srgbClr val="FFFFFF">
              <a:alpha val="7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758EB-B969-4E8E-A6DB-53FBBB64F41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4" y="1196975"/>
            <a:ext cx="11090274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3E4A6-D057-4E55-817D-EA89E61F8D29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0864" y="2060848"/>
            <a:ext cx="11090274" cy="3997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2E87-2268-41FC-8B5C-7F2F29FA1C04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50863" y="6665884"/>
            <a:ext cx="864617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5CA7F-36FA-4091-AE31-3B4A6E571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631949" y="6665884"/>
            <a:ext cx="2519363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38CD-8504-4557-B793-9202730D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296" y="6665884"/>
            <a:ext cx="144270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07CEE681-EA8A-4B77-829B-1539858EA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ktangel 14">
            <a:extLst>
              <a:ext uri="{FF2B5EF4-FFF2-40B4-BE49-F238E27FC236}">
                <a16:creationId xmlns:a16="http://schemas.microsoft.com/office/drawing/2014/main" id="{AE2D0A8D-9006-4B1F-9ADC-3F6E830F3901}"/>
              </a:ext>
            </a:extLst>
          </p:cNvPr>
          <p:cNvSpPr/>
          <p:nvPr/>
        </p:nvSpPr>
        <p:spPr>
          <a:xfrm>
            <a:off x="0" y="0"/>
            <a:ext cx="12192000" cy="6921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</a:rPr>
              <a:t>       </a:t>
            </a:r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FDC86FD3-2347-4335-8E2A-220A3E5ABAF7}"/>
              </a:ext>
            </a:extLst>
          </p:cNvPr>
          <p:cNvGrpSpPr>
            <a:grpSpLocks noChangeAspect="1"/>
          </p:cNvGrpSpPr>
          <p:nvPr/>
        </p:nvGrpSpPr>
        <p:grpSpPr>
          <a:xfrm>
            <a:off x="517409" y="265590"/>
            <a:ext cx="1592262" cy="223838"/>
            <a:chOff x="10052051" y="6354763"/>
            <a:chExt cx="1592262" cy="223838"/>
          </a:xfrm>
          <a:solidFill>
            <a:srgbClr val="001F47"/>
          </a:solidFill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FD0AFC6-F30C-4B2D-9CAC-3898F718A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63313" y="6354763"/>
              <a:ext cx="230188" cy="223838"/>
            </a:xfrm>
            <a:custGeom>
              <a:avLst/>
              <a:gdLst>
                <a:gd name="T0" fmla="*/ 3656 w 5108"/>
                <a:gd name="T1" fmla="*/ 2021 h 4983"/>
                <a:gd name="T2" fmla="*/ 1395 w 5108"/>
                <a:gd name="T3" fmla="*/ 2021 h 4983"/>
                <a:gd name="T4" fmla="*/ 1406 w 5108"/>
                <a:gd name="T5" fmla="*/ 1978 h 4983"/>
                <a:gd name="T6" fmla="*/ 2562 w 5108"/>
                <a:gd name="T7" fmla="*/ 1110 h 4983"/>
                <a:gd name="T8" fmla="*/ 3648 w 5108"/>
                <a:gd name="T9" fmla="*/ 1980 h 4983"/>
                <a:gd name="T10" fmla="*/ 3656 w 5108"/>
                <a:gd name="T11" fmla="*/ 2021 h 4983"/>
                <a:gd name="T12" fmla="*/ 2562 w 5108"/>
                <a:gd name="T13" fmla="*/ 0 h 4983"/>
                <a:gd name="T14" fmla="*/ 0 w 5108"/>
                <a:gd name="T15" fmla="*/ 2491 h 4983"/>
                <a:gd name="T16" fmla="*/ 732 w 5108"/>
                <a:gd name="T17" fmla="*/ 4277 h 4983"/>
                <a:gd name="T18" fmla="*/ 2702 w 5108"/>
                <a:gd name="T19" fmla="*/ 4983 h 4983"/>
                <a:gd name="T20" fmla="*/ 4717 w 5108"/>
                <a:gd name="T21" fmla="*/ 4218 h 4983"/>
                <a:gd name="T22" fmla="*/ 3921 w 5108"/>
                <a:gd name="T23" fmla="*/ 3422 h 4983"/>
                <a:gd name="T24" fmla="*/ 2674 w 5108"/>
                <a:gd name="T25" fmla="*/ 3873 h 4983"/>
                <a:gd name="T26" fmla="*/ 1392 w 5108"/>
                <a:gd name="T27" fmla="*/ 2977 h 4983"/>
                <a:gd name="T28" fmla="*/ 1381 w 5108"/>
                <a:gd name="T29" fmla="*/ 2934 h 4983"/>
                <a:gd name="T30" fmla="*/ 5056 w 5108"/>
                <a:gd name="T31" fmla="*/ 2934 h 4983"/>
                <a:gd name="T32" fmla="*/ 4358 w 5108"/>
                <a:gd name="T33" fmla="*/ 731 h 4983"/>
                <a:gd name="T34" fmla="*/ 2562 w 5108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8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50" y="1418"/>
                    <a:pt x="1960" y="1110"/>
                    <a:pt x="2562" y="1110"/>
                  </a:cubicBezTo>
                  <a:cubicBezTo>
                    <a:pt x="3142" y="1110"/>
                    <a:pt x="3538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2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2" y="4277"/>
                  </a:cubicBezTo>
                  <a:cubicBezTo>
                    <a:pt x="1221" y="4739"/>
                    <a:pt x="1902" y="4983"/>
                    <a:pt x="2702" y="4983"/>
                  </a:cubicBezTo>
                  <a:cubicBezTo>
                    <a:pt x="3562" y="4983"/>
                    <a:pt x="4221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8" y="3873"/>
                    <a:pt x="2674" y="3873"/>
                  </a:cubicBezTo>
                  <a:cubicBezTo>
                    <a:pt x="1990" y="3873"/>
                    <a:pt x="1546" y="3563"/>
                    <a:pt x="1392" y="2977"/>
                  </a:cubicBezTo>
                  <a:lnTo>
                    <a:pt x="1381" y="2934"/>
                  </a:lnTo>
                  <a:lnTo>
                    <a:pt x="5056" y="2934"/>
                  </a:lnTo>
                  <a:cubicBezTo>
                    <a:pt x="5108" y="2050"/>
                    <a:pt x="4860" y="1269"/>
                    <a:pt x="4358" y="731"/>
                  </a:cubicBezTo>
                  <a:cubicBezTo>
                    <a:pt x="3911" y="253"/>
                    <a:pt x="3290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CDD94C1-CE64-4FA7-AA48-675741C17A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4076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1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1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6 w 5107"/>
                <a:gd name="T21" fmla="*/ 4218 h 4983"/>
                <a:gd name="T22" fmla="*/ 3920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1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1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1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59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6" y="4218"/>
                  </a:cubicBezTo>
                  <a:lnTo>
                    <a:pt x="3920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C210E19-FEA0-458A-8BB3-3D050C8DD8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7188" y="6354763"/>
              <a:ext cx="233363" cy="223838"/>
            </a:xfrm>
            <a:custGeom>
              <a:avLst/>
              <a:gdLst>
                <a:gd name="T0" fmla="*/ 2589 w 5179"/>
                <a:gd name="T1" fmla="*/ 3859 h 4983"/>
                <a:gd name="T2" fmla="*/ 1376 w 5179"/>
                <a:gd name="T3" fmla="*/ 2491 h 4983"/>
                <a:gd name="T4" fmla="*/ 2589 w 5179"/>
                <a:gd name="T5" fmla="*/ 1124 h 4983"/>
                <a:gd name="T6" fmla="*/ 3802 w 5179"/>
                <a:gd name="T7" fmla="*/ 2491 h 4983"/>
                <a:gd name="T8" fmla="*/ 2589 w 5179"/>
                <a:gd name="T9" fmla="*/ 3859 h 4983"/>
                <a:gd name="T10" fmla="*/ 2589 w 5179"/>
                <a:gd name="T11" fmla="*/ 0 h 4983"/>
                <a:gd name="T12" fmla="*/ 0 w 5179"/>
                <a:gd name="T13" fmla="*/ 2491 h 4983"/>
                <a:gd name="T14" fmla="*/ 2589 w 5179"/>
                <a:gd name="T15" fmla="*/ 4983 h 4983"/>
                <a:gd name="T16" fmla="*/ 5179 w 5179"/>
                <a:gd name="T17" fmla="*/ 2491 h 4983"/>
                <a:gd name="T18" fmla="*/ 2589 w 5179"/>
                <a:gd name="T19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9" h="4983">
                  <a:moveTo>
                    <a:pt x="2589" y="3859"/>
                  </a:moveTo>
                  <a:cubicBezTo>
                    <a:pt x="1864" y="3859"/>
                    <a:pt x="1376" y="3309"/>
                    <a:pt x="1376" y="2491"/>
                  </a:cubicBezTo>
                  <a:cubicBezTo>
                    <a:pt x="1376" y="1674"/>
                    <a:pt x="1864" y="1124"/>
                    <a:pt x="2589" y="1124"/>
                  </a:cubicBezTo>
                  <a:cubicBezTo>
                    <a:pt x="3315" y="1124"/>
                    <a:pt x="3802" y="1674"/>
                    <a:pt x="3802" y="2491"/>
                  </a:cubicBezTo>
                  <a:cubicBezTo>
                    <a:pt x="3802" y="3309"/>
                    <a:pt x="3315" y="3859"/>
                    <a:pt x="2589" y="3859"/>
                  </a:cubicBezTo>
                  <a:close/>
                  <a:moveTo>
                    <a:pt x="2589" y="0"/>
                  </a:moveTo>
                  <a:cubicBezTo>
                    <a:pt x="1113" y="0"/>
                    <a:pt x="0" y="1071"/>
                    <a:pt x="0" y="2491"/>
                  </a:cubicBezTo>
                  <a:cubicBezTo>
                    <a:pt x="0" y="3912"/>
                    <a:pt x="1113" y="4983"/>
                    <a:pt x="2589" y="4983"/>
                  </a:cubicBezTo>
                  <a:cubicBezTo>
                    <a:pt x="4066" y="4983"/>
                    <a:pt x="5179" y="3912"/>
                    <a:pt x="5179" y="2491"/>
                  </a:cubicBezTo>
                  <a:cubicBezTo>
                    <a:pt x="5179" y="1071"/>
                    <a:pt x="4066" y="0"/>
                    <a:pt x="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84354C6F-8977-45E8-ACEB-3609AA3CA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7951" y="6354763"/>
              <a:ext cx="230188" cy="223838"/>
            </a:xfrm>
            <a:custGeom>
              <a:avLst/>
              <a:gdLst>
                <a:gd name="T0" fmla="*/ 3656 w 5107"/>
                <a:gd name="T1" fmla="*/ 2021 h 4983"/>
                <a:gd name="T2" fmla="*/ 1395 w 5107"/>
                <a:gd name="T3" fmla="*/ 2021 h 4983"/>
                <a:gd name="T4" fmla="*/ 1406 w 5107"/>
                <a:gd name="T5" fmla="*/ 1978 h 4983"/>
                <a:gd name="T6" fmla="*/ 2562 w 5107"/>
                <a:gd name="T7" fmla="*/ 1110 h 4983"/>
                <a:gd name="T8" fmla="*/ 3648 w 5107"/>
                <a:gd name="T9" fmla="*/ 1980 h 4983"/>
                <a:gd name="T10" fmla="*/ 3656 w 5107"/>
                <a:gd name="T11" fmla="*/ 2021 h 4983"/>
                <a:gd name="T12" fmla="*/ 2562 w 5107"/>
                <a:gd name="T13" fmla="*/ 0 h 4983"/>
                <a:gd name="T14" fmla="*/ 0 w 5107"/>
                <a:gd name="T15" fmla="*/ 2491 h 4983"/>
                <a:gd name="T16" fmla="*/ 731 w 5107"/>
                <a:gd name="T17" fmla="*/ 4277 h 4983"/>
                <a:gd name="T18" fmla="*/ 2702 w 5107"/>
                <a:gd name="T19" fmla="*/ 4983 h 4983"/>
                <a:gd name="T20" fmla="*/ 4717 w 5107"/>
                <a:gd name="T21" fmla="*/ 4218 h 4983"/>
                <a:gd name="T22" fmla="*/ 3921 w 5107"/>
                <a:gd name="T23" fmla="*/ 3422 h 4983"/>
                <a:gd name="T24" fmla="*/ 2674 w 5107"/>
                <a:gd name="T25" fmla="*/ 3873 h 4983"/>
                <a:gd name="T26" fmla="*/ 1392 w 5107"/>
                <a:gd name="T27" fmla="*/ 2977 h 4983"/>
                <a:gd name="T28" fmla="*/ 1380 w 5107"/>
                <a:gd name="T29" fmla="*/ 2934 h 4983"/>
                <a:gd name="T30" fmla="*/ 5055 w 5107"/>
                <a:gd name="T31" fmla="*/ 2934 h 4983"/>
                <a:gd name="T32" fmla="*/ 4357 w 5107"/>
                <a:gd name="T33" fmla="*/ 731 h 4983"/>
                <a:gd name="T34" fmla="*/ 2562 w 5107"/>
                <a:gd name="T35" fmla="*/ 0 h 4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7" h="4983">
                  <a:moveTo>
                    <a:pt x="3656" y="2021"/>
                  </a:moveTo>
                  <a:lnTo>
                    <a:pt x="1395" y="2021"/>
                  </a:lnTo>
                  <a:lnTo>
                    <a:pt x="1406" y="1978"/>
                  </a:lnTo>
                  <a:cubicBezTo>
                    <a:pt x="1549" y="1418"/>
                    <a:pt x="1960" y="1110"/>
                    <a:pt x="2562" y="1110"/>
                  </a:cubicBezTo>
                  <a:cubicBezTo>
                    <a:pt x="3141" y="1110"/>
                    <a:pt x="3537" y="1427"/>
                    <a:pt x="3648" y="1980"/>
                  </a:cubicBezTo>
                  <a:lnTo>
                    <a:pt x="3656" y="2021"/>
                  </a:lnTo>
                  <a:close/>
                  <a:moveTo>
                    <a:pt x="2562" y="0"/>
                  </a:moveTo>
                  <a:cubicBezTo>
                    <a:pt x="1101" y="0"/>
                    <a:pt x="0" y="1071"/>
                    <a:pt x="0" y="2491"/>
                  </a:cubicBezTo>
                  <a:cubicBezTo>
                    <a:pt x="0" y="3197"/>
                    <a:pt x="260" y="3831"/>
                    <a:pt x="731" y="4277"/>
                  </a:cubicBezTo>
                  <a:cubicBezTo>
                    <a:pt x="1220" y="4739"/>
                    <a:pt x="1902" y="4983"/>
                    <a:pt x="2702" y="4983"/>
                  </a:cubicBezTo>
                  <a:cubicBezTo>
                    <a:pt x="3561" y="4983"/>
                    <a:pt x="4220" y="4733"/>
                    <a:pt x="4717" y="4218"/>
                  </a:cubicBezTo>
                  <a:lnTo>
                    <a:pt x="3921" y="3422"/>
                  </a:lnTo>
                  <a:cubicBezTo>
                    <a:pt x="3649" y="3647"/>
                    <a:pt x="3287" y="3873"/>
                    <a:pt x="2674" y="3873"/>
                  </a:cubicBezTo>
                  <a:cubicBezTo>
                    <a:pt x="1989" y="3873"/>
                    <a:pt x="1546" y="3563"/>
                    <a:pt x="1392" y="2977"/>
                  </a:cubicBezTo>
                  <a:lnTo>
                    <a:pt x="1380" y="2934"/>
                  </a:lnTo>
                  <a:lnTo>
                    <a:pt x="5055" y="2934"/>
                  </a:lnTo>
                  <a:cubicBezTo>
                    <a:pt x="5107" y="2050"/>
                    <a:pt x="4860" y="1269"/>
                    <a:pt x="4357" y="731"/>
                  </a:cubicBezTo>
                  <a:cubicBezTo>
                    <a:pt x="3910" y="253"/>
                    <a:pt x="3289" y="0"/>
                    <a:pt x="2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04F61A00-D14A-4B1E-AA2F-A4238E6AD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2051" y="6361113"/>
              <a:ext cx="225425" cy="212725"/>
            </a:xfrm>
            <a:custGeom>
              <a:avLst/>
              <a:gdLst>
                <a:gd name="T0" fmla="*/ 0 w 5036"/>
                <a:gd name="T1" fmla="*/ 0 h 4739"/>
                <a:gd name="T2" fmla="*/ 2565 w 5036"/>
                <a:gd name="T3" fmla="*/ 4739 h 4739"/>
                <a:gd name="T4" fmla="*/ 5036 w 5036"/>
                <a:gd name="T5" fmla="*/ 0 h 4739"/>
                <a:gd name="T6" fmla="*/ 3734 w 5036"/>
                <a:gd name="T7" fmla="*/ 0 h 4739"/>
                <a:gd name="T8" fmla="*/ 2622 w 5036"/>
                <a:gd name="T9" fmla="*/ 2337 h 4739"/>
                <a:gd name="T10" fmla="*/ 1468 w 5036"/>
                <a:gd name="T11" fmla="*/ 0 h 4739"/>
                <a:gd name="T12" fmla="*/ 0 w 5036"/>
                <a:gd name="T13" fmla="*/ 0 h 4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6" h="4739">
                  <a:moveTo>
                    <a:pt x="0" y="0"/>
                  </a:moveTo>
                  <a:lnTo>
                    <a:pt x="2565" y="4739"/>
                  </a:lnTo>
                  <a:lnTo>
                    <a:pt x="5036" y="0"/>
                  </a:lnTo>
                  <a:lnTo>
                    <a:pt x="3734" y="0"/>
                  </a:lnTo>
                  <a:lnTo>
                    <a:pt x="2622" y="2337"/>
                  </a:lnTo>
                  <a:lnTo>
                    <a:pt x="146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641D061A-9FAC-4A2B-8CAF-9CF42D8C5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5951" y="6354763"/>
              <a:ext cx="212725" cy="217488"/>
            </a:xfrm>
            <a:custGeom>
              <a:avLst/>
              <a:gdLst>
                <a:gd name="T0" fmla="*/ 3516 w 4768"/>
                <a:gd name="T1" fmla="*/ 4831 h 4831"/>
                <a:gd name="T2" fmla="*/ 4767 w 4768"/>
                <a:gd name="T3" fmla="*/ 4831 h 4831"/>
                <a:gd name="T4" fmla="*/ 4768 w 4768"/>
                <a:gd name="T5" fmla="*/ 2315 h 4831"/>
                <a:gd name="T6" fmla="*/ 2384 w 4768"/>
                <a:gd name="T7" fmla="*/ 0 h 4831"/>
                <a:gd name="T8" fmla="*/ 0 w 4768"/>
                <a:gd name="T9" fmla="*/ 2315 h 4831"/>
                <a:gd name="T10" fmla="*/ 0 w 4768"/>
                <a:gd name="T11" fmla="*/ 4831 h 4831"/>
                <a:gd name="T12" fmla="*/ 1247 w 4768"/>
                <a:gd name="T13" fmla="*/ 4831 h 4831"/>
                <a:gd name="T14" fmla="*/ 1247 w 4768"/>
                <a:gd name="T15" fmla="*/ 2298 h 4831"/>
                <a:gd name="T16" fmla="*/ 2381 w 4768"/>
                <a:gd name="T17" fmla="*/ 1147 h 4831"/>
                <a:gd name="T18" fmla="*/ 2439 w 4768"/>
                <a:gd name="T19" fmla="*/ 1149 h 4831"/>
                <a:gd name="T20" fmla="*/ 3516 w 4768"/>
                <a:gd name="T21" fmla="*/ 2297 h 4831"/>
                <a:gd name="T22" fmla="*/ 3516 w 4768"/>
                <a:gd name="T23" fmla="*/ 4831 h 4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4831">
                  <a:moveTo>
                    <a:pt x="3516" y="4831"/>
                  </a:moveTo>
                  <a:lnTo>
                    <a:pt x="4767" y="4831"/>
                  </a:lnTo>
                  <a:lnTo>
                    <a:pt x="4768" y="2315"/>
                  </a:lnTo>
                  <a:cubicBezTo>
                    <a:pt x="4768" y="1060"/>
                    <a:pt x="3677" y="0"/>
                    <a:pt x="2384" y="0"/>
                  </a:cubicBezTo>
                  <a:cubicBezTo>
                    <a:pt x="1092" y="0"/>
                    <a:pt x="0" y="1060"/>
                    <a:pt x="0" y="2315"/>
                  </a:cubicBezTo>
                  <a:lnTo>
                    <a:pt x="0" y="4831"/>
                  </a:lnTo>
                  <a:lnTo>
                    <a:pt x="1247" y="4831"/>
                  </a:lnTo>
                  <a:lnTo>
                    <a:pt x="1247" y="2298"/>
                  </a:lnTo>
                  <a:cubicBezTo>
                    <a:pt x="1259" y="1674"/>
                    <a:pt x="1779" y="1147"/>
                    <a:pt x="2381" y="1147"/>
                  </a:cubicBezTo>
                  <a:cubicBezTo>
                    <a:pt x="2392" y="1147"/>
                    <a:pt x="2428" y="1149"/>
                    <a:pt x="2439" y="1149"/>
                  </a:cubicBezTo>
                  <a:cubicBezTo>
                    <a:pt x="3022" y="1186"/>
                    <a:pt x="3505" y="1701"/>
                    <a:pt x="3516" y="2297"/>
                  </a:cubicBezTo>
                  <a:lnTo>
                    <a:pt x="3516" y="48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A32660A-3992-4EC4-8AA5-32DFEF0AD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4138" y="6354763"/>
              <a:ext cx="130175" cy="217488"/>
            </a:xfrm>
            <a:custGeom>
              <a:avLst/>
              <a:gdLst>
                <a:gd name="T0" fmla="*/ 0 w 2885"/>
                <a:gd name="T1" fmla="*/ 4833 h 4833"/>
                <a:gd name="T2" fmla="*/ 1247 w 2885"/>
                <a:gd name="T3" fmla="*/ 4833 h 4833"/>
                <a:gd name="T4" fmla="*/ 1247 w 2885"/>
                <a:gd name="T5" fmla="*/ 2317 h 4833"/>
                <a:gd name="T6" fmla="*/ 2456 w 2885"/>
                <a:gd name="T7" fmla="*/ 1116 h 4833"/>
                <a:gd name="T8" fmla="*/ 2462 w 2885"/>
                <a:gd name="T9" fmla="*/ 1115 h 4833"/>
                <a:gd name="T10" fmla="*/ 2473 w 2885"/>
                <a:gd name="T11" fmla="*/ 1115 h 4833"/>
                <a:gd name="T12" fmla="*/ 2885 w 2885"/>
                <a:gd name="T13" fmla="*/ 1115 h 4833"/>
                <a:gd name="T14" fmla="*/ 2885 w 2885"/>
                <a:gd name="T15" fmla="*/ 0 h 4833"/>
                <a:gd name="T16" fmla="*/ 2318 w 2885"/>
                <a:gd name="T17" fmla="*/ 2 h 4833"/>
                <a:gd name="T18" fmla="*/ 0 w 2885"/>
                <a:gd name="T19" fmla="*/ 2317 h 4833"/>
                <a:gd name="T20" fmla="*/ 0 w 2885"/>
                <a:gd name="T21" fmla="*/ 4833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5" h="4833">
                  <a:moveTo>
                    <a:pt x="0" y="4833"/>
                  </a:moveTo>
                  <a:lnTo>
                    <a:pt x="1247" y="4833"/>
                  </a:lnTo>
                  <a:lnTo>
                    <a:pt x="1247" y="2317"/>
                  </a:lnTo>
                  <a:cubicBezTo>
                    <a:pt x="1255" y="1659"/>
                    <a:pt x="1797" y="1120"/>
                    <a:pt x="2456" y="1116"/>
                  </a:cubicBezTo>
                  <a:lnTo>
                    <a:pt x="2462" y="1115"/>
                  </a:lnTo>
                  <a:cubicBezTo>
                    <a:pt x="2466" y="1115"/>
                    <a:pt x="2469" y="1115"/>
                    <a:pt x="2473" y="1115"/>
                  </a:cubicBezTo>
                  <a:lnTo>
                    <a:pt x="2885" y="1115"/>
                  </a:lnTo>
                  <a:lnTo>
                    <a:pt x="2885" y="0"/>
                  </a:lnTo>
                  <a:lnTo>
                    <a:pt x="2318" y="2"/>
                  </a:lnTo>
                  <a:cubicBezTo>
                    <a:pt x="1039" y="2"/>
                    <a:pt x="0" y="1041"/>
                    <a:pt x="0" y="2317"/>
                  </a:cubicBezTo>
                  <a:lnTo>
                    <a:pt x="0" y="48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Barlow"/>
              </a:endParaRPr>
            </a:p>
          </p:txBody>
        </p:sp>
      </p:grpSp>
      <p:sp>
        <p:nvSpPr>
          <p:cNvPr id="30" name="Text Box 11">
            <a:extLst>
              <a:ext uri="{FF2B5EF4-FFF2-40B4-BE49-F238E27FC236}">
                <a16:creationId xmlns:a16="http://schemas.microsoft.com/office/drawing/2014/main" id="{89836005-57A3-467F-9D5D-43253F5A5C7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51784" y="6665884"/>
            <a:ext cx="2268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spAutoFit/>
          </a:bodyPr>
          <a:lstStyle/>
          <a:p>
            <a:pPr algn="r"/>
            <a:r>
              <a:rPr lang="en-US" sz="800" baseline="0" noProof="1">
                <a:solidFill>
                  <a:schemeClr val="tx1"/>
                </a:solidFill>
                <a:latin typeface="Barlow" charset="0"/>
                <a:ea typeface="Barlow" charset="0"/>
                <a:cs typeface="Barlow" charset="0"/>
              </a:rPr>
              <a:t>© 2018 Copyright Veoneer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014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  <p:sldLayoutId id="2147483953" r:id="rId18"/>
    <p:sldLayoutId id="2147483954" r:id="rId19"/>
    <p:sldLayoutId id="2147483955" r:id="rId20"/>
    <p:sldLayoutId id="2147483956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98438" indent="-198438" algn="l" defTabSz="914400" rtl="0" eaLnBrk="1" latinLnBrk="0" hangingPunct="1">
        <a:lnSpc>
          <a:spcPct val="9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27038" indent="-219075" algn="l" defTabSz="914400" rtl="0" eaLnBrk="1" latinLnBrk="0" hangingPunct="1">
        <a:lnSpc>
          <a:spcPct val="95000"/>
        </a:lnSpc>
        <a:spcBef>
          <a:spcPts val="600"/>
        </a:spcBef>
        <a:buFont typeface="Barlow" panose="00000500000000000000" pitchFamily="2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06425" indent="-169863" algn="l" defTabSz="914400" rtl="0" eaLnBrk="1" latinLnBrk="0" hangingPunct="1">
        <a:lnSpc>
          <a:spcPct val="95000"/>
        </a:lnSpc>
        <a:spcBef>
          <a:spcPts val="3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9" pos="347">
          <p15:clr>
            <a:srgbClr val="F26B43"/>
          </p15:clr>
        </p15:guide>
        <p15:guide id="11" pos="7333">
          <p15:clr>
            <a:srgbClr val="F26B43"/>
          </p15:clr>
        </p15:guide>
        <p15:guide id="12" orient="horz" pos="1162">
          <p15:clr>
            <a:srgbClr val="F26B43"/>
          </p15:clr>
        </p15:guide>
        <p15:guide id="13" orient="horz" pos="3816">
          <p15:clr>
            <a:srgbClr val="F26B43"/>
          </p15:clr>
        </p15:guide>
        <p15:guide id="14" orient="horz" pos="754">
          <p15:clr>
            <a:srgbClr val="F26B43"/>
          </p15:clr>
        </p15:guide>
        <p15:guide id="17" orient="horz" pos="1298">
          <p15:clr>
            <a:srgbClr val="F26B43"/>
          </p15:clr>
        </p15:guide>
        <p15:guide id="18" orient="horz" pos="799">
          <p15:clr>
            <a:srgbClr val="F26B43"/>
          </p15:clr>
        </p15:guide>
        <p15:guide id="21" orient="horz" pos="459">
          <p15:clr>
            <a:srgbClr val="F26B43"/>
          </p15:clr>
        </p15:guide>
        <p15:guide id="24" orient="horz" pos="3974" userDrawn="1">
          <p15:clr>
            <a:srgbClr val="F26B43"/>
          </p15:clr>
        </p15:guide>
        <p15:guide id="2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90AC822-3E11-4D2A-905D-F45F9327C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783" y="1493678"/>
            <a:ext cx="6057367" cy="1477328"/>
          </a:xfrm>
        </p:spPr>
        <p:txBody>
          <a:bodyPr/>
          <a:lstStyle/>
          <a:p>
            <a:r>
              <a:rPr lang="en-US" dirty="0"/>
              <a:t>SW Integration Strategy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38FFA1A8-20B0-410F-B241-F6C50FA85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Srikanth Mukku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584F6E5-38B4-4E7B-BFDB-206AAA3D4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SW Team Lead</a:t>
            </a:r>
          </a:p>
        </p:txBody>
      </p:sp>
      <p:sp>
        <p:nvSpPr>
          <p:cNvPr id="15" name="Platshållare för datum 14">
            <a:extLst>
              <a:ext uri="{FF2B5EF4-FFF2-40B4-BE49-F238E27FC236}">
                <a16:creationId xmlns:a16="http://schemas.microsoft.com/office/drawing/2014/main" id="{E801B208-2892-412A-9A8A-6CB8673D323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3846-0B4B-43A6-8E12-C42EA56C79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SW Integration Strategy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68C6-42BB-4A3B-A500-90B00996EE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7A42670-77F0-4713-89F0-A4100E49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272" y="188640"/>
            <a:ext cx="2799838" cy="443198"/>
          </a:xfrm>
        </p:spPr>
        <p:txBody>
          <a:bodyPr/>
          <a:lstStyle/>
          <a:p>
            <a:r>
              <a:rPr lang="en-US" dirty="0"/>
              <a:t>SW Integration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D981AA4-87FD-442F-BC2E-89F51BDE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42" y="1268760"/>
            <a:ext cx="4086166" cy="5256584"/>
          </a:xfrm>
        </p:spPr>
        <p:txBody>
          <a:bodyPr/>
          <a:lstStyle/>
          <a:p>
            <a:r>
              <a:rPr lang="en-US" dirty="0"/>
              <a:t>App / Basic SW Integration.</a:t>
            </a:r>
          </a:p>
          <a:p>
            <a:pPr lvl="1"/>
            <a:r>
              <a:rPr lang="en-US" dirty="0"/>
              <a:t>For Every Component /module Integration</a:t>
            </a:r>
          </a:p>
          <a:p>
            <a:pPr lvl="2"/>
            <a:r>
              <a:rPr lang="en-US" dirty="0"/>
              <a:t>Compliable / Buildable </a:t>
            </a:r>
          </a:p>
          <a:p>
            <a:pPr lvl="2"/>
            <a:r>
              <a:rPr lang="en-US" dirty="0"/>
              <a:t>External Interface Validation with Stubs</a:t>
            </a:r>
          </a:p>
          <a:p>
            <a:pPr lvl="2"/>
            <a:r>
              <a:rPr lang="en-US" dirty="0"/>
              <a:t>Modularity of Component (Dependencies with others)</a:t>
            </a:r>
          </a:p>
          <a:p>
            <a:pPr lvl="2"/>
            <a:r>
              <a:rPr lang="en-US" dirty="0"/>
              <a:t>Memory Consumption and Access etc.</a:t>
            </a:r>
          </a:p>
          <a:p>
            <a:pPr lvl="2"/>
            <a:r>
              <a:rPr lang="en-US" dirty="0"/>
              <a:t>MISRA Checks</a:t>
            </a:r>
          </a:p>
          <a:p>
            <a:pPr lvl="2"/>
            <a:r>
              <a:rPr lang="en-US" dirty="0"/>
              <a:t>Coding Guidelines</a:t>
            </a:r>
          </a:p>
          <a:p>
            <a:pPr lvl="1"/>
            <a:r>
              <a:rPr lang="en-US" dirty="0"/>
              <a:t>Advantages with this Small Integration steps.</a:t>
            </a:r>
          </a:p>
          <a:p>
            <a:pPr lvl="2"/>
            <a:r>
              <a:rPr lang="en-US" dirty="0"/>
              <a:t>All the above mentioned steps can be easily verified with quick time and no need to bother about the rest of SW.</a:t>
            </a:r>
          </a:p>
          <a:p>
            <a:pPr lvl="2"/>
            <a:r>
              <a:rPr lang="en-US" dirty="0"/>
              <a:t>Easy Debugging in case of Issues.</a:t>
            </a:r>
          </a:p>
          <a:p>
            <a:pPr lvl="2"/>
            <a:r>
              <a:rPr lang="en-US" dirty="0"/>
              <a:t>Less HW Dependency.</a:t>
            </a:r>
          </a:p>
          <a:p>
            <a:pPr lvl="2"/>
            <a:r>
              <a:rPr lang="en-US" dirty="0"/>
              <a:t>Module / Component level Integration</a:t>
            </a:r>
          </a:p>
          <a:p>
            <a:pPr lvl="2"/>
            <a:r>
              <a:rPr lang="en-US" dirty="0"/>
              <a:t>Risk will be less for HKMC SW Final Integration.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5E9C-6D09-489D-8C7E-47906DEB65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73BC-043E-4629-A623-87AA16B580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9957-70B9-4A40-B9DC-9A50BE0F7F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5C827-D13D-42E6-A7FC-7B549FD2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1412776"/>
            <a:ext cx="7094738" cy="32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7A42670-77F0-4713-89F0-A4100E49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800" y="188640"/>
            <a:ext cx="4888070" cy="432048"/>
          </a:xfrm>
        </p:spPr>
        <p:txBody>
          <a:bodyPr/>
          <a:lstStyle/>
          <a:p>
            <a:r>
              <a:rPr lang="en-US" dirty="0"/>
              <a:t>Application SW Integration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D981AA4-87FD-442F-BC2E-89F51BDE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42" y="1268760"/>
            <a:ext cx="4374198" cy="4717132"/>
          </a:xfrm>
        </p:spPr>
        <p:txBody>
          <a:bodyPr/>
          <a:lstStyle/>
          <a:p>
            <a:r>
              <a:rPr lang="en-US" dirty="0"/>
              <a:t>In our Entire Integration Interface Extractions are crucial (which is the problem in predevelopment). </a:t>
            </a:r>
          </a:p>
          <a:p>
            <a:r>
              <a:rPr lang="en-US" dirty="0"/>
              <a:t>If once there is a single change in Extractions, we have to repeat all the process of that SWC.</a:t>
            </a:r>
          </a:p>
          <a:p>
            <a:r>
              <a:rPr lang="en-US" dirty="0"/>
              <a:t>Here we are going on with many extra files, Stubs and custom files written for Application Integration. These are for</a:t>
            </a:r>
          </a:p>
          <a:p>
            <a:pPr lvl="1"/>
            <a:r>
              <a:rPr lang="en-US" dirty="0"/>
              <a:t>Editing headers of source files(Can be automated with simple python scripts)</a:t>
            </a:r>
          </a:p>
          <a:p>
            <a:pPr lvl="2"/>
            <a:r>
              <a:rPr lang="en-US" dirty="0"/>
              <a:t>Proper Folder Structure (Not possible from Simulink).</a:t>
            </a:r>
          </a:p>
          <a:p>
            <a:pPr lvl="2"/>
            <a:r>
              <a:rPr lang="en-US" dirty="0"/>
              <a:t>Removing extra generations from Simulink for the final integration.</a:t>
            </a:r>
          </a:p>
          <a:p>
            <a:pPr lvl="2"/>
            <a:r>
              <a:rPr lang="en-US" dirty="0"/>
              <a:t>To check the C Code Dependencies.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5E9C-6D09-489D-8C7E-47906DEB65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73BC-043E-4629-A623-87AA16B580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9957-70B9-4A40-B9DC-9A50BE0F7F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AC378-2E7B-469E-B236-BBB9A584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213" y="1110891"/>
            <a:ext cx="7282482" cy="54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065204-0EA4-455B-BE1E-72E754AE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5E9C-6D09-489D-8C7E-47906DE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12,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73BC-043E-4629-A623-87AA16B5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Integration Strategy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9957-70B9-4A40-B9DC-9A50BE0F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E681-EA8A-4B77-829B-1539858EA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8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OTERLOCK" val="N"/>
</p:tagLst>
</file>

<file path=ppt/theme/theme1.xml><?xml version="1.0" encoding="utf-8"?>
<a:theme xmlns:a="http://schemas.openxmlformats.org/drawingml/2006/main" name="Veoneer">
  <a:themeElements>
    <a:clrScheme name="veoneer">
      <a:dk1>
        <a:srgbClr val="323232"/>
      </a:dk1>
      <a:lt1>
        <a:srgbClr val="FFFFFF"/>
      </a:lt1>
      <a:dk2>
        <a:srgbClr val="DADADA"/>
      </a:dk2>
      <a:lt2>
        <a:srgbClr val="9D9D9D"/>
      </a:lt2>
      <a:accent1>
        <a:srgbClr val="001F47"/>
      </a:accent1>
      <a:accent2>
        <a:srgbClr val="60799A"/>
      </a:accent2>
      <a:accent3>
        <a:srgbClr val="AABAD2"/>
      </a:accent3>
      <a:accent4>
        <a:srgbClr val="6BB7AF"/>
      </a:accent4>
      <a:accent5>
        <a:srgbClr val="A6D4CF"/>
      </a:accent5>
      <a:accent6>
        <a:srgbClr val="D3E7E3"/>
      </a:accent6>
      <a:hlink>
        <a:srgbClr val="60799A"/>
      </a:hlink>
      <a:folHlink>
        <a:srgbClr val="7F7F7F"/>
      </a:folHlink>
    </a:clrScheme>
    <a:fontScheme name="Veoneer">
      <a:majorFont>
        <a:latin typeface="Barlow Semi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4"/>
        </a:solidFill>
        <a:ln>
          <a:noFill/>
        </a:ln>
      </a:spPr>
      <a:bodyPr rtlCol="0" anchor="ctr">
        <a:noAutofit/>
      </a:bodyPr>
      <a:lstStyle>
        <a:defPPr algn="ctr">
          <a:spcBef>
            <a:spcPts val="600"/>
          </a:spcBef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rtlCol="0">
        <a:spAutoFit/>
      </a:bodyPr>
      <a:lstStyle>
        <a:defPPr algn="l">
          <a:spcBef>
            <a:spcPts val="600"/>
          </a:spcBef>
          <a:buClr>
            <a:schemeClr val="accent4"/>
          </a:buClr>
          <a:defRPr dirty="0" smtClean="0"/>
        </a:defPPr>
      </a:lstStyle>
    </a:txDef>
  </a:objectDefaults>
  <a:extraClrSchemeLst/>
  <a:custClrLst>
    <a:custClr name="Black">
      <a:srgbClr val="000000"/>
    </a:custClr>
    <a:custClr name="2">
      <a:srgbClr val="8F0043"/>
    </a:custClr>
    <a:custClr name="3">
      <a:srgbClr val="BC668E"/>
    </a:custClr>
    <a:custClr name="4">
      <a:srgbClr val="D8A6BD"/>
    </a:custClr>
    <a:custClr name="5">
      <a:srgbClr val="EB5A50"/>
    </a:custClr>
    <a:custClr name="6">
      <a:srgbClr val="F39C96"/>
    </a:custClr>
    <a:custClr name="7">
      <a:srgbClr val="F9CECA"/>
    </a:custClr>
    <a:custClr name="8">
      <a:srgbClr val="FFC638"/>
    </a:custClr>
    <a:custClr name="9">
      <a:srgbClr val="FFDD88"/>
    </a:custClr>
    <a:custClr name="10">
      <a:srgbClr val="FFEBB9"/>
    </a:custClr>
  </a:custClrLst>
  <a:extLst>
    <a:ext uri="{05A4C25C-085E-4340-85A3-A5531E510DB2}">
      <thm15:themeFamily xmlns:thm15="http://schemas.microsoft.com/office/thememl/2012/main" name="Veoneer PPT-Mall 2018_3.potx" id="{5CEF7A95-253F-470F-9ED4-A8CA712387D4}" vid="{242A0A39-E301-4B15-B526-56D0DA0D703D}"/>
    </a:ext>
  </a:extLst>
</a:theme>
</file>

<file path=ppt/theme/theme2.xml><?xml version="1.0" encoding="utf-8"?>
<a:theme xmlns:a="http://schemas.openxmlformats.org/drawingml/2006/main" name="Office-tema">
  <a:themeElements>
    <a:clrScheme name="Veoneer">
      <a:dk1>
        <a:srgbClr val="323232"/>
      </a:dk1>
      <a:lt1>
        <a:srgbClr val="FFFFFF"/>
      </a:lt1>
      <a:dk2>
        <a:srgbClr val="DADADA"/>
      </a:dk2>
      <a:lt2>
        <a:srgbClr val="9D9D9D"/>
      </a:lt2>
      <a:accent1>
        <a:srgbClr val="001F47"/>
      </a:accent1>
      <a:accent2>
        <a:srgbClr val="60799A"/>
      </a:accent2>
      <a:accent3>
        <a:srgbClr val="AABAD2"/>
      </a:accent3>
      <a:accent4>
        <a:srgbClr val="6BB7AF"/>
      </a:accent4>
      <a:accent5>
        <a:srgbClr val="A6D4CF"/>
      </a:accent5>
      <a:accent6>
        <a:srgbClr val="D3E7E3"/>
      </a:accent6>
      <a:hlink>
        <a:srgbClr val="667991"/>
      </a:hlink>
      <a:folHlink>
        <a:srgbClr val="7F7F7F"/>
      </a:folHlink>
    </a:clrScheme>
    <a:fontScheme name="Anpassat 23">
      <a:majorFont>
        <a:latin typeface="Barlow Semi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Veoneer">
      <a:dk1>
        <a:srgbClr val="323232"/>
      </a:dk1>
      <a:lt1>
        <a:srgbClr val="FFFFFF"/>
      </a:lt1>
      <a:dk2>
        <a:srgbClr val="DADADA"/>
      </a:dk2>
      <a:lt2>
        <a:srgbClr val="9D9D9D"/>
      </a:lt2>
      <a:accent1>
        <a:srgbClr val="001F47"/>
      </a:accent1>
      <a:accent2>
        <a:srgbClr val="60799A"/>
      </a:accent2>
      <a:accent3>
        <a:srgbClr val="AABAD2"/>
      </a:accent3>
      <a:accent4>
        <a:srgbClr val="6BB7AF"/>
      </a:accent4>
      <a:accent5>
        <a:srgbClr val="A6D4CF"/>
      </a:accent5>
      <a:accent6>
        <a:srgbClr val="D3E7E3"/>
      </a:accent6>
      <a:hlink>
        <a:srgbClr val="667991"/>
      </a:hlink>
      <a:folHlink>
        <a:srgbClr val="7F7F7F"/>
      </a:folHlink>
    </a:clrScheme>
    <a:fontScheme name="Anpassat 23">
      <a:majorFont>
        <a:latin typeface="Barlow Semi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279BF5F3BBB64297C5CD812DA5D812" ma:contentTypeVersion="11" ma:contentTypeDescription="Create a new document." ma:contentTypeScope="" ma:versionID="bf4b93475160cbde4b592c5ec0cd15a8">
  <xsd:schema xmlns:xsd="http://www.w3.org/2001/XMLSchema" xmlns:xs="http://www.w3.org/2001/XMLSchema" xmlns:p="http://schemas.microsoft.com/office/2006/metadata/properties" xmlns:ns2="b0add36e-da03-4abd-a3e0-9f2a80588293" xmlns:ns3="ce510894-e256-4a70-bf8c-71462871c739" targetNamespace="http://schemas.microsoft.com/office/2006/metadata/properties" ma:root="true" ma:fieldsID="be248a9f8b51fa58da04bd67d1d70d4d" ns2:_="" ns3:_="">
    <xsd:import namespace="b0add36e-da03-4abd-a3e0-9f2a80588293"/>
    <xsd:import namespace="ce510894-e256-4a70-bf8c-71462871c7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dd36e-da03-4abd-a3e0-9f2a805882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10894-e256-4a70-bf8c-71462871c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88FD5-2D44-4960-B816-354920BB72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8B9A3F-80A3-467D-B00F-78EB4A22FF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B4D606-A63A-42DD-8AFA-5B02A75EF4D1}"/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0</TotalTime>
  <Words>242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Barlow</vt:lpstr>
      <vt:lpstr>Barlow SemiBold</vt:lpstr>
      <vt:lpstr>Veoneer</vt:lpstr>
      <vt:lpstr>SW Integration Strategy</vt:lpstr>
      <vt:lpstr>SW Integration</vt:lpstr>
      <vt:lpstr>Application SW Integration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Integration Strategy</dc:title>
  <dc:creator>Srikanth Mukku</dc:creator>
  <cp:lastModifiedBy>Srikanth Mukku</cp:lastModifiedBy>
  <cp:revision>12</cp:revision>
  <dcterms:created xsi:type="dcterms:W3CDTF">2020-02-12T07:15:36Z</dcterms:created>
  <dcterms:modified xsi:type="dcterms:W3CDTF">2020-02-17T09:28:10Z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0x01010092279BF5F3BBB64297C5CD812DA5D812</vt:lpwstr>
  </property>
</Properties>
</file>