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03" r:id="rId4"/>
    <p:sldId id="408" r:id="rId6"/>
    <p:sldId id="463" r:id="rId7"/>
    <p:sldId id="467" r:id="rId8"/>
    <p:sldId id="460" r:id="rId9"/>
    <p:sldId id="461" r:id="rId10"/>
    <p:sldId id="462" r:id="rId11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6" userDrawn="1">
          <p15:clr>
            <a:srgbClr val="A4A3A4"/>
          </p15:clr>
        </p15:guide>
        <p15:guide id="2" pos="29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  <p:cmAuthor id="1" name="刘川江" initials="刘川江" lastIdx="1" clrIdx="0"/>
  <p:cmAuthor id="2" name="王顶" initials="WD" lastIdx="1" clrIdx="1"/>
  <p:cmAuthor id="0" name="user" initials="u" lastIdx="1" clrIdx="0"/>
  <p:cmAuthor id="43" name="钱鑫妮|qianxinni" initials="钱鑫妮" lastIdx="1" clrIdx="42"/>
  <p:cmAuthor id="45" name="赵晓鸿|zhaoxiaohong4" initials="赵晓鸿" lastIdx="1" clrIdx="44"/>
  <p:cmAuthor id="4" name="shenxiaowei1@zj.cmcc" initials="s" lastIdx="1" clrIdx="3"/>
  <p:cmAuthor id="5" name="fanshaowen" initials="f" lastIdx="1" clrIdx="4"/>
  <p:cmAuthor id="6" name="陈培|chenpei1" initials="陈培" lastIdx="1" clrIdx="5"/>
  <p:cmAuthor id="691587970" name="小延魔法师" initials="小" lastIdx="1126286" clrIdx="0"/>
  <p:cmAuthor id="7" name="林莺巧|linyingqiao" initials="林莺巧" lastIdx="1" clrIdx="6"/>
  <p:cmAuthor id="8" name="方小伟|lqfxw" initials="方小伟" lastIdx="2" clrIdx="7"/>
  <p:cmAuthor id="9" name="金骏|jinjun4" initials="金骏" lastIdx="1" clrIdx="8"/>
  <p:cmAuthor id="10" name="zhengqianqian9" initials="z" lastIdx="1" clrIdx="9"/>
  <p:cmAuthor id="11" name="杜梦媛|dumengyuan" initials="杜梦媛" lastIdx="1" clrIdx="10"/>
  <p:cmAuthor id="12" name="单力峰|danlifeng" initials="单力峰" lastIdx="1" clrIdx="11"/>
  <p:cmAuthor id="13" name="admin/Zmcc" initials="admin" lastIdx="1" clrIdx="12"/>
  <p:cmAuthor id="14" name="柯能|keneng" initials="柯能" lastIdx="1" clrIdx="13"/>
  <p:cmAuthor id="15" name="yangkuan1@zj.cmcc" initials="杨宽" lastIdx="1" clrIdx="14"/>
  <p:cmAuthor id="16" name="WHX" initials="W" lastIdx="1" clrIdx="15"/>
  <p:cmAuthor id="17" name="俞悦|yuyue9" initials="俞悦" lastIdx="1" clrIdx="16"/>
  <p:cmAuthor id="18" name="张燕" initials="MSOffice" lastIdx="1" clrIdx="17"/>
  <p:cmAuthor id="19" name="Saku Uchikawa" initials="S" lastIdx="11" clrIdx="0"/>
  <p:cmAuthor id="20" name="00065088" initials="0" lastIdx="2" clrIdx="19"/>
  <p:cmAuthor id="21" name="sunyufang" initials="s" lastIdx="1" clrIdx="21"/>
  <p:cmAuthor id="22" name="蔡建楠" initials="caijianna" lastIdx="15" clrIdx="17"/>
  <p:cmAuthor id="2000" name="黄通东_MbQvnUvu" initials="authorId_424725045" lastIdx="2492549" clrIdx="0"/>
  <p:cmAuthor id="23" name="10009110" initials="1" lastIdx="23" clrIdx="22"/>
  <p:cmAuthor id="24" name="李蕾00009994" initials="李" lastIdx="6" clrIdx="17"/>
  <p:cmAuthor id="25" name="wyz" initials="w" lastIdx="1" clrIdx="24"/>
  <p:cmAuthor id="26" name="10270945" initials="1" lastIdx="2" clrIdx="25"/>
  <p:cmAuthor id="27" name="zrf" initials="zrf" lastIdx="3" clrIdx="26"/>
  <p:cmAuthor id="28" name="Hou Yingfeng" initials="H" lastIdx="10" clrIdx="23"/>
  <p:cmAuthor id="29" name="赵诚荣10027092" initials="赵" lastIdx="2" clrIdx="25"/>
  <p:cmAuthor id="30" name="10056791" initials="ZTE" lastIdx="1" clrIdx="29"/>
  <p:cmAuthor id="31" name="Author" initials="A" lastIdx="0" clrIdx="30"/>
  <p:cmAuthor id="32" name="李楠10047711" initials="李楠10047711" lastIdx="2" clrIdx="31"/>
  <p:cmAuthor id="33" name="10045953" initials="1" lastIdx="1" clrIdx="32"/>
  <p:cmAuthor id="34" name="Y Y" initials="YY" lastIdx="2" clrIdx="33"/>
  <p:cmAuthor id="35" name="Administrator" initials="A" lastIdx="1" clrIdx="35"/>
  <p:cmAuthor id="36" name="Microsoft 帐户" initials="M帐" lastIdx="6" clrIdx="36"/>
  <p:cmAuthor id="37" name="zhulinfeng3" initials="z" lastIdx="1" clrIdx="36"/>
  <p:cmAuthor id="287643681" name="殷格非" initials="殷" lastIdx="2" clrIdx="0"/>
  <p:cmAuthor id="287643682" name="z r" initials="zr" lastIdx="5" clrIdx="12"/>
  <p:cmAuthor id="42" name="徐秋月|xuqiuyue1" initials="徐秋月" lastIdx="1" clrIdx="41"/>
  <p:cmAuthor id="287643683" name="石晓利" initials="C" lastIdx="1" clrIdx="13"/>
  <p:cmAuthor id="287643684" name="解飞|xief" initials="解飞" lastIdx="0" clrIdx="37"/>
  <p:cmAuthor id="287643685" name="亮" initials="亮" lastIdx="1" clrIdx="44"/>
  <p:cmAuthor id="44" name="成玉玉" initials="成" lastIdx="1" clrIdx="43"/>
  <p:cmAuthor id="38" name="migu" initials="m" lastIdx="3" clrIdx="37"/>
  <p:cmAuthor id="51" name="wangxiaodong" initials="w" lastIdx="1" clrIdx="50"/>
  <p:cmAuthor id="1411827" name="黄晓平" initials="黄" lastIdx="0" clrIdx="0"/>
  <p:cmAuthor id="39" name="ytyan" initials="y" lastIdx="2" clrIdx="38"/>
  <p:cmAuthor id="40" name="huhuajun" initials="h" lastIdx="1" clrIdx="39"/>
  <p:cmAuthor id="41" name="tangxianwei@zj.cmcc" initials="t" lastIdx="1" clrIdx="40"/>
  <p:cmAuthor id="53" name="陆晨凯|luchenkai" initials="陆晨凯" lastIdx="1" clrIdx="52"/>
  <p:cmAuthor id="47245819" name="群智集" initials="群" lastIdx="0" clrIdx="0"/>
  <p:cmAuthor id="49" name="卢晨|luchen" initials="卢晨" lastIdx="2" clrIdx="48"/>
  <p:cmAuthor id="50" name="Lenovo" initials="L" lastIdx="1" clrIdx="49"/>
  <p:cmAuthor id="1411828" name="pengfei shen" initials="ps" lastIdx="1" clrIdx="38"/>
  <p:cmAuthor id="1411829" name="Wu, Jing 1. (NSB - CN/Hangzhou)" initials="WJ1(C" lastIdx="2" clrIdx="39"/>
  <p:cmAuthor id="60" name="dejat" initials="d" lastIdx="1" clrIdx="59"/>
  <p:cmAuthor id="691587971" name="陈 湘云" initials="陈" lastIdx="1" clrIdx="50"/>
  <p:cmAuthor id="46" name="tzljl" initials="t" lastIdx="1" clrIdx="45"/>
  <p:cmAuthor id="48" name="13857" initials="1" lastIdx="2" clrIdx="47"/>
  <p:cmAuthor id="76" name="wangzhengyu" initials="w" lastIdx="1" clrIdx="25"/>
  <p:cmAuthor id="353158055" name="韩雨" initials="韩" lastIdx="0" clrIdx="0"/>
  <p:cmAuthor id="191251535" name="沈霄雷" initials="沈" lastIdx="833089" clrIdx="0"/>
  <p:cmAuthor id="394525608" name="仇怿俊" initials="仇" lastIdx="0" clrIdx="0"/>
  <p:cmAuthor id="77" name="w x" initials="wx" lastIdx="2" clrIdx="26"/>
  <p:cmAuthor id="78" name="SHEN Chao" initials="SC" lastIdx="1" clrIdx="37"/>
  <p:cmAuthor id="72" name="邱飞燕|qiufeiyan" initials="邱飞燕" lastIdx="2" clrIdx="71"/>
  <p:cmAuthor id="307" name="未知用户93" initials="" lastIdx="1" clrIdx="0"/>
  <p:cmAuthor id="308" name="未知用户90" initials="" lastIdx="5" clrIdx="1"/>
  <p:cmAuthor id="309" name="未知用户91" initials="" lastIdx="0" clrIdx="1"/>
  <p:cmAuthor id="310" name="未知用户92" initials="" lastIdx="1" clrIdx="0"/>
  <p:cmAuthor id="311" name="未知用户74" initials="" lastIdx="6" clrIdx="1"/>
  <p:cmAuthor id="312" name="未知用户75" initials="" lastIdx="8" clrIdx="0"/>
  <p:cmAuthor id="313" name="未知用户76" initials="" lastIdx="1" clrIdx="0"/>
  <p:cmAuthor id="314" name="未知用户77" initials="" lastIdx="8" clrIdx="0"/>
  <p:cmAuthor id="315" name="未知用户78" initials="" lastIdx="8" clrIdx="0"/>
  <p:cmAuthor id="316" name="未知用户79" initials="" lastIdx="1" clrIdx="0"/>
  <p:cmAuthor id="317" name="未知用户80" initials="" lastIdx="1" clrIdx="0"/>
  <p:cmAuthor id="318" name="Harry xu" initials="" lastIdx="1" clrIdx="0"/>
  <p:cmAuthor id="319" name="未知用户27" initials="未" lastIdx="1" clrIdx="0"/>
  <p:cmAuthor id="320" name="未知用户35" initials="未" lastIdx="1" clrIdx="0"/>
  <p:cmAuthor id="321" name="未知用户111" initials="未" lastIdx="1" clrIdx="1"/>
  <p:cmAuthor id="287643686" name="夜尽迟渊_UrQfrmQZ" initials="authorId_501680251" lastIdx="0" clrIdx="0"/>
  <p:cmAuthor id="287643687" name="王丰_aE3uARfm" initials="authorId_383357774" lastIdx="0" clrIdx="0"/>
  <p:cmAuthor id="287643688" name="方少_UbQfrimU" initials="authorId_442114952" lastIdx="0" clrIdx="0"/>
  <p:cmAuthor id="287643689" name="叶盛_Q3A3IfEf" initials="authorId_506280334" lastIdx="0" clrIdx="0"/>
  <p:cmAuthor id="287643690" name="Harley._bEJrUJ7r" initials="authorId_432156705" lastIdx="0" clrIdx="0"/>
  <p:cmAuthor id="287643691" name="罗平_VB7vJb2E" initials="authorId_305049361" lastIdx="0" clrIdx="0"/>
  <p:cmAuthor id="287643692" name="xixi_nUjqe22E" initials="authorId_359229261" lastIdx="0" clrIdx="0"/>
  <p:cmAuthor id="287643693" name="安安_zm6nYnYZ" initials="authorId_347340296" lastIdx="0" clrIdx="0"/>
  <p:cmAuthor id="47" name="关全全10258021" initials="关" lastIdx="10" clrIdx="36"/>
  <p:cmAuthor id="52" name="周君|zhoujun10" initials="周君" lastIdx="1" clrIdx="61"/>
  <p:cmAuthor id="54" name="杨思思_VNjyvY7j" initials="authorId_430925712" lastIdx="0" clrIdx="0"/>
  <p:cmAuthor id="55" name="QTX" initials="Q" lastIdx="1" clrIdx="64"/>
  <p:cmAuthor id="56" name="叶盛|yesheng1" initials="叶盛" lastIdx="2" clrIdx="59"/>
  <p:cmAuthor id="57" name="未知的使用者40" initials="" lastIdx="1" clrIdx="0"/>
  <p:cmAuthor id="58" name="I_u6feq6Zr" initials="authorId_300885863" lastIdx="0" clrIdx="0"/>
  <p:cmAuthor id="59" name="zh" initials="z" lastIdx="1" clrIdx="58"/>
  <p:cmAuthor id="61" name="yangliru1" initials="y" lastIdx="1" clrIdx="60"/>
  <p:cmAuthor id="62" name="未知的使用者91" initials="" lastIdx="1" clrIdx="0"/>
  <p:cmAuthor id="63" name="zxl" initials="z" lastIdx="11" clrIdx="62"/>
  <p:cmAuthor id="64" name="CHRISYU" initials="" lastIdx="1" clrIdx="0"/>
  <p:cmAuthor id="65" name="未知的使用者113" initials="" lastIdx="1" clrIdx="2"/>
  <p:cmAuthor id="66" name="liucunri" initials="" lastIdx="1" clrIdx="0"/>
  <p:cmAuthor id="67" name="未知用户9" initials="" lastIdx="1" clrIdx="0"/>
  <p:cmAuthor id="68" name="wzchenl@zj.cmcc" initials="wzchenl@zj.cmcc" lastIdx="1" clrIdx="67"/>
  <p:cmAuthor id="69" name="未知用户103" initials="" lastIdx="1" clrIdx="0"/>
  <p:cmAuthor id="70" name="Unknown User52" initials="" lastIdx="1" clrIdx="0"/>
  <p:cmAuthor id="71" name="未知的使用者42" initials="" lastIdx="1" clrIdx="0"/>
  <p:cmAuthor id="73" name="未知的使用者120" initials="" lastIdx="1" clrIdx="0"/>
  <p:cmAuthor id="74" name="px" initials="" lastIdx="3" clrIdx="1"/>
  <p:cmAuthor id="75" name="陈梁|wzchenl" initials="陈梁" lastIdx="1" clrIdx="74"/>
  <p:cmAuthor id="79" name="微软用户" initials="" lastIdx="1" clrIdx="0"/>
  <p:cmAuthor id="80" name="未知的使用者73" initials="" lastIdx="1" clrIdx="0"/>
  <p:cmAuthor id="81" name="未知的使用者24" initials="" lastIdx="8" clrIdx="0"/>
  <p:cmAuthor id="82" name="未知用户16" initials="" lastIdx="1" clrIdx="0"/>
  <p:cmAuthor id="83" name="Mary Feil-Jacobs" initials="" lastIdx="43" clrIdx="1"/>
  <p:cmAuthor id="84" name="LiuHui" initials="" lastIdx="1" clrIdx="0"/>
  <p:cmAuthor id="85" name="未知的使用者45" initials="" lastIdx="1" clrIdx="0"/>
  <p:cmAuthor id="86" name="王鹏凯" initials="" lastIdx="1" clrIdx="0"/>
  <p:cmAuthor id="87" name="未知用户104" initials="" lastIdx="1" clrIdx="0"/>
  <p:cmAuthor id="88" name="未知用户5" initials="" lastIdx="1" clrIdx="0"/>
  <p:cmAuthor id="89" name="未知的使用者10" initials="" lastIdx="3" clrIdx="1"/>
  <p:cmAuthor id="90" name="未知的使用者93" initials="" lastIdx="1" clrIdx="1"/>
  <p:cmAuthor id="91" name="范作霖" initials="范" lastIdx="1" clrIdx="22"/>
  <p:cmAuthor id="92" name="LeeElva" initials="" lastIdx="1" clrIdx="0"/>
  <p:cmAuthor id="93" name="未知用户99" initials="" lastIdx="1" clrIdx="2"/>
  <p:cmAuthor id="94" name="未知的使用者34" initials="" lastIdx="1" clrIdx="0"/>
  <p:cmAuthor id="95" name="未知的使用者115" initials="" lastIdx="1" clrIdx="1"/>
  <p:cmAuthor id="96" name="未知用户57" initials="" lastIdx="1" clrIdx="0"/>
  <p:cmAuthor id="97" name="lianghb" initials="" lastIdx="19" clrIdx="0"/>
  <p:cmAuthor id="98" name="未知用户17" initials="" lastIdx="0" clrIdx="1"/>
  <p:cmAuthor id="99" name="Deanna Schuler (Bookey Consulting)" initials="" lastIdx="2" clrIdx="0"/>
  <p:cmAuthor id="100" name="未知的使用者57" initials="" lastIdx="1" clrIdx="0"/>
  <p:cmAuthor id="101" name="未知的使用者16" initials="" lastIdx="6" clrIdx="0"/>
  <p:cmAuthor id="102" name="未知的使用者35" initials="" lastIdx="1" clrIdx="0"/>
  <p:cmAuthor id="103" name="未知用户102" initials="" lastIdx="1" clrIdx="1"/>
  <p:cmAuthor id="104" name="maxine" initials="" lastIdx="0" clrIdx="0"/>
  <p:cmAuthor id="105" name="未知的使用者121" initials="" lastIdx="1" clrIdx="1"/>
  <p:cmAuthor id="106" name="未知的使用者12" initials="" lastIdx="1" clrIdx="0"/>
  <p:cmAuthor id="107" name="周元元" initials="" lastIdx="5" clrIdx="0"/>
  <p:cmAuthor id="108" name="未知的使用者27" initials="" lastIdx="8" clrIdx="0"/>
  <p:cmAuthor id="109" name="刘豹" initials="刘" lastIdx="0" clrIdx="0"/>
  <p:cmAuthor id="110" name="未知的使用者30" initials="" lastIdx="8" clrIdx="0"/>
  <p:cmAuthor id="111" name="未知的使用者53" initials="" lastIdx="1" clrIdx="0"/>
  <p:cmAuthor id="112" name="未知用户58" initials="" lastIdx="5" clrIdx="1"/>
  <p:cmAuthor id="113" name="未知的使用者25" initials="" lastIdx="1" clrIdx="0"/>
  <p:cmAuthor id="114" name="liupeng" initials="" lastIdx="1" clrIdx="1"/>
  <p:cmAuthor id="115" name="未知用户24" initials="" lastIdx="1" clrIdx="0"/>
  <p:cmAuthor id="116" name="AbuSina" initials="" lastIdx="2" clrIdx="0"/>
  <p:cmAuthor id="117" name="hl sun" initials="" lastIdx="1" clrIdx="0"/>
  <p:cmAuthor id="118" name="未知的使用者94" initials="" lastIdx="1" clrIdx="2"/>
  <p:cmAuthor id="119" name="未知用户66" initials="" lastIdx="1" clrIdx="0"/>
  <p:cmAuthor id="120" name="郑汝鸿" initials="郑" lastIdx="2" clrIdx="0"/>
  <p:cmAuthor id="121" name="未知用户19" initials="" lastIdx="1" clrIdx="0"/>
  <p:cmAuthor id="122" name="周宏達JerryChou" initials="" lastIdx="6" clrIdx="2"/>
  <p:cmAuthor id="123" name="邢辰凤" initials="邢" lastIdx="45" clrIdx="7"/>
  <p:cmAuthor id="124" name="未知用户7" initials="" lastIdx="1" clrIdx="0"/>
  <p:cmAuthor id="125" name="未知的使用者56" initials="" lastIdx="1" clrIdx="0"/>
  <p:cmAuthor id="126" name="未知用户46" initials="未" lastIdx="1" clrIdx="1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的使用者33" initials="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用户21" initials="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59" name="未知用户82" initials="" lastIdx="1" clrIdx="0"/>
  <p:cmAuthor id="160" name="未知的使用者7" initials="" lastIdx="2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167" name="未知用户106" initials="未" lastIdx="1" clrIdx="0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3" name="Kevin Hu" initials="" lastIdx="1" clrIdx="0"/>
  <p:cmAuthor id="174" name="未知的使用者38" initials="" lastIdx="1" clrIdx="0"/>
  <p:cmAuthor id="175" name="唐可欣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2" name="未知的使用者13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193" name="未知的使用者3" initials="" lastIdx="7" clrIdx="1"/>
  <p:cmAuthor id="194" name="未知用户14" initials="" lastIdx="1" clrIdx="0"/>
  <p:cmAuthor id="195" name="Unknown User65" initials="U" lastIdx="1" clrIdx="0"/>
  <p:cmAuthor id="196" name="未知用户98" initials="" lastIdx="1" clrIdx="2"/>
  <p:cmAuthor id="198" name="未知用户83" initials="" lastIdx="1" clrIdx="1"/>
  <p:cmAuthor id="199" name="未知用户61" initials="" lastIdx="8" clrIdx="0"/>
  <p:cmAuthor id="200" name="張秀娟" initials="" lastIdx="1" clrIdx="2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2" name="Daniel Wuu" initials="" lastIdx="1" clrIdx="0"/>
  <p:cmAuthor id="213" name="未知用户56" initials="" lastIdx="1" clrIdx="0"/>
  <p:cmAuthor id="214" name="未知的使用者14" initials="" lastIdx="2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2" name="未知的使用者1" initials="" lastIdx="8" clrIdx="0"/>
  <p:cmAuthor id="223" name="116304" initials="" lastIdx="1" clrIdx="1"/>
  <p:cmAuthor id="224" name="未知用户31" initials="未" lastIdx="1" clrIdx="1"/>
  <p:cmAuthor id="225" name="R affer" initials="" lastIdx="1" clrIdx="0"/>
  <p:cmAuthor id="226" name="qihua-DCMS" initials="" lastIdx="0" clrIdx="0"/>
  <p:cmAuthor id="227" name="未知用户55" initials="" lastIdx="1" clrIdx="0"/>
  <p:cmAuthor id="228" name="未知的使用者95" initials="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235" name="未知的使用者105" initials="" lastIdx="1" clrIdx="0"/>
  <p:cmAuthor id="236" name="Unknown User70" initials="" lastIdx="1" clrIdx="0"/>
  <p:cmAuthor id="237" name="clinchen" initials="" lastIdx="0" clrIdx="1"/>
  <p:cmAuthor id="238" name="未知用户23" initials="" lastIdx="1" clrIdx="0"/>
  <p:cmAuthor id="239" name="hanjuncompany" initials="" lastIdx="1" clrIdx="0"/>
  <p:cmAuthor id="240" name="kathy chen" initials="" lastIdx="3" clrIdx="0"/>
  <p:cmAuthor id="241" name="未知的使用者63" initials="" lastIdx="1" clrIdx="0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280" name="未知用户68" initials="" lastIdx="1" clrIdx="0"/>
  <p:cmAuthor id="281" name="未知用户69" initials="" lastIdx="2" clrIdx="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  <p:cmAuthor id="2001" name="方楠 许" initials="方楠" lastIdx="1" clrIdx="5"/>
  <p:cmAuthor id="287643694" name="nature_emInFJF7" initials="authorId_313163542" lastIdx="0" clrIdx="0"/>
  <p:cmAuthor id="191251536" name="李哲(ZheLi)-顺丰科技" initials="a" lastIdx="1" clrIdx="11"/>
  <p:cmAuthor id="191251537" name="Echo" initials="E" lastIdx="1" clrIdx="191251536"/>
  <p:cmAuthor id="343" name="朱毓澄|zhuyucheng2" initials="朱毓澄" lastIdx="5" clrIdx="342"/>
  <p:cmAuthor id="344" name="chenjiayue" initials="c" lastIdx="1" clrIdx="343"/>
  <p:cmAuthor id="322" name="SHY" initials="S" lastIdx="1" clrIdx="315"/>
  <p:cmAuthor id="2002" name="金宇峰_BfyebuM3" initials="authorId_1008746-10054633" lastIdx="0" clrIdx="0"/>
  <p:cmAuthor id="394525609" name="Jimmy-Power" initials="J" lastIdx="1" clrIdx="43"/>
  <p:cmAuthor id="394525610" name="dengwanting" initials="d" lastIdx="1" clrIdx="50"/>
  <p:cmAuthor id="441412215" name="tonghailan" initials="t" lastIdx="1126972" clrIdx="1"/>
  <p:cmAuthor id="47245820" name="郏 鹏" initials="郏" lastIdx="1" clrIdx="16"/>
  <p:cmAuthor id="47245821" name="郏鹏" initials="M" lastIdx="1" clrIdx="17"/>
  <p:cmAuthor id="338" name="sxp" initials="s" lastIdx="2" clrIdx="337"/>
  <p:cmAuthor id="339" name="杜群|lhdq" initials="杜群" lastIdx="1" clrIdx="338"/>
  <p:cmAuthor id="691587972" name="chenglong ren" initials="cr" lastIdx="1" clrIdx="191251537"/>
  <p:cmAuthor id="287643696" name="周君_MfIffYra" initials="authorId_375419134" lastIdx="0" clrIdx="0"/>
  <p:cmAuthor id="691587973" name="黄昊_BfmimI77" initials="authorId_542187450" lastIdx="0" clrIdx="0"/>
  <p:cmAuthor id="691587974" name="十口亭_VZZjMJvM" initials="authorId_482745140" lastIdx="0" clrIdx="0"/>
  <p:cmAuthor id="691587975" name="gaoyang zhan" initials="gz" lastIdx="1" clrIdx="191251537"/>
  <p:cmAuthor id="47245822" name="晓琳 李" initials="晓琳" lastIdx="1" clrIdx="40"/>
  <p:cmAuthor id="47245823" name="刘海娜|liuhaina" initials="W用" lastIdx="1" clrIdx="36"/>
  <p:cmAuthor id="328" name="caojiaju@zj.cmcc" initials="caojiaju@zj.cmcc" lastIdx="1" clrIdx="327"/>
  <p:cmAuthor id="342" name="王斌|wangbin34" initials="王斌" lastIdx="1" clrIdx="341"/>
  <p:cmAuthor id="345" name="wangnan19" initials="w" lastIdx="1" clrIdx="344"/>
  <p:cmAuthor id="359" name="15857" initials="1" lastIdx="1" clrIdx="358"/>
  <p:cmAuthor id="229044123" name="WPS_1468166496" initials="W" lastIdx="1" clrIdx="344"/>
  <p:cmAuthor id="562" name="順天" initials="順" lastIdx="1" clrIdx="0"/>
  <p:cmAuthor id="564" name="未知用户319" initials="未" lastIdx="1" clrIdx="0"/>
  <p:cmAuthor id="565" name="未知用户222" initials="未" lastIdx="1" clrIdx="0"/>
  <p:cmAuthor id="566" name="未知用户87" initials="未" lastIdx="1" clrIdx="0"/>
  <p:cmAuthor id="567" name="未知用户88" initials="未" lastIdx="1" clrIdx="0"/>
  <p:cmAuthor id="568" name="未知用户89" initials="未" lastIdx="1" clrIdx="0"/>
  <p:cmAuthor id="570" name="未知用户110" initials="未" lastIdx="1" clrIdx="0"/>
  <p:cmAuthor id="571" name="未知用户293" initials="未" lastIdx="1" clrIdx="0"/>
  <p:cmAuthor id="572" name="未知用户234" initials="未" lastIdx="7" clrIdx="1"/>
  <p:cmAuthor id="573" name="未知用户54" initials="未" lastIdx="8" clrIdx="0"/>
  <p:cmAuthor id="574" name="未知用户278" initials="未" lastIdx="1" clrIdx="0"/>
  <p:cmAuthor id="191251538" name="渠沛" initials="渠" lastIdx="1" clrIdx="35"/>
  <p:cmAuthor id="575" name="未知用户279" initials="未" lastIdx="1" clrIdx="0"/>
  <p:cmAuthor id="191251539" name="席琛" initials="" lastIdx="0" clrIdx="58"/>
  <p:cmAuthor id="576" name="未知用户280" initials="未" lastIdx="4" clrIdx="2"/>
  <p:cmAuthor id="191251540" name="韩剑侠" initials="P" lastIdx="1" clrIdx="41"/>
  <p:cmAuthor id="577" name="未知用户281" initials="未" lastIdx="1" clrIdx="0"/>
  <p:cmAuthor id="578" name="未知用户282" initials="未" lastIdx="3" clrIdx="1"/>
  <p:cmAuthor id="579" name="未知用户283" initials="未" lastIdx="1" clrIdx="1"/>
  <p:cmAuthor id="580" name="未知用户284" initials="未" lastIdx="1" clrIdx="0"/>
  <p:cmAuthor id="581" name="未知用户285" initials="未" lastIdx="8" clrIdx="0"/>
  <p:cmAuthor id="583" name="78234500@qq.com" initials="7" lastIdx="1" clrIdx="0"/>
  <p:cmAuthor id="585" name="未知用户290" initials="未" lastIdx="2" clrIdx="0"/>
  <p:cmAuthor id="586" name="未知用户291" initials="未" lastIdx="8" clrIdx="0"/>
  <p:cmAuthor id="587" name="未知用户292" initials="未" lastIdx="1" clrIdx="0"/>
  <p:cmAuthor id="589" name="未知用户295" initials="未" lastIdx="1" clrIdx="0"/>
  <p:cmAuthor id="590" name="未知用户297" initials="未" lastIdx="1" clrIdx="0"/>
  <p:cmAuthor id="591" name="panjm" initials="p" lastIdx="1" clrIdx="0"/>
  <p:cmAuthor id="592" name="ye gusong" initials="y" lastIdx="1" clrIdx="0"/>
  <p:cmAuthor id="593" name="wei muzi" initials="w" lastIdx="1" clrIdx="4"/>
  <p:cmAuthor id="594" name="孙" initials="孙" lastIdx="1" clrIdx="50"/>
  <p:cmAuthor id="595" name="liuchunhua199110" initials="l" lastIdx="3" clrIdx="3"/>
  <p:cmAuthor id="596" name="Microsoft Office User" initials="M" lastIdx="2" clrIdx="86"/>
  <p:cmAuthor id="597" name="未知用户256" initials="未" lastIdx="1" clrIdx="0"/>
  <p:cmAuthor id="599" name="未知用户258" initials="未" lastIdx="8" clrIdx="0"/>
  <p:cmAuthor id="604" name="未知的使用者140" initials="未" lastIdx="1" clrIdx="1"/>
  <p:cmAuthor id="605" name="yudi lin" initials="y" lastIdx="0" clrIdx="0"/>
  <p:cmAuthor id="607" name="liuzga" initials="l" lastIdx="1" clrIdx="3"/>
  <p:cmAuthor id="608" name="49554261@qq.com" initials="4" lastIdx="2" clrIdx="2"/>
  <p:cmAuthor id="611" name="未知用户313" initials="未" lastIdx="2" clrIdx="0"/>
  <p:cmAuthor id="612" name="胡岱雯" initials="胡" lastIdx="1" clrIdx="0"/>
  <p:cmAuthor id="613" name="张 成亚" initials="张" lastIdx="1" clrIdx="52"/>
  <p:cmAuthor id="614" name="未知用户268" initials="未" lastIdx="1" clrIdx="0"/>
  <p:cmAuthor id="616" name="未知用户213" initials="未" lastIdx="1" clrIdx="0"/>
  <p:cmAuthor id="617" name="未知用户218" initials="未" lastIdx="1" clrIdx="0"/>
  <p:cmAuthor id="618" name="未知用户219" initials="未" lastIdx="10" clrIdx="0"/>
  <p:cmAuthor id="619" name="未知用户344" initials="未" lastIdx="1" clrIdx="0"/>
  <p:cmAuthor id="620" name="未知用户345" initials="未" lastIdx="1" clrIdx="0"/>
  <p:cmAuthor id="621" name="未知用户347" initials="未" lastIdx="6" clrIdx="0"/>
  <p:cmAuthor id="622" name="未知用户348" initials="未" lastIdx="10" clrIdx="0"/>
  <p:cmAuthor id="623" name="jian Ray" initials="j" lastIdx="1" clrIdx="50"/>
  <p:cmAuthor id="626" name="王丽君" initials="王" lastIdx="4" clrIdx="0"/>
  <p:cmAuthor id="627" name="未知用户237" initials="未" lastIdx="1" clrIdx="0"/>
  <p:cmAuthor id="628" name="�Ÿ�" initials="�" lastIdx="1" clrIdx="0"/>
  <p:cmAuthor id="629" name="未知用户221" initials="未" lastIdx="43" clrIdx="1"/>
  <p:cmAuthor id="630" name="jesschin" initials="j" lastIdx="1" clrIdx="510"/>
  <p:cmAuthor id="633" name="Carol Kelly" initials="C" lastIdx="1" clrIdx="0"/>
  <p:cmAuthor id="636" name="Unknown User58" initials="U" lastIdx="1" clrIdx="0"/>
  <p:cmAuthor id="637" name="Unknown User55" initials="U" lastIdx="1" clrIdx="1"/>
  <p:cmAuthor id="638" name="未知用户343" initials="未" lastIdx="1" clrIdx="0"/>
  <p:cmAuthor id="639" name="Huipeng Cao" initials="H" lastIdx="1" clrIdx="0"/>
  <p:cmAuthor id="640" name="李 雷雨" initials="李" lastIdx="1" clrIdx="0"/>
  <p:cmAuthor id="641" name="91257" initials="9" lastIdx="0" clrIdx="1"/>
  <p:cmAuthor id="642" name="vicky" initials="v" lastIdx="2" clrIdx="1"/>
  <p:cmAuthor id="643" name="庆芳 许" initials="庆" lastIdx="1" clrIdx="0"/>
  <p:cmAuthor id="644" name="jerrychou" initials="j" lastIdx="1" clrIdx="4"/>
  <p:cmAuthor id="645" name="不明使用者12" initials="不" lastIdx="3" clrIdx="1"/>
  <p:cmAuthor id="646" name="不明使用者1" initials="不" lastIdx="0" clrIdx="0"/>
  <p:cmAuthor id="647" name="不明使用者2" initials="不" lastIdx="2" clrIdx="0"/>
  <p:cmAuthor id="649" name="不明使用者4" initials="不" lastIdx="1" clrIdx="0"/>
  <p:cmAuthor id="650" name="不明使用者6" initials="不" lastIdx="1" clrIdx="0"/>
  <p:cmAuthor id="651" name="不明使用者5" initials="不" lastIdx="11" clrIdx="0"/>
  <p:cmAuthor id="652" name="未知用户296" initials="未" lastIdx="1" clrIdx="0"/>
  <p:cmAuthor id="653" name="不明使用者8" initials="不" lastIdx="43" clrIdx="1"/>
  <p:cmAuthor id="654" name="不明使用者9" initials="不" lastIdx="1" clrIdx="0"/>
  <p:cmAuthor id="655" name="不明使用者10" initials="不" lastIdx="0" clrIdx="0"/>
  <p:cmAuthor id="656" name="不明使用者11" initials="不" lastIdx="1" clrIdx="0"/>
  <p:cmAuthor id="657" name="Carol Wu" initials="C" lastIdx="1" clrIdx="0"/>
  <p:cmAuthor id="660" name="未知用户304" initials="未" lastIdx="1" clrIdx="0"/>
  <p:cmAuthor id="661" name="未知用户305" initials="未" lastIdx="1" clrIdx="0"/>
  <p:cmAuthor id="662" name="敢 王" initials="敢" lastIdx="1" clrIdx="0"/>
  <p:cmAuthor id="663" name="邓 勇" initials="邓" lastIdx="1" clrIdx="0"/>
  <p:cmAuthor id="664" name="陈城" initials="陈" lastIdx="0" clrIdx="2"/>
  <p:cmAuthor id="665" name="未知用户309" initials="未" lastIdx="8" clrIdx="0"/>
  <p:cmAuthor id="667" name="未知用户311" initials="未" lastIdx="2" clrIdx="0"/>
  <p:cmAuthor id="668" name="未知用户312" initials="未" lastIdx="1" clrIdx="0"/>
  <p:cmAuthor id="670" name="未知用户314" initials="未" lastIdx="1" clrIdx="1"/>
  <p:cmAuthor id="671" name="晓  曲" initials="晓" lastIdx="1" clrIdx="0"/>
  <p:cmAuthor id="673" name="未知用户216" initials="未" lastIdx="1" clrIdx="0"/>
  <p:cmAuthor id="674" name="孟连磊" initials="孟" lastIdx="1" clrIdx="0"/>
  <p:cmAuthor id="676" name="未知的使用者177" initials="未" lastIdx="8" clrIdx="0"/>
  <p:cmAuthor id="172" name="梁亚栋" initials="梁" lastIdx="776053" clrIdx="0"/>
  <p:cmAuthor id="185" name="赵丽丽" initials="赵" lastIdx="6" clrIdx="3"/>
  <p:cmAuthor id="475196944" name="姚琳" initials="姚" lastIdx="1133934" clrIdx="0"/>
  <p:cmAuthor id="475196945" name="chen" initials="c" lastIdx="1" clrIdx="2"/>
  <p:cmAuthor id="211" name="未知的使用者76" initials="未" lastIdx="1" clrIdx="0"/>
  <p:cmAuthor id="215" name="云峰 贾" initials="云" lastIdx="2" clrIdx="0"/>
  <p:cmAuthor id="216" name="未知的使用者197" initials="未" lastIdx="8" clrIdx="0"/>
  <p:cmAuthor id="229" name="未知的使用者168" initials="未" lastIdx="1" clrIdx="0"/>
  <p:cmAuthor id="8535702" name="曾蓓/贝贝" initials="曾" lastIdx="0" clrIdx="0"/>
  <p:cmAuthor id="210492765" name="施普希（菜菜）" initials="施" lastIdx="0" clrIdx="0"/>
  <p:cmAuthor id="210492766" name="yu 1" initials="y1" lastIdx="1" clrIdx="19"/>
  <p:cmAuthor id="210492767" name="李 嘉" initials="李" lastIdx="1" clrIdx="26"/>
  <p:cmAuthor id="210492768" name="汪 丹丹" initials="汪" lastIdx="1" clrIdx="52"/>
  <p:cmAuthor id="394525611" name="mouse zz" initials="mz" lastIdx="1" clrIdx="54"/>
  <p:cmAuthor id="323" name="10099398" initials="1" lastIdx="1" clrIdx="322"/>
  <p:cmAuthor id="324" name="唐芸" initials="唐" lastIdx="5" clrIdx="0"/>
  <p:cmAuthor id="325" name="刘春杰10244342" initials="刘" lastIdx="1" clrIdx="41"/>
  <p:cmAuthor id="326" name="10010600" initials="1" lastIdx="1" clrIdx="325"/>
  <p:cmAuthor id="327" name="10205805" initials="1" lastIdx="1" clrIdx="326"/>
  <p:cmAuthor id="329" name="邱银杰" initials="邱" lastIdx="2" clrIdx="328"/>
  <p:cmAuthor id="330" name="0045000519" initials="0" lastIdx="1" clrIdx="0"/>
  <p:cmAuthor id="331" name="WHF" initials="W" lastIdx="0" clrIdx="50"/>
  <p:cmAuthor id="332" name="Liu, Hongqing (NSB - CN/Shanghai)" initials="L" lastIdx="1" clrIdx="41"/>
  <p:cmAuthor id="2003" name="梁鹏" initials="u" lastIdx="1" clrIdx="35"/>
  <p:cmAuthor id="333" name="10080095" initials="1" lastIdx="1" clrIdx="332"/>
  <p:cmAuthor id="2004" name="范 斌" initials="范" lastIdx="1" clrIdx="36"/>
  <p:cmAuthor id="334" name="10240466" initials="1" lastIdx="1" clrIdx="333"/>
  <p:cmAuthor id="2005" name="毕邺" initials="党委办公室" lastIdx="2" clrIdx="37"/>
  <p:cmAuthor id="335" name="JZX" initials="J" lastIdx="2" clrIdx="50"/>
  <p:cmAuthor id="2006" name="jiaru tiger" initials="jt" lastIdx="2" clrIdx="38"/>
  <p:cmAuthor id="336" name="赵怡彬1" initials="赵" lastIdx="1" clrIdx="335"/>
  <p:cmAuthor id="337" name="李 少峰" initials="李" lastIdx="1" clrIdx="33"/>
  <p:cmAuthor id="341" name="10096825" initials="1" lastIdx="1" clrIdx="340"/>
  <p:cmAuthor id="348" name="10207586" initials="1" lastIdx="1" clrIdx="347"/>
  <p:cmAuthor id="349" name="10170716" initials="1" lastIdx="1" clrIdx="348"/>
  <p:cmAuthor id="350" name="00001457" initials="0" lastIdx="1" clrIdx="349"/>
  <p:cmAuthor id="351" name="未知的使用者173" initials="未" lastIdx="1" clrIdx="0"/>
  <p:cmAuthor id="352" name="盛枫10333537" initials="盛" lastIdx="1" clrIdx="351"/>
  <p:cmAuthor id="353" name="刘威" initials="liuwei" lastIdx="1" clrIdx="352"/>
  <p:cmAuthor id="354" name="朱红新10208100" initials="朱" lastIdx="10" clrIdx="50"/>
  <p:cmAuthor id="355" name="lirui" initials="l" lastIdx="1" clrIdx="48"/>
  <p:cmAuthor id="357" name="10067286" initials="1" lastIdx="1" clrIdx="354"/>
  <p:cmAuthor id="358" name="张静_Anua7Nne" initials="张" lastIdx="0" clrIdx="0"/>
  <p:cmAuthor id="360" name="未知的使用者176" initials="未" lastIdx="1" clrIdx="0"/>
  <p:cmAuthor id="362" name="未知的使用者178" initials="未" lastIdx="1" clrIdx="0"/>
  <p:cmAuthor id="363" name="未知的使用者179" initials="未" lastIdx="1" clrIdx="0"/>
  <p:cmAuthor id="364" name="10260821" initials="1" lastIdx="1" clrIdx="363"/>
  <p:cmAuthor id="365" name="徐琳00159163" initials="徐" lastIdx="1" clrIdx="37"/>
  <p:cmAuthor id="366" name="钟 潇文" initials="钟" lastIdx="1" clrIdx="50"/>
  <p:cmAuthor id="367" name="Wangjian (Frank)" initials="W" lastIdx="1" clrIdx="44"/>
  <p:cmAuthor id="368" name="Think" initials="T" lastIdx="2" clrIdx="40"/>
  <p:cmAuthor id="370" name="赵泽盛10022760" initials="赵" lastIdx="1" clrIdx="50"/>
  <p:cmAuthor id="372" name="Vincent" initials="VZ" lastIdx="1" clrIdx="371"/>
  <p:cmAuthor id="374" name="未知的使用者146" initials="未" lastIdx="1" clrIdx="0"/>
  <p:cmAuthor id="376" name="00334816" initials="0" lastIdx="1" clrIdx="375"/>
  <p:cmAuthor id="377" name="10073055" initials="1" lastIdx="1" clrIdx="376"/>
  <p:cmAuthor id="378" name="00005049" initials="0" lastIdx="1" clrIdx="377"/>
  <p:cmAuthor id="379" name="10024364" initials="1" lastIdx="1" clrIdx="378"/>
  <p:cmAuthor id="380" name="sharon" initials="s" lastIdx="1" clrIdx="84"/>
  <p:cmAuthor id="381" name="未知用户131" initials="未" lastIdx="1" clrIdx="2"/>
  <p:cmAuthor id="383" name="未知的使用者194" initials="未" lastIdx="1" clrIdx="0"/>
  <p:cmAuthor id="387" name="未知用户136" initials="未" lastIdx="1" clrIdx="1"/>
  <p:cmAuthor id="390" name="未知的使用者201" initials="未" lastIdx="8" clrIdx="0"/>
  <p:cmAuthor id="391" name="未知的使用者202" initials="未" lastIdx="0" clrIdx="1"/>
  <p:cmAuthor id="1411830" name="唐 赛" initials="唐" lastIdx="1" clrIdx="45"/>
  <p:cmAuthor id="392" name="未知的使用者171" initials="未" lastIdx="3" clrIdx="1"/>
  <p:cmAuthor id="393" name="未知的使用者195" initials="未" lastIdx="1" clrIdx="1"/>
  <p:cmAuthor id="395" name="10240440" initials="1" lastIdx="1" clrIdx="394"/>
  <p:cmAuthor id="396" name="未知的使用者222" initials="" lastIdx="5" clrIdx="1"/>
  <p:cmAuthor id="397" name="未知的使用者203" initials="未" lastIdx="1" clrIdx="0"/>
  <p:cmAuthor id="398" name="10169052" initials="TC" lastIdx="2" clrIdx="397"/>
  <p:cmAuthor id="399" name="10326543" initials="1" lastIdx="4" clrIdx="398"/>
  <p:cmAuthor id="402" name="未知用户133" initials="未" lastIdx="1" clrIdx="0"/>
  <p:cmAuthor id="410" name="未知的使用者232" initials="" lastIdx="8" clrIdx="0"/>
  <p:cmAuthor id="411" name="alpha" initials="a" lastIdx="1" clrIdx="0"/>
  <p:cmAuthor id="412" name="未知的使用者161" initials="未" lastIdx="1" clrIdx="0"/>
  <p:cmAuthor id="414" name="Unknown User22" initials="U" lastIdx="1" clrIdx="0"/>
  <p:cmAuthor id="415" name="未知用户184" initials="未" lastIdx="1" clrIdx="1"/>
  <p:cmAuthor id="417" name="Unknown User23" initials="U" lastIdx="1" clrIdx="0"/>
  <p:cmAuthor id="418" name="未知的使用者75" initials="未" lastIdx="1" clrIdx="0"/>
  <p:cmAuthor id="419" name="未知用户182" initials="未" lastIdx="1" clrIdx="49"/>
  <p:cmAuthor id="420" name="未知用户204" initials="未" lastIdx="1" clrIdx="0"/>
  <p:cmAuthor id="422" name="未知用户193" initials="未" lastIdx="3" clrIdx="0"/>
  <p:cmAuthor id="423" name="未知用户194" initials="未" lastIdx="1" clrIdx="0"/>
  <p:cmAuthor id="424" name="未知用户187" initials="未" lastIdx="10" clrIdx="0"/>
  <p:cmAuthor id="425" name="未知用户63" initials="未" lastIdx="1" clrIdx="0"/>
  <p:cmAuthor id="426" name="未知的使用者102" initials="未" lastIdx="5" clrIdx="1"/>
  <p:cmAuthor id="427" name="未知的使用者61" initials="未" lastIdx="1" clrIdx="0"/>
  <p:cmAuthor id="428" name="仝德志" initials="仝" lastIdx="1" clrIdx="0"/>
  <p:cmAuthor id="429" name="未知用户112" initials="未" lastIdx="4" clrIdx="0"/>
  <p:cmAuthor id="430" name="未知的使用者183" initials="未" lastIdx="5" clrIdx="1"/>
  <p:cmAuthor id="431" name="未知用户162" initials="未" lastIdx="1" clrIdx="1"/>
  <p:cmAuthor id="432" name="未知用户163" initials="未" lastIdx="1" clrIdx="0"/>
  <p:cmAuthor id="433" name="針對所選的門市進行小範圍實驗，捕捉驅動績效的關鍵影響因子" initials="針" lastIdx="1" clrIdx="0"/>
  <p:cmAuthor id="434" name="未知用户161" initials="未" lastIdx="1" clrIdx="0"/>
  <p:cmAuthor id="435" name="未知的使用者114" initials="未" lastIdx="1" clrIdx="0"/>
  <p:cmAuthor id="436" name="未知用户164" initials="未" lastIdx="1" clrIdx="0"/>
  <p:cmAuthor id="437" name="未知的使用者184" initials="未" lastIdx="8" clrIdx="0"/>
  <p:cmAuthor id="438" name="未知的使用者185" initials="未" lastIdx="10" clrIdx="0"/>
  <p:cmAuthor id="440" name="未知的使用者175" initials="未" lastIdx="8" clrIdx="0"/>
  <p:cmAuthor id="442" name="未知的使用者187" initials="未" lastIdx="1" clrIdx="0"/>
  <p:cmAuthor id="444" name="未知用户192" initials="未" lastIdx="1" clrIdx="0"/>
  <p:cmAuthor id="445" name="未知用户203" initials="未" lastIdx="1" clrIdx="1"/>
  <p:cmAuthor id="446" name="未知的使用者181" initials="未" lastIdx="7" clrIdx="1"/>
  <p:cmAuthor id="447" name="未知的使用者170" initials="未" lastIdx="43" clrIdx="1"/>
  <p:cmAuthor id="448" name="未知的使用者190" initials="未" lastIdx="1" clrIdx="1"/>
  <p:cmAuthor id="449" name="未知的使用者191" initials="未" lastIdx="1" clrIdx="0"/>
  <p:cmAuthor id="450" name="未知的使用者141" initials="未" lastIdx="8" clrIdx="0"/>
  <p:cmAuthor id="451" name="未知的使用者142" initials="未" lastIdx="1" clrIdx="0"/>
  <p:cmAuthor id="452" name="徐 正国" initials="徐" lastIdx="1" clrIdx="45"/>
  <p:cmAuthor id="453" name="未知的使用者143" initials="未" lastIdx="1" clrIdx="0"/>
  <p:cmAuthor id="454" name="王薇（政企）" initials="王" lastIdx="1" clrIdx="57"/>
  <p:cmAuthor id="455" name="未知的使用者144" initials="未" lastIdx="1" clrIdx="0"/>
  <p:cmAuthor id="456" name="未知的使用者145" initials="未" lastIdx="1" clrIdx="0"/>
  <p:cmAuthor id="457" name="未知用户165" initials="未" lastIdx="1" clrIdx="0"/>
  <p:cmAuthor id="458" name="未知的使用者147" initials="未" lastIdx="1" clrIdx="0"/>
  <p:cmAuthor id="459" name="未知用户166" initials="未" lastIdx="8" clrIdx="0"/>
  <p:cmAuthor id="460" name="未知的使用者149" initials="未" lastIdx="8" clrIdx="0"/>
  <p:cmAuthor id="461" name="未知用户167" initials="未" lastIdx="1" clrIdx="0"/>
  <p:cmAuthor id="462" name="未知用户168" initials="未" lastIdx="1" clrIdx="0"/>
  <p:cmAuthor id="463" name="未知用户169" initials="未" lastIdx="1" clrIdx="1"/>
  <p:cmAuthor id="464" name="未知用户202" initials="未" lastIdx="8" clrIdx="0"/>
  <p:cmAuthor id="465" name="未知的使用者220" initials="未" lastIdx="7" clrIdx="1"/>
  <p:cmAuthor id="466" name="未知用户134" initials="未" lastIdx="10" clrIdx="0"/>
  <p:cmAuthor id="467" name="未知用户135" initials="未" lastIdx="1" clrIdx="0"/>
  <p:cmAuthor id="468" name="未知用户205" initials="未" lastIdx="1" clrIdx="0"/>
  <p:cmAuthor id="469" name="未知的使用者157" initials="未" lastIdx="1" clrIdx="0"/>
  <p:cmAuthor id="470" name="未知的使用者204" initials="未" lastIdx="1" clrIdx="0"/>
  <p:cmAuthor id="471" name="Yoyo Wu" initials="Y" lastIdx="2" clrIdx="0"/>
  <p:cmAuthor id="472" name="zhangbin" initials="z" lastIdx="6" clrIdx="0"/>
  <p:cmAuthor id="473" name="Arno.Du(杜明星)" initials="A" lastIdx="0" clrIdx="0"/>
  <p:cmAuthor id="474" name="未知用户174" initials="未" lastIdx="1" clrIdx="0"/>
  <p:cmAuthor id="475" name="未知用户175" initials="未" lastIdx="1" clrIdx="1"/>
  <p:cmAuthor id="476" name="Unknown User27" initials="U" lastIdx="1" clrIdx="0"/>
  <p:cmAuthor id="478" name="Unknown User112" initials="U" lastIdx="1" clrIdx="0"/>
  <p:cmAuthor id="479" name="Unknown User59" initials="U" lastIdx="1" clrIdx="0"/>
  <p:cmAuthor id="480" name="未知用户176" initials="未" lastIdx="1" clrIdx="0"/>
  <p:cmAuthor id="481" name="未知的使用者249" initials="未" lastIdx="43" clrIdx="1"/>
  <p:cmAuthor id="482" name="未知的使用者250" initials="未" lastIdx="1" clrIdx="0"/>
  <p:cmAuthor id="483" name="未知的使用者251" initials="未" lastIdx="1" clrIdx="0"/>
  <p:cmAuthor id="484" name="未知的使用者246" initials="未" lastIdx="1" clrIdx="1"/>
  <p:cmAuthor id="485" name="未知的使用者224" initials="未" lastIdx="1" clrIdx="0"/>
  <p:cmAuthor id="486" name="未知的使用者252" initials="未" lastIdx="1" clrIdx="0"/>
  <p:cmAuthor id="487" name="未知的使用者253" initials="未" lastIdx="1" clrIdx="0"/>
  <p:cmAuthor id="488" name="未知的使用者192" initials="未" lastIdx="1" clrIdx="0"/>
  <p:cmAuthor id="489" name="未知的使用者254" initials="未" lastIdx="1" clrIdx="0"/>
  <p:cmAuthor id="490" name="未知的使用者255" initials="未" lastIdx="1" clrIdx="0"/>
  <p:cmAuthor id="491" name="未知的使用者226" initials="未" lastIdx="8" clrIdx="0"/>
  <p:cmAuthor id="492" name="未知用户195" initials="未" lastIdx="1" clrIdx="0"/>
  <p:cmAuthor id="493" name="raymond luan" initials="r" lastIdx="0" clrIdx="0"/>
  <p:cmAuthor id="494" name="未知用户208" initials="未" lastIdx="1" clrIdx="0"/>
  <p:cmAuthor id="495" name="未知用户198" initials="未" lastIdx="1" clrIdx="0"/>
  <p:cmAuthor id="496" name="未知用户209" initials="未" lastIdx="1" clrIdx="0"/>
  <p:cmAuthor id="497" name="未知用户36" initials="未" lastIdx="1" clrIdx="0"/>
  <p:cmAuthor id="498" name="Evonlin" initials="E" lastIdx="2" clrIdx="2"/>
  <p:cmAuthor id="499" name="WANGZF" initials="W" lastIdx="4" clrIdx="2"/>
  <p:cmAuthor id="500" name="未知用户94" initials="未" lastIdx="0" clrIdx="1"/>
  <p:cmAuthor id="501" name="未知的使用者188" initials="未" lastIdx="1" clrIdx="0"/>
  <p:cmAuthor id="502" name="未知用户118" initials="未" lastIdx="1" clrIdx="0"/>
  <p:cmAuthor id="503" name="未知用户119" initials="未" lastIdx="5" clrIdx="1"/>
  <p:cmAuthor id="504" name="未知用户120" initials="未" lastIdx="8" clrIdx="0"/>
  <p:cmAuthor id="505" name="未知用户121" initials="未" lastIdx="1" clrIdx="0"/>
  <p:cmAuthor id="506" name="未知用户122" initials="未" lastIdx="1" clrIdx="0"/>
  <p:cmAuthor id="507" name="梅芬 吳" initials="梅" lastIdx="1" clrIdx="85"/>
  <p:cmAuthor id="508" name="未知的使用者134" initials="未" lastIdx="1" clrIdx="0"/>
  <p:cmAuthor id="509" name="未知的使用者136" initials="未" lastIdx="1" clrIdx="0"/>
  <p:cmAuthor id="510" name="未知的使用者139" initials="未" lastIdx="1" clrIdx="0"/>
  <p:cmAuthor id="511" name="未知的使用者247" initials="未" lastIdx="6" clrIdx="0"/>
  <p:cmAuthor id="512" name="未知的使用者174" initials="未" lastIdx="1" clrIdx="0"/>
  <p:cmAuthor id="524" name="未知的使用者227" initials="未" lastIdx="2" clrIdx="0"/>
  <p:cmAuthor id="525" name="未知的使用者270" initials="未" lastIdx="1" clrIdx="0"/>
  <p:cmAuthor id="526" name="未知的使用者228" initials="未" lastIdx="8" clrIdx="0"/>
  <p:cmAuthor id="527" name="未知的使用者229" initials="未" lastIdx="8" clrIdx="0"/>
  <p:cmAuthor id="528" name="未知的使用者230" initials="未" lastIdx="1" clrIdx="0"/>
  <p:cmAuthor id="529" name="未知的使用者231" initials="未" lastIdx="1" clrIdx="0"/>
  <p:cmAuthor id="530" name="未知的使用者256" initials="未" lastIdx="1" clrIdx="0"/>
  <p:cmAuthor id="146566726" name="高飞" initials="高" lastIdx="0" clrIdx="0"/>
  <p:cmAuthor id="531" name="未知的使用者233" initials="未" lastIdx="1" clrIdx="0"/>
  <p:cmAuthor id="146566727" name="xzb1" initials="x" lastIdx="1" clrIdx="1"/>
  <p:cmAuthor id="532" name="未知的使用者234" initials="未" lastIdx="10" clrIdx="0"/>
  <p:cmAuthor id="533" name="未知的使用者235" initials="未" lastIdx="1" clrIdx="0"/>
  <p:cmAuthor id="534" name="未知的使用者236" initials="未" lastIdx="1" clrIdx="0"/>
  <p:cmAuthor id="535" name="未知的使用者257" initials="未" lastIdx="1" clrIdx="0"/>
  <p:cmAuthor id="536" name="未知的使用者237" initials="未" lastIdx="1" clrIdx="0"/>
  <p:cmAuthor id="537" name="未知的使用者238" initials="未" lastIdx="2" clrIdx="0"/>
  <p:cmAuthor id="538" name="未知的使用者239" initials="未" lastIdx="1" clrIdx="1"/>
  <p:cmAuthor id="539" name="未知的使用者240" initials="未" lastIdx="1" clrIdx="0"/>
  <p:cmAuthor id="540" name="未知的使用者241" initials="未" lastIdx="1" clrIdx="0"/>
  <p:cmAuthor id="541" name="未知的使用者242" initials="未" lastIdx="2" clrIdx="0"/>
  <p:cmAuthor id="542" name="未知的使用者243" initials="未" lastIdx="1" clrIdx="0"/>
  <p:cmAuthor id="543" name="未知的使用者258" initials="未" lastIdx="8" clrIdx="0"/>
  <p:cmAuthor id="544" name="未知的使用者259" initials="未" lastIdx="1" clrIdx="0"/>
  <p:cmAuthor id="545" name="未知的使用者260" initials="未" lastIdx="1" clrIdx="0"/>
  <p:cmAuthor id="546" name="未知的使用者261" initials="未" lastIdx="11" clrIdx="0"/>
  <p:cmAuthor id="547" name="未知的使用者262" initials="未" lastIdx="7" clrIdx="1"/>
  <p:cmAuthor id="548" name="未知的使用者263" initials="未" lastIdx="1" clrIdx="2"/>
  <p:cmAuthor id="549" name="未知的使用者264" initials="未" lastIdx="1" clrIdx="0"/>
  <p:cmAuthor id="550" name="未知的使用者265" initials="未" lastIdx="1" clrIdx="0"/>
  <p:cmAuthor id="551" name="未知的使用者266" initials="未" lastIdx="1" clrIdx="1"/>
  <p:cmAuthor id="552" name="未知的使用者267" initials="未" lastIdx="1" clrIdx="0"/>
  <p:cmAuthor id="553" name="未知的使用者268" initials="未" lastIdx="2" clrIdx="0"/>
  <p:cmAuthor id="554" name="未知的使用者269" initials="未" lastIdx="7" clrIdx="1"/>
  <p:cmAuthor id="555" name="lillian" initials="l" lastIdx="1" clrIdx="0"/>
  <p:cmAuthor id="556" name="未知用户197" initials="未" lastIdx="1" clrIdx="0"/>
  <p:cmAuthor id="381437688" name="谢学斌" initials="谢" lastIdx="0" clrIdx="0"/>
  <p:cmAuthor id="340" name="李妍妍|liyanyan3" initials="李妍妍" lastIdx="1" clrIdx="339"/>
  <p:cmAuthor id="369" name="马紫慧|mazh" initials="马紫慧" lastIdx="1" clrIdx="368"/>
  <p:cmAuthor id="708433798" name="jialuo" initials="j" lastIdx="0" clrIdx="0"/>
  <p:cmAuthor id="375" name="zhangzm" initials="z" lastIdx="2" clrIdx="374"/>
  <p:cmAuthor id="389" name="caibin" initials="c" lastIdx="1" clrIdx="388"/>
  <p:cmAuthor id="347" name="金标|jinbiao" initials="金标" lastIdx="1" clrIdx="346"/>
  <p:cmAuthor id="394525612" name="goulei" initials="g" lastIdx="2" clrIdx="41"/>
  <p:cmAuthor id="691587976" name="周豪特_N7nyVj2I" initials="authorId_419394838" lastIdx="0" clrIdx="0"/>
  <p:cmAuthor id="691587977" name="丁华乐_qaMraEby" initials="authorId_616659736" lastIdx="0" clrIdx="0"/>
  <p:cmAuthor id="691587978" name="罗平_QfY3MnyU" initials="authorId_1512265542" lastIdx="0" clrIdx="0"/>
  <p:cmAuthor id="557" name="未知用户157" initials="未" lastIdx="8" clrIdx="0"/>
  <p:cmAuthor id="558" name="未知用户158" initials="未" lastIdx="2" clrIdx="0"/>
  <p:cmAuthor id="559" name="未知用户159" initials="未" lastIdx="1" clrIdx="0"/>
  <p:cmAuthor id="560" name="未知用户160" initials="未" lastIdx="2" clrIdx="0"/>
  <p:cmAuthor id="569" name="未知用户211" initials="未" lastIdx="8" clrIdx="0"/>
  <p:cmAuthor id="582" name="未知的使用者205" initials="未" lastIdx="0" clrIdx="1"/>
  <p:cmAuthor id="598" name="未知用户257" initials="未" lastIdx="1" clrIdx="0"/>
  <p:cmAuthor id="600" name="未知用户259" initials="未" lastIdx="1" clrIdx="0"/>
  <p:cmAuthor id="601" name="未知用户260" initials="未" lastIdx="2" clrIdx="0"/>
  <p:cmAuthor id="602" name="未知用户261" initials="未" lastIdx="1" clrIdx="0"/>
  <p:cmAuthor id="603" name="未知用户262" initials="未" lastIdx="1" clrIdx="0"/>
  <p:cmAuthor id="606" name="未知用户249" initials="未" lastIdx="1" clrIdx="0"/>
  <p:cmAuthor id="609" name="未知用户230" initials="未" lastIdx="1" clrIdx="0"/>
  <p:cmAuthor id="610" name="未知用户231" initials="未" lastIdx="1" clrIdx="0"/>
  <p:cmAuthor id="615" name="未知用户269" initials="未" lastIdx="2" clrIdx="0"/>
  <p:cmAuthor id="624" name="未知用户242" initials="未" lastIdx="3" clrIdx="0"/>
  <p:cmAuthor id="346" name="Unknown User24" initials="U" lastIdx="1" clrIdx="0"/>
  <p:cmAuthor id="405" name="Unknown User28" initials="U" lastIdx="3" clrIdx="1"/>
  <p:cmAuthor id="421" name="Unknown User116" initials="U" lastIdx="0" clrIdx="1"/>
  <p:cmAuthor id="477" name="未知的使用者208" initials="未" lastIdx="1" clrIdx="0"/>
  <p:cmAuthor id="356" name="Joyce" initials="J" lastIdx="1" clrIdx="355"/>
  <p:cmAuthor id="691587979" name="刚刚好_RBZbyEj2" initials="authorId_256324335" lastIdx="0" clrIdx="0"/>
  <p:cmAuthor id="388" name="11746" initials="1" lastIdx="1" clrIdx="387"/>
  <p:cmAuthor id="625" name="未知用户235" initials="未" lastIdx="1" clrIdx="2"/>
  <p:cmAuthor id="691587980" name="鲁琪_ayIzYrYZ" initials="authorId_602698507" lastIdx="0" clrIdx="0"/>
  <p:cmAuthor id="691587981" name="黄百成_m6Jjq6bQ" initials="authorId_901868002" lastIdx="0" clrIdx="0"/>
  <p:cmAuthor id="634" name="未知的使用者155" initials="未" lastIdx="1" clrIdx="0"/>
  <p:cmAuthor id="666" name="yangxy" initials="y" lastIdx="1" clrIdx="88"/>
  <p:cmAuthor id="439" name="未知用户10" initials="未" lastIdx="1" clrIdx="0"/>
  <p:cmAuthor id="441" name="未知的使用者151" initials="未" lastIdx="1" clrIdx="0"/>
  <p:cmAuthor id="443" name="未知的使用者88" initials="未" lastIdx="1" clrIdx="1"/>
  <p:cmAuthor id="708433799" name="蘇建明 fatty_BFjaamIF" initials="authorId_241790624" lastIdx="0" clrIdx="0"/>
  <p:cmAuthor id="648" name="yelinfei@zj.cmcc" initials="yelinfei@zj.cmcc" lastIdx="1" clrIdx="647"/>
  <p:cmAuthor id="513" name="宁隽" initials="NJ" lastIdx="1" clrIdx="512"/>
  <p:cmAuthor id="384" name="董朝州|dongchaozhou" initials="董朝州" lastIdx="1" clrIdx="383"/>
  <p:cmAuthor id="386" name="zjlschaiyf1z" initials="z" lastIdx="1" clrIdx="385"/>
  <p:cmAuthor id="371" name="hanyangyang" initials="h" lastIdx="1" clrIdx="370"/>
  <p:cmAuthor id="191251541" name="孙 笑庆" initials="孙" lastIdx="3" clrIdx="16"/>
  <p:cmAuthor id="191251542" name="yang.yuan" initials="y" lastIdx="0" clrIdx="17"/>
  <p:cmAuthor id="191251543" name="王娟" initials="1" lastIdx="1" clrIdx="31"/>
  <p:cmAuthor id="515" name="WKL" initials="W" lastIdx="2" clrIdx="514"/>
  <p:cmAuthor id="498628763" name="莫凡" initials="莫" lastIdx="1" clrIdx="647"/>
  <p:cmAuthor id="197" name="Windows 用户" initials="" lastIdx="1" clrIdx="0"/>
  <p:cmAuthor id="708433800" name="徐梦琪|xumengq" initials="徐梦琪" lastIdx="1" clrIdx="708433799"/>
  <p:cmAuthor id="757" name="未知用户381" initials="未" lastIdx="1" clrIdx="0"/>
  <p:cmAuthor id="758" name="未知用户382" initials="未" lastIdx="1" clrIdx="0"/>
  <p:cmAuthor id="759" name="未知用户383" initials="未" lastIdx="1" clrIdx="0"/>
  <p:cmAuthor id="760" name="未知用户384" initials="未" lastIdx="1" clrIdx="0"/>
  <p:cmAuthor id="761" name="未知用户294" initials="未" lastIdx="8" clrIdx="0"/>
  <p:cmAuthor id="762" name="未知用户385" initials="未" lastIdx="2" clrIdx="0"/>
  <p:cmAuthor id="763" name="未知用户386" initials="未" lastIdx="1" clrIdx="1"/>
  <p:cmAuthor id="764" name="未知用户429" initials="未" lastIdx="1" clrIdx="0"/>
  <p:cmAuthor id="766" name="未知用户430" initials="未" lastIdx="2" clrIdx="0"/>
  <p:cmAuthor id="767" name="未知用户389" initials="未" lastIdx="1" clrIdx="0"/>
  <p:cmAuthor id="768" name="未知用户350" initials="未" lastIdx="1" clrIdx="0"/>
  <p:cmAuthor id="769" name="未知用户431" initials="未" lastIdx="1" clrIdx="0"/>
  <p:cmAuthor id="770" name="未知用户351" initials="未" lastIdx="8" clrIdx="0"/>
  <p:cmAuthor id="771" name="未知用户432" initials="未" lastIdx="1" clrIdx="0"/>
  <p:cmAuthor id="772" name="未知用户392" initials="未" lastIdx="1" clrIdx="0"/>
  <p:cmAuthor id="773" name="未知用户433" initials="未" lastIdx="1" clrIdx="0"/>
  <p:cmAuthor id="774" name="未知用户434" initials="未" lastIdx="1" clrIdx="0"/>
  <p:cmAuthor id="775" name="未知用户393" initials="未" lastIdx="11" clrIdx="0"/>
  <p:cmAuthor id="776" name="未知用户435" initials="未" lastIdx="7" clrIdx="1"/>
  <p:cmAuthor id="777" name="未知用户356" initials="未" lastIdx="1" clrIdx="2"/>
  <p:cmAuthor id="778" name="未知用户436" initials="未" lastIdx="1" clrIdx="0"/>
  <p:cmAuthor id="779" name="未知用户396" initials="未" lastIdx="1" clrIdx="0"/>
  <p:cmAuthor id="780" name="未知用户437" initials="未" lastIdx="1" clrIdx="1"/>
  <p:cmAuthor id="781" name="未知用户397" initials="未" lastIdx="1" clrIdx="0"/>
  <p:cmAuthor id="782" name="未知用户419" initials="未" lastIdx="1" clrIdx="0"/>
  <p:cmAuthor id="783" name="未知用户399" initials="未" lastIdx="2" clrIdx="0"/>
  <p:cmAuthor id="784" name="未知用户438" initials="未" lastIdx="7" clrIdx="1"/>
  <p:cmAuthor id="785" name="未知用户401" initials="未" lastIdx="43" clrIdx="1"/>
  <p:cmAuthor id="786" name="未知用户402" initials="未" lastIdx="1" clrIdx="0"/>
  <p:cmAuthor id="787" name="未知用户403" initials="未" lastIdx="1" clrIdx="0"/>
  <p:cmAuthor id="788" name="未知用户327" initials="未" lastIdx="1" clrIdx="0"/>
  <p:cmAuthor id="789" name="未知用户404" initials="未" lastIdx="1" clrIdx="0"/>
  <p:cmAuthor id="790" name="未知用户405" initials="未" lastIdx="1" clrIdx="0"/>
  <p:cmAuthor id="791" name="未知用户439" initials="未" lastIdx="2" clrIdx="0"/>
  <p:cmAuthor id="792" name="未知用户406" initials="未" lastIdx="0" clrIdx="0"/>
  <p:cmAuthor id="793" name="未知用户440" initials="未" lastIdx="1" clrIdx="0"/>
  <p:cmAuthor id="794" name="未知用户441" initials="未" lastIdx="1" clrIdx="0"/>
  <p:cmAuthor id="795" name="未知用户442" initials="未" lastIdx="1" clrIdx="0"/>
  <p:cmAuthor id="796" name="未知用户409" initials="未" lastIdx="2" clrIdx="2"/>
  <p:cmAuthor id="797" name="未知用户443" initials="未" lastIdx="1" clrIdx="0"/>
  <p:cmAuthor id="798" name="未知用户411" initials="未" lastIdx="3" clrIdx="1"/>
  <p:cmAuthor id="799" name="未知用户444" initials="未" lastIdx="6" clrIdx="0"/>
  <p:cmAuthor id="800" name="未知用户413" initials="未" lastIdx="1" clrIdx="1"/>
  <p:cmAuthor id="801" name="未知用户445" initials="未" lastIdx="1" clrIdx="0"/>
  <p:cmAuthor id="802" name="未知用户446" initials="未" lastIdx="1" clrIdx="0"/>
  <p:cmAuthor id="803" name="未知用户447" initials="未" lastIdx="1" clrIdx="0"/>
  <p:cmAuthor id="804" name="未知用户448" initials="未" lastIdx="1" clrIdx="0"/>
  <p:cmAuthor id="805" name="未知用户333" initials="未" lastIdx="1" clrIdx="0"/>
  <p:cmAuthor id="806" name="未知用户417" initials="未" lastIdx="1" clrIdx="0"/>
  <p:cmAuthor id="807" name="未知用户449" initials="未" lastIdx="1" clrIdx="0"/>
  <p:cmAuthor id="808" name="未知用户418" initials="未" lastIdx="1" clrIdx="0"/>
  <p:cmAuthor id="809" name="未知用户450" initials="未" lastIdx="6" clrIdx="0"/>
  <p:cmAuthor id="810" name="未知用户423" initials="未" lastIdx="0" clrIdx="0"/>
  <p:cmAuthor id="811" name="未知用户424" initials="未" lastIdx="5" clrIdx="0"/>
  <p:cmAuthor id="812" name="未知用户425" initials="未" lastIdx="3" clrIdx="1"/>
  <p:cmAuthor id="813" name="未知用户451" initials="未" lastIdx="1" clrIdx="0"/>
  <p:cmAuthor id="814" name="未知用户452" initials="未" lastIdx="1" clrIdx="0"/>
  <p:cmAuthor id="815" name="未知用户453" initials="未" lastIdx="1" clrIdx="0"/>
  <p:cmAuthor id="816" name="未知用户454" initials="未" lastIdx="1" clrIdx="2"/>
  <p:cmAuthor id="817" name="未知用户455" initials="未" lastIdx="1" clrIdx="0"/>
  <p:cmAuthor id="818" name="未知用户456" initials="未" lastIdx="1" clrIdx="0"/>
  <p:cmAuthor id="819" name="未知用户457" initials="未" lastIdx="10" clrIdx="0"/>
  <p:cmAuthor id="820" name="未知用户458" initials="未" lastIdx="1" clrIdx="0"/>
  <p:cmAuthor id="821" name="風輕 雲淡" initials="風輕" lastIdx="1" clrIdx="511"/>
  <p:cmAuthor id="822" name="张 青山" initials="张" lastIdx="6" clrIdx="545"/>
  <p:cmAuthor id="823" name="张青山" initials="张青山" lastIdx="1" clrIdx="546"/>
  <p:cmAuthor id="834" name="进 揭" initials="进" lastIdx="1" clrIdx="87"/>
  <p:cmAuthor id="843" name="10015046" initials="1" lastIdx="1" clrIdx="842"/>
  <p:cmAuthor id="846" name="未知用户271" initials="未" lastIdx="1" clrIdx="0"/>
  <p:cmAuthor id="847" name="未知用户388" initials="未" lastIdx="1" clrIdx="0"/>
  <p:cmAuthor id="849" name="未知用户224" initials="未" lastIdx="5" clrIdx="0"/>
  <p:cmAuthor id="864" name="未知用户270" initials="未" lastIdx="1" clrIdx="0"/>
  <p:cmAuthor id="866" name="USER631805" initials="U" lastIdx="1" clrIdx="865"/>
  <p:cmAuthor id="868" name="俊呈 賴" initials="俊" lastIdx="1" clrIdx="87"/>
  <p:cmAuthor id="871" name="Nero" initials="N" lastIdx="2" clrIdx="0"/>
  <p:cmAuthor id="872" name="yifan song" initials="y" lastIdx="1" clrIdx="85"/>
  <p:cmAuthor id="876" name="莊安君" initials="莊" lastIdx="1" clrIdx="65"/>
  <p:cmAuthor id="879" name="陳建璋" initials="陳" lastIdx="2" clrIdx="85"/>
  <p:cmAuthor id="880" name="建璋" initials="建" lastIdx="1" clrIdx="86"/>
  <p:cmAuthor id="882" name="77482" initials="7" lastIdx="2" clrIdx="548"/>
  <p:cmAuthor id="883" name="未知用户265" initials="未" lastIdx="2" clrIdx="0"/>
  <p:cmAuthor id="884" name="未知用户267" initials="未" lastIdx="1" clrIdx="0"/>
  <p:cmAuthor id="885" name="liuxie" initials="l" lastIdx="1" clrIdx="588"/>
  <p:cmAuthor id="887" name="未知用户241" initials="未" lastIdx="0" clrIdx="1"/>
  <p:cmAuthor id="890" name="未知用户227" initials="未" lastIdx="1" clrIdx="0"/>
  <p:cmAuthor id="891" name="未知用户298" initials="未" lastIdx="1" clrIdx="0"/>
  <p:cmAuthor id="892" name="未知用户299" initials="未" lastIdx="1" clrIdx="0"/>
  <p:cmAuthor id="894" name="未知用户302" initials="未" lastIdx="1" clrIdx="0"/>
  <p:cmAuthor id="898" name="許詩婕" initials="許" lastIdx="1" clrIdx="1"/>
  <p:cmAuthor id="900" name="minil" initials="m" lastIdx="4" clrIdx="589"/>
  <p:cmAuthor id="901" name="15106" initials="1" lastIdx="4" clrIdx="0"/>
  <p:cmAuthor id="903" name="赵 璐" initials="赵" lastIdx="4" clrIdx="0"/>
  <p:cmAuthor id="904" name="Zhu, Hawk" initials="Z" lastIdx="1" clrIdx="0"/>
  <p:cmAuthor id="905" name="tanjp" initials="t" lastIdx="0" clrIdx="491"/>
  <p:cmAuthor id="906" name="YS" initials="Y" lastIdx="1" clrIdx="86"/>
  <p:cmAuthor id="910" name="Jdi" initials="J" lastIdx="0" clrIdx="0"/>
  <p:cmAuthor id="911" name="未知用户337" initials="未" lastIdx="1" clrIdx="0"/>
  <p:cmAuthor id="912" name="未知用户239" initials="未" lastIdx="3" clrIdx="0"/>
  <p:cmAuthor id="913" name="chenmh" initials="c" lastIdx="1" clrIdx="85"/>
  <p:cmAuthor id="914" name="CVTEr" initials="C" lastIdx="1" clrIdx="0"/>
  <p:cmAuthor id="915" name="June C" initials="J" lastIdx="1" clrIdx="4"/>
  <p:cmAuthor id="916" name="00270" initials="0" lastIdx="1" clrIdx="0"/>
  <p:cmAuthor id="917" name="IBM_USER" initials="I" lastIdx="4" clrIdx="1"/>
  <p:cmAuthor id="918" name="aa" initials="a" lastIdx="10" clrIdx="9"/>
  <p:cmAuthor id="919" name="shinevin liu" initials="s" lastIdx="1" clrIdx="3"/>
  <p:cmAuthor id="920" name="Davidpeng" initials="D" lastIdx="1" clrIdx="10"/>
  <p:cmAuthor id="921" name="dbc" initials="d" lastIdx="2" clrIdx="0"/>
  <p:cmAuthor id="922" name="吴军影" initials="吴" lastIdx="10" clrIdx="0"/>
  <p:cmAuthor id="923" name="冯学沛" initials="冯" lastIdx="1" clrIdx="1"/>
  <p:cmAuthor id="924" name="杨 超" initials="杨" lastIdx="1" clrIdx="3"/>
  <p:cmAuthor id="926" name="Rex" initials="R" lastIdx="0" clrIdx="0"/>
  <p:cmAuthor id="261616612" name="邢开" initials="邢" lastIdx="1" clrIdx="364"/>
  <p:cmAuthor id="514" name="未知的使用者212" initials="" lastIdx="1" clrIdx="0"/>
  <p:cmAuthor id="516" name="未知的使用者214" initials="" lastIdx="1" clrIdx="1"/>
  <p:cmAuthor id="517" name="alexw" initials="a" lastIdx="1" clrIdx="516"/>
  <p:cmAuthor id="518" name="未知的使用者158" initials="未" lastIdx="1" clrIdx="0"/>
  <p:cmAuthor id="523" name="未知的使用者167" initials="未" lastIdx="0" clrIdx="1"/>
  <p:cmAuthor id="563" name=" " initials="" lastIdx="6" clrIdx="85"/>
  <p:cmAuthor id="631" name="岳晓丽" initials="岳" lastIdx="1" clrIdx="630"/>
  <p:cmAuthor id="635" name="姚丽娟" initials="姚" lastIdx="2" clrIdx="634"/>
  <p:cmAuthor id="659" name="张翼飞" initials="zhangyifei@ha.cmcc" lastIdx="1" clrIdx="658"/>
  <p:cmAuthor id="669" name="shenbina" initials="s" lastIdx="1" clrIdx="0"/>
  <p:cmAuthor id="672" name="未知用户245" initials="未" lastIdx="10" clrIdx="0"/>
  <p:cmAuthor id="675" name="未知用户387" initials="未" lastIdx="1" clrIdx="0"/>
  <p:cmAuthor id="678" name="未知的使用者221" initials="未" lastIdx="1" clrIdx="0"/>
  <p:cmAuthor id="681" name="winner1 chan" initials="wc" lastIdx="1" clrIdx="334"/>
  <p:cmAuthor id="682" name="未知用户332" initials="未" lastIdx="1" clrIdx="0"/>
  <p:cmAuthor id="683" name="未知用户217" initials="未" lastIdx="1" clrIdx="0"/>
  <p:cmAuthor id="684" name="cai yan" initials="cy" lastIdx="1" clrIdx="511"/>
  <p:cmAuthor id="685" name="俊晔 邱" initials="俊" lastIdx="1" clrIdx="87"/>
  <p:cmAuthor id="686" name="annie.gts@outlook.com" initials="a" lastIdx="2" clrIdx="0"/>
  <p:cmAuthor id="687" name="杨 升格" initials="杨" lastIdx="2" clrIdx="0"/>
  <p:cmAuthor id="688" name="Unknown User80" initials="U" lastIdx="1" clrIdx="0"/>
  <p:cmAuthor id="689" name="cy" initials="c" lastIdx="1" clrIdx="76"/>
  <p:cmAuthor id="693" name="lxm" initials="l" lastIdx="1" clrIdx="413"/>
  <p:cmAuthor id="696" name="yesg" initials="y" lastIdx="1" clrIdx="0"/>
  <p:cmAuthor id="47245824" name="goforever814" initials="g" lastIdx="1" clrIdx="34"/>
  <p:cmAuthor id="698" name="陳珮琪" initials="陳珮琪" lastIdx="1" clrIdx="188"/>
  <p:cmAuthor id="699" name="未知用户277" initials="未" lastIdx="1" clrIdx="1"/>
  <p:cmAuthor id="700" name="soling" initials="s" lastIdx="1" clrIdx="2"/>
  <p:cmAuthor id="701" name="李 骁" initials="李" lastIdx="1" clrIdx="0"/>
  <p:cmAuthor id="702" name="Tome" initials="T" lastIdx="1" clrIdx="85"/>
  <p:cmAuthor id="703" name="未知的使用者96" initials="未" lastIdx="2" clrIdx="0"/>
  <p:cmAuthor id="704" name="未知的使用者97" initials="未" lastIdx="8" clrIdx="0"/>
  <p:cmAuthor id="705" name="未知用户301" initials="未" lastIdx="1" clrIdx="0"/>
  <p:cmAuthor id="706" name="未知用户306" initials="未" lastIdx="8" clrIdx="0"/>
  <p:cmAuthor id="707" name="未知用户308" initials="未" lastIdx="1" clrIdx="0"/>
  <p:cmAuthor id="710" name="Stacy Chiang" initials="S" lastIdx="2" clrIdx="0"/>
  <p:cmAuthor id="711" name="未知用户315" initials="未" lastIdx="0" clrIdx="0"/>
  <p:cmAuthor id="712" name="未知用户316" initials="未" lastIdx="1" clrIdx="0"/>
  <p:cmAuthor id="713" name="未知用户317" initials="未" lastIdx="10" clrIdx="0"/>
  <p:cmAuthor id="714" name="未知用户318" initials="未" lastIdx="0" clrIdx="1"/>
  <p:cmAuthor id="716" name="chen hui" initials="c" lastIdx="1" clrIdx="87"/>
  <p:cmAuthor id="717" name="未知用户244" initials="未" lastIdx="1" clrIdx="0"/>
  <p:cmAuthor id="718" name="未知用户322" initials="未" lastIdx="10" clrIdx="0"/>
  <p:cmAuthor id="719" name="未知用户323" initials="未" lastIdx="1" clrIdx="0"/>
  <p:cmAuthor id="720" name="未知用户324" initials="未" lastIdx="3" clrIdx="1"/>
  <p:cmAuthor id="721" name="wangxinhui" initials="w" lastIdx="1" clrIdx="0"/>
  <p:cmAuthor id="722" name="未知用户276" initials="未" lastIdx="8" clrIdx="0"/>
  <p:cmAuthor id="723" name="未知用户363" initials="未" lastIdx="6" clrIdx="0"/>
  <p:cmAuthor id="724" name="未知用户459" initials="未" lastIdx="1" clrIdx="84"/>
  <p:cmAuthor id="725" name="未知用户470" initials="未" lastIdx="1" clrIdx="0"/>
  <p:cmAuthor id="726" name="未知用户325" initials="未" lastIdx="1" clrIdx="1"/>
  <p:cmAuthor id="727" name="未知用户326" initials="未" lastIdx="1" clrIdx="0"/>
  <p:cmAuthor id="728" name="未知用户365" initials="未" lastIdx="1" clrIdx="0"/>
  <p:cmAuthor id="729" name="未知用户460" initials="未" lastIdx="1" clrIdx="0"/>
  <p:cmAuthor id="730" name="未知用户366" initials="未" lastIdx="3" clrIdx="1"/>
  <p:cmAuthor id="731" name="未知用户461" initials="未" lastIdx="10" clrIdx="0"/>
  <p:cmAuthor id="732" name="未知用户367" initials="未" lastIdx="10" clrIdx="0"/>
  <p:cmAuthor id="733" name="未知用户462" initials="未" lastIdx="1" clrIdx="1"/>
  <p:cmAuthor id="734" name="未知用户463" initials="未" lastIdx="1" clrIdx="0"/>
  <p:cmAuthor id="735" name="未知用户368" initials="未" lastIdx="1" clrIdx="0"/>
  <p:cmAuthor id="736" name="未知用户464" initials="未" lastIdx="1" clrIdx="0"/>
  <p:cmAuthor id="737" name="未知用户369" initials="未" lastIdx="1" clrIdx="0"/>
  <p:cmAuthor id="738" name="未知用户465" initials="未" lastIdx="1" clrIdx="78"/>
  <p:cmAuthor id="739" name="未知用户466" initials="未" lastIdx="1" clrIdx="0"/>
  <p:cmAuthor id="740" name="未知用户467" initials="未" lastIdx="3" clrIdx="1"/>
  <p:cmAuthor id="741" name="未知用户468" initials="未" lastIdx="1" clrIdx="0"/>
  <p:cmAuthor id="742" name="未知用户426" initials="未" lastIdx="1" clrIdx="0"/>
  <p:cmAuthor id="743" name="未知用户371" initials="未" lastIdx="1" clrIdx="1"/>
  <p:cmAuthor id="744" name="未知用户372" initials="未" lastIdx="1" clrIdx="0"/>
  <p:cmAuthor id="745" name="未知用户373" initials="未" lastIdx="8" clrIdx="0"/>
  <p:cmAuthor id="746" name="未知用户374" initials="未" lastIdx="2" clrIdx="0"/>
  <p:cmAuthor id="747" name="未知用户469" initials="未" lastIdx="1" clrIdx="0"/>
  <p:cmAuthor id="748" name="未知用户427" initials="未" lastIdx="8" clrIdx="0"/>
  <p:cmAuthor id="749" name="未知用户375" initials="未" lastIdx="8" clrIdx="0"/>
  <p:cmAuthor id="750" name="未知用户376" initials="未" lastIdx="1" clrIdx="0"/>
  <p:cmAuthor id="751" name="未知用户377" initials="未" lastIdx="1" clrIdx="0"/>
  <p:cmAuthor id="752" name="未知用户428" initials="未" lastIdx="8" clrIdx="0"/>
  <p:cmAuthor id="753" name="未知用户378" initials="未" lastIdx="1" clrIdx="0"/>
  <p:cmAuthor id="754" name="未知用户379" initials="未" lastIdx="1" clrIdx="0"/>
  <p:cmAuthor id="755" name="未知用户339" initials="未" lastIdx="1" clrIdx="0"/>
  <p:cmAuthor id="756" name="未知用户380" initials="未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4CF"/>
    <a:srgbClr val="8DC222"/>
    <a:srgbClr val="69BBF3"/>
    <a:srgbClr val="0A4974"/>
    <a:srgbClr val="CFE6A4"/>
    <a:srgbClr val="2494CF"/>
    <a:srgbClr val="0B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4" d="100"/>
          <a:sy n="164" d="100"/>
        </p:scale>
        <p:origin x="202" y="110"/>
      </p:cViewPr>
      <p:guideLst>
        <p:guide orient="horz" pos="1516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8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E:\&#26472;&#19968;&#24070;\&#12304;2023.8-&#12305;&#12304;&#25919;&#20225;&#21830;&#23458;&#20013;&#24515;&#12305;\&#12304;&#25919;&#20225;&#30452;&#38144;&#12305;\==&#21508;&#31181;&#26448;&#26009;PPT==\20250299&#30465;&#20844;&#21496;&#24464;&#25935;&#24635;&#35843;&#30740;\&#25552;&#32434;&#33609;&#31295;&#22270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E:\&#26472;&#19968;&#24070;\&#12304;2023.8-&#12305;&#12304;&#25919;&#20225;&#21830;&#23458;&#20013;&#24515;&#12305;\&#12304;&#25919;&#20225;&#30452;&#38144;&#12305;\==&#21508;&#31181;&#26448;&#26009;PPT==\20250299&#30465;&#20844;&#21496;&#24464;&#25935;&#24635;&#35843;&#30740;\&#25552;&#32434;&#33609;&#31295;&#22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702448210923"/>
          <c:y val="0.0578703703703704"/>
          <c:w val="0.768361581920904"/>
          <c:h val="0.94212962962963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337667133810581"/>
                  <c:y val="0.14516683437786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67252179797395"/>
                      <c:h val="0.335819045082607"/>
                    </c:manualLayout>
                  </c15:layout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Sheet1!$C$6:$C$7</c:f>
              <c:numCache>
                <c:formatCode>0.0%</c:formatCode>
                <c:ptCount val="2"/>
                <c:pt idx="0">
                  <c:v>0.368</c:v>
                </c:pt>
                <c:pt idx="1">
                  <c:v>0.632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42ae25b-e5bf-4d52-bcd5-512a93c24da3}"/>
      </c:ext>
    </c:extLst>
  </c:chart>
  <c:spPr>
    <a:noFill/>
    <a:ln>
      <a:noFill/>
    </a:ln>
    <a:effectLst/>
  </c:spPr>
  <c:txPr>
    <a:bodyPr/>
    <a:lstStyle/>
    <a:p>
      <a:pPr>
        <a:defRPr lang="zh-CN" sz="800">
          <a:solidFill>
            <a:schemeClr val="bg1"/>
          </a:solidFill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3955098925"/>
          <c:y val="0.156992469306118"/>
          <c:w val="0.849251562197455"/>
          <c:h val="0.5128016851349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Sheet1!$M$5:$N$5</c:f>
              <c:strCache>
                <c:ptCount val="2"/>
                <c:pt idx="0">
                  <c:v>梳理前</c:v>
                </c:pt>
                <c:pt idx="1">
                  <c:v>目前</c:v>
                </c:pt>
              </c:strCache>
            </c:strRef>
          </c:cat>
          <c:val>
            <c:numRef>
              <c:f>Sheet1!$M$6:$N$6</c:f>
              <c:numCache>
                <c:formatCode>0%</c:formatCode>
                <c:ptCount val="2"/>
                <c:pt idx="0">
                  <c:v>0.29</c:v>
                </c:pt>
                <c:pt idx="1">
                  <c:v>0.53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8441928"/>
        <c:axId val="823395616"/>
      </c:barChart>
      <c:catAx>
        <c:axId val="808441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823395616"/>
        <c:crosses val="autoZero"/>
        <c:auto val="1"/>
        <c:lblAlgn val="ctr"/>
        <c:lblOffset val="100"/>
        <c:noMultiLvlLbl val="0"/>
      </c:catAx>
      <c:valAx>
        <c:axId val="8233956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808441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dc501a9b-446a-4df8-8e6d-a1d0b74e82ec}"/>
      </c:ext>
    </c:extLst>
  </c:chart>
  <c:spPr>
    <a:noFill/>
    <a:ln>
      <a:noFill/>
    </a:ln>
    <a:effectLst/>
  </c:spPr>
  <c:txPr>
    <a:bodyPr/>
    <a:lstStyle/>
    <a:p>
      <a:pPr>
        <a:defRPr lang="zh-CN" sz="600"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7" Type="http://schemas.openxmlformats.org/officeDocument/2006/relationships/image" Target="../media/image13.png"/><Relationship Id="rId6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tags" Target="../tags/tag2.xml"/><Relationship Id="rId3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"/>
            <a:ext cx="9144000" cy="5144400"/>
          </a:xfrm>
          <a:prstGeom prst="rect">
            <a:avLst/>
          </a:prstGeom>
        </p:spPr>
      </p:pic>
      <p:sp>
        <p:nvSpPr>
          <p:cNvPr id="2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650" y="1942251"/>
            <a:ext cx="7886700" cy="62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0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37830" y="3665384"/>
            <a:ext cx="3868340" cy="3501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5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单击此处编辑日期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6262370" y="96520"/>
            <a:ext cx="2670175" cy="801370"/>
            <a:chOff x="322377" y="128913"/>
            <a:chExt cx="3227035" cy="1067978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9144000" cy="4956708"/>
            <a:chOff x="0" y="0"/>
            <a:chExt cx="9144000" cy="6607788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85"/>
            <a:stretch>
              <a:fillRect/>
            </a:stretch>
          </p:blipFill>
          <p:spPr>
            <a:xfrm>
              <a:off x="0" y="0"/>
              <a:ext cx="6688672" cy="656480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52" r="2147"/>
            <a:stretch>
              <a:fillRect/>
            </a:stretch>
          </p:blipFill>
          <p:spPr>
            <a:xfrm>
              <a:off x="2086881" y="0"/>
              <a:ext cx="7057119" cy="6607788"/>
            </a:xfrm>
            <a:prstGeom prst="rect">
              <a:avLst/>
            </a:prstGeom>
          </p:spPr>
        </p:pic>
      </p:grp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44128" y="990055"/>
            <a:ext cx="6055744" cy="341840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8281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fld id="{989A68CE-9FA7-456D-BE34-4C018B9CB8B8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80" y="0"/>
            <a:ext cx="1574165" cy="1042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4405630"/>
            <a:ext cx="997585" cy="606425"/>
          </a:xfrm>
          <a:prstGeom prst="rect">
            <a:avLst/>
          </a:prstGeom>
        </p:spPr>
      </p:pic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8674894" y="4797958"/>
            <a:ext cx="309562" cy="317500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65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297311"/>
            <a:ext cx="6115050" cy="458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00" b="1">
                <a:solidFill>
                  <a:srgbClr val="0B85CF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8281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</a:lstStyle>
          <a:p>
            <a:fld id="{989A68CE-9FA7-456D-BE34-4C018B9CB8B8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800" y="1001229"/>
            <a:ext cx="7772400" cy="34288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单击此处编辑内容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80" y="0"/>
            <a:ext cx="1574165" cy="1042035"/>
          </a:xfrm>
          <a:prstGeom prst="rect">
            <a:avLst/>
          </a:prstGeom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8674894" y="4797958"/>
            <a:ext cx="309562" cy="317500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65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8" y="0"/>
            <a:ext cx="9130285" cy="5144400"/>
          </a:xfrm>
          <a:prstGeom prst="rect">
            <a:avLst/>
          </a:prstGeom>
        </p:spPr>
      </p:pic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8674894" y="4797958"/>
            <a:ext cx="309562" cy="317500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65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53720" y="1713072"/>
            <a:ext cx="440055" cy="229076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553720" y="2084071"/>
            <a:ext cx="440055" cy="229076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553720" y="2467928"/>
            <a:ext cx="439420" cy="258604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553720" y="2825592"/>
            <a:ext cx="439420" cy="258604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5735" y="286854"/>
            <a:ext cx="8229600" cy="449749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8754563" y="4812207"/>
            <a:ext cx="213950" cy="209183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8701268" y="4808841"/>
            <a:ext cx="309562" cy="317500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5" y="798672"/>
            <a:ext cx="8652530" cy="91440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20000"/>
              </a:lnSpc>
              <a:spcBef>
                <a:spcPts val="300"/>
              </a:spcBef>
              <a:buFontTx/>
              <a:buChar char="‒"/>
              <a:defRPr sz="11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3094074"/>
            <a:ext cx="5443870" cy="204799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6975575" y="39270"/>
            <a:ext cx="2132566" cy="673428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3524" cy="5173974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 userDrawn="1"/>
        </p:nvCxnSpPr>
        <p:spPr>
          <a:xfrm>
            <a:off x="1998685" y="520021"/>
            <a:ext cx="7145267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161419"/>
            <a:ext cx="202777" cy="409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7508933" y="78091"/>
            <a:ext cx="1594607" cy="503779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89418" y="4804949"/>
            <a:ext cx="1480842" cy="338551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1200"/>
            </a:lvl1pPr>
          </a:lstStyle>
          <a:p>
            <a:fld id="{EB730883-2733-4EB0-9793-894FF9D501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553720" y="1713072"/>
            <a:ext cx="440055" cy="229076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5"/>
          </a:p>
        </p:txBody>
      </p:sp>
      <p:sp>
        <p:nvSpPr>
          <p:cNvPr id="3" name="矩形 2"/>
          <p:cNvSpPr/>
          <p:nvPr userDrawn="1"/>
        </p:nvSpPr>
        <p:spPr>
          <a:xfrm>
            <a:off x="-553720" y="2084071"/>
            <a:ext cx="440055" cy="229076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4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553720" y="2467928"/>
            <a:ext cx="439420" cy="258604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79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553720" y="2825592"/>
            <a:ext cx="439420" cy="258604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79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45735" y="286854"/>
            <a:ext cx="8229600" cy="449749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8701268" y="4808841"/>
            <a:ext cx="309562" cy="317500"/>
          </a:xfrm>
          <a:prstGeom prst="rect">
            <a:avLst/>
          </a:prstGeom>
          <a:noFill/>
          <a:ln>
            <a:noFill/>
          </a:ln>
        </p:spPr>
        <p:txBody>
          <a:bodyPr lIns="58786" tIns="29393" rIns="58786" bIns="29393"/>
          <a:lstStyle/>
          <a:p>
            <a:pPr algn="ctr">
              <a:defRPr/>
            </a:pPr>
            <a:fld id="{083AA7C1-1891-49BD-9179-A0E53E88FB77}" type="slidenum">
              <a:rPr lang="zh-CN" altLang="en-US" sz="675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en-US" altLang="zh-CN" sz="49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45735" y="798672"/>
            <a:ext cx="8652530" cy="914400"/>
          </a:xfrm>
          <a:prstGeom prst="rect">
            <a:avLst/>
          </a:prstGeom>
        </p:spPr>
        <p:txBody>
          <a:bodyPr/>
          <a:lstStyle>
            <a:lvl1pPr marL="180975" indent="-180975">
              <a:lnSpc>
                <a:spcPct val="120000"/>
              </a:lnSpc>
              <a:spcBef>
                <a:spcPts val="300"/>
              </a:spcBef>
              <a:buFontTx/>
              <a:buChar char="‒"/>
              <a:defRPr sz="11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3094074"/>
            <a:ext cx="5443870" cy="2047998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6975575" y="39270"/>
            <a:ext cx="2132566" cy="673428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sp>
        <p:nvSpPr>
          <p:cNvPr id="4" name="TextBox 7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8748722" y="4956581"/>
            <a:ext cx="395279" cy="205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9" rIns="68568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9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748465" y="4957157"/>
            <a:ext cx="395536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900" b="1" smtClean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8748722" y="4956581"/>
            <a:ext cx="395279" cy="2057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8" tIns="34289" rIns="68568" bIns="3428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9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9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logo 合集-0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1150" y="83821"/>
            <a:ext cx="1008380" cy="3117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72954" y="1491615"/>
            <a:ext cx="617220" cy="163449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75575" y="39270"/>
            <a:ext cx="2132566" cy="673428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3094074"/>
            <a:ext cx="5443870" cy="204799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7.png"/><Relationship Id="rId2" Type="http://schemas.openxmlformats.org/officeDocument/2006/relationships/tags" Target="../tags/tag7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chart" Target="../charts/chart2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>
          <a:xfrm>
            <a:off x="1220519" y="1272155"/>
            <a:ext cx="6703439" cy="1453769"/>
          </a:xfrm>
        </p:spPr>
        <p:txBody>
          <a:bodyPr vert="horz" wrap="square" lIns="68591" tIns="34295" rIns="68591" bIns="34295" anchor="b" anchorCtr="0"/>
          <a:lstStyle/>
          <a:p>
            <a:pPr algn="ctr" defTabSz="914400" eaLnBrk="1" fontAlgn="auto" latinLnBrk="0" hangingPunct="1">
              <a:lnSpc>
                <a:spcPct val="150000"/>
              </a:lnSpc>
              <a:buNone/>
            </a:pPr>
            <a:r>
              <a:rPr lang="en-US" altLang="zh-CN" sz="2800" b="1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XXXXXXXXXXXXXX</a:t>
            </a:r>
            <a:endParaRPr lang="zh-CN" altLang="en-US" sz="2800" b="1" kern="1200" dirty="0">
              <a:solidFill>
                <a:srgbClr val="0B85CF"/>
              </a:solidFill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171" name="文本占位符 4"/>
          <p:cNvSpPr>
            <a:spLocks noGrp="1"/>
          </p:cNvSpPr>
          <p:nvPr/>
        </p:nvSpPr>
        <p:spPr>
          <a:xfrm>
            <a:off x="2722582" y="3345789"/>
            <a:ext cx="3697605" cy="691515"/>
          </a:xfrm>
          <a:prstGeom prst="rect">
            <a:avLst/>
          </a:prstGeom>
        </p:spPr>
        <p:txBody>
          <a:bodyPr vert="horz" wrap="square" lIns="68591" tIns="34295" rIns="68591" bIns="34295" anchor="t" anchorCtr="0">
            <a:spAutoFit/>
          </a:bodyPr>
          <a:lstStyle>
            <a:lvl1pPr marL="0">
              <a:defRPr sz="2665" b="1" i="0">
                <a:solidFill>
                  <a:srgbClr val="A6A6A6"/>
                </a:solidFill>
                <a:latin typeface="微软雅黑" panose="020B0503020204020204" charset="-122"/>
                <a:ea typeface="+mn-ea"/>
                <a:cs typeface="微软雅黑" panose="020B0503020204020204" charset="-122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defTabSz="914400" eaLnBrk="1" fontAlgn="auto" latinLnBrk="0" hangingPunct="1">
              <a:lnSpc>
                <a:spcPct val="150000"/>
              </a:lnSpc>
              <a:buClrTx/>
              <a:buSzTx/>
            </a:pPr>
            <a:r>
              <a:rPr lang="zh-CN" altLang="en-US" sz="1350" b="0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嘉兴分公司</a:t>
            </a:r>
            <a:endParaRPr lang="zh-CN" altLang="en-US" sz="1350" b="0" kern="1200" dirty="0">
              <a:solidFill>
                <a:srgbClr val="0B85CF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ctr" defTabSz="914400" eaLnBrk="1" fontAlgn="auto" latinLnBrk="0" hangingPunct="1">
              <a:lnSpc>
                <a:spcPct val="150000"/>
              </a:lnSpc>
              <a:buClrTx/>
              <a:buSzTx/>
            </a:pPr>
            <a:r>
              <a:rPr lang="en-US" altLang="zh-CN" sz="1350" b="0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2025</a:t>
            </a:r>
            <a:r>
              <a:rPr lang="zh-CN" altLang="en-US" sz="1350" b="0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lang="en-US" altLang="zh-CN" sz="1350" b="0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lang="zh-CN" altLang="en-US" sz="1350" b="0" kern="1200" dirty="0">
                <a:solidFill>
                  <a:srgbClr val="0B85CF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endParaRPr lang="zh-CN" altLang="en-US" sz="1350" b="0" kern="1200" dirty="0">
              <a:solidFill>
                <a:srgbClr val="0B85CF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 txBox="1"/>
          <p:nvPr>
            <p:custDataLst>
              <p:tags r:id="rId2"/>
            </p:custDataLst>
          </p:nvPr>
        </p:nvSpPr>
        <p:spPr>
          <a:xfrm>
            <a:off x="231934" y="180023"/>
            <a:ext cx="7735253" cy="34385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50" kern="0" spc="70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引言</a:t>
            </a:r>
            <a:endParaRPr lang="zh-CN" altLang="en-US" sz="1650" kern="0" spc="70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70" y="4737735"/>
            <a:ext cx="4874260" cy="2263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0" y="2468880"/>
            <a:ext cx="3048000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发展思路框架图、简要成绩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1" name="文本框 50"/>
          <p:cNvSpPr txBox="1"/>
          <p:nvPr>
            <p:custDataLst>
              <p:tags r:id="rId4"/>
            </p:custDataLst>
          </p:nvPr>
        </p:nvSpPr>
        <p:spPr>
          <a:xfrm>
            <a:off x="542290" y="2409825"/>
            <a:ext cx="8167370" cy="3492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p>
            <a:pPr indent="0" algn="just" fontAlgn="auto">
              <a:lnSpc>
                <a:spcPct val="14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嘉兴公司充分认识到</a:t>
            </a: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r>
              <a:rPr 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【整体概括产品发展思路】</a:t>
            </a:r>
            <a:endParaRPr lang="zh-CN" sz="12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526415" y="753745"/>
            <a:ext cx="8167370" cy="60769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 anchor="t">
            <a:spAutoFit/>
          </a:bodyPr>
          <a:p>
            <a:pPr indent="0" algn="just" fontAlgn="auto">
              <a:lnSpc>
                <a:spcPct val="14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altLang="zh-CN" sz="12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 algn="r" fontAlgn="auto">
              <a:lnSpc>
                <a:spcPct val="14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</a:t>
            </a:r>
            <a:r>
              <a:rPr lang="zh-CN" altLang="en-US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这里引用领导的讲话，突出产品发展重要性</a:t>
            </a: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endParaRPr lang="en-US" altLang="zh-CN" sz="12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0" name="形状"/>
          <p:cNvSpPr/>
          <p:nvPr>
            <p:custDataLst>
              <p:tags r:id="rId6"/>
            </p:custDataLst>
          </p:nvPr>
        </p:nvSpPr>
        <p:spPr>
          <a:xfrm rot="10800000" flipV="1">
            <a:off x="1910715" y="2951480"/>
            <a:ext cx="5430520" cy="226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601" y="1278"/>
                  <a:pt x="4880" y="3791"/>
                  <a:pt x="6523" y="7189"/>
                </a:cubicBezTo>
                <a:cubicBezTo>
                  <a:pt x="7775" y="9777"/>
                  <a:pt x="8583" y="12797"/>
                  <a:pt x="8938" y="15980"/>
                </a:cubicBezTo>
                <a:lnTo>
                  <a:pt x="6741" y="15980"/>
                </a:lnTo>
                <a:lnTo>
                  <a:pt x="10802" y="21600"/>
                </a:lnTo>
                <a:lnTo>
                  <a:pt x="14863" y="15980"/>
                </a:lnTo>
                <a:lnTo>
                  <a:pt x="12657" y="15980"/>
                </a:lnTo>
                <a:cubicBezTo>
                  <a:pt x="13013" y="12796"/>
                  <a:pt x="13820" y="9778"/>
                  <a:pt x="15073" y="7189"/>
                </a:cubicBezTo>
                <a:cubicBezTo>
                  <a:pt x="16716" y="3791"/>
                  <a:pt x="18999" y="1278"/>
                  <a:pt x="21600" y="0"/>
                </a:cubicBezTo>
                <a:lnTo>
                  <a:pt x="10802" y="3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9494">
                  <a:alpha val="62000"/>
                </a:srgbClr>
              </a:gs>
              <a:gs pos="100000">
                <a:schemeClr val="accent6">
                  <a:lumMod val="60000"/>
                  <a:lumOff val="40000"/>
                  <a:alpha val="1000"/>
                </a:schemeClr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68580" rIns="68580" rtlCol="0" anchor="ctr">
            <a:noAutofit/>
          </a:bodyPr>
          <a:p>
            <a:pPr lvl="0" algn="ctr" eaLnBrk="1" hangingPunct="1">
              <a:buClrTx/>
              <a:buSzTx/>
              <a:buFontTx/>
              <a:defRPr/>
            </a:pPr>
            <a:endParaRPr lang="zh-CN" altLang="en-US" sz="100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1" name="文本框 2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28190" y="3309620"/>
            <a:ext cx="6900545" cy="3238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27146" tIns="0" rIns="27146" bIns="0" anchor="ctr" anchorCtr="0">
            <a:noAutofit/>
          </a:bodyPr>
          <a:lstStyle>
            <a:lvl1pPr>
              <a:spcBef>
                <a:spcPct val="15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15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28825" y="3764915"/>
            <a:ext cx="6900545" cy="3238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27146" tIns="0" rIns="27146" bIns="0" anchor="ctr" anchorCtr="0">
            <a:noAutofit/>
          </a:bodyPr>
          <a:lstStyle>
            <a:lvl1pPr>
              <a:spcBef>
                <a:spcPct val="15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15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28825" y="4220210"/>
            <a:ext cx="6900545" cy="3238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lIns="27146" tIns="0" rIns="27146" bIns="0" anchor="ctr" anchorCtr="0">
            <a:noAutofit/>
          </a:bodyPr>
          <a:lstStyle>
            <a:lvl1pPr>
              <a:spcBef>
                <a:spcPct val="15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15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15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15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15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85000"/>
              <a:buNone/>
            </a:pPr>
            <a:r>
              <a:rPr 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sz="1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" name="文本框 9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9730" y="3304540"/>
            <a:ext cx="1459230" cy="300990"/>
          </a:xfrm>
          <a:prstGeom prst="rect">
            <a:avLst/>
          </a:prstGeom>
          <a:solidFill>
            <a:srgbClr val="1184CF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  <a:defRPr/>
            </a:pPr>
            <a:r>
              <a:rPr lang="en-US" sz="1350" b="1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XXX</a:t>
            </a:r>
            <a:endParaRPr lang="en-US" b="1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26" name="文本框 9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79730" y="3764915"/>
            <a:ext cx="1459230" cy="300990"/>
          </a:xfrm>
          <a:prstGeom prst="rect">
            <a:avLst/>
          </a:prstGeom>
          <a:solidFill>
            <a:srgbClr val="1184CF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  <a:defRPr/>
            </a:pPr>
            <a:r>
              <a:rPr lang="en-US" sz="1350" b="1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XXX</a:t>
            </a:r>
            <a:endParaRPr lang="en-US" b="1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28" name="文本框 9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9730" y="4243070"/>
            <a:ext cx="1459230" cy="300990"/>
          </a:xfrm>
          <a:prstGeom prst="rect">
            <a:avLst/>
          </a:prstGeom>
          <a:solidFill>
            <a:srgbClr val="1184CF"/>
          </a:solidFill>
          <a:ln>
            <a:noFill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ClrTx/>
              <a:buSzTx/>
              <a:buFontTx/>
              <a:defRPr/>
            </a:pPr>
            <a:r>
              <a:rPr lang="en-US" sz="1350" b="1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XXX</a:t>
            </a:r>
            <a:endParaRPr lang="en-US" b="1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3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>
            <p:custDataLst>
              <p:tags r:id="rId4"/>
            </p:custDataLst>
          </p:nvPr>
        </p:nvSpPr>
        <p:spPr>
          <a:xfrm>
            <a:off x="305753" y="184309"/>
            <a:ext cx="7735253" cy="34385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50" kern="0" spc="70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一、统一思想、统筹分析</a:t>
            </a:r>
            <a:endParaRPr lang="zh-CN" altLang="en-US" sz="1650" kern="0" spc="70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4640580" y="1533525"/>
            <a:ext cx="4106545" cy="3335655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1465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>
            <p:custDataLst>
              <p:tags r:id="rId6"/>
            </p:custDataLst>
          </p:nvPr>
        </p:nvSpPr>
        <p:spPr>
          <a:xfrm>
            <a:off x="260033" y="681508"/>
            <a:ext cx="8687842" cy="3492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4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</a:t>
            </a:r>
            <a:endParaRPr lang="en-US" altLang="zh-CN" sz="12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矩形: 圆角 8"/>
          <p:cNvSpPr/>
          <p:nvPr>
            <p:custDataLst>
              <p:tags r:id="rId7"/>
            </p:custDataLst>
          </p:nvPr>
        </p:nvSpPr>
        <p:spPr>
          <a:xfrm>
            <a:off x="5959475" y="1410335"/>
            <a:ext cx="1468120" cy="254000"/>
          </a:xfrm>
          <a:prstGeom prst="roundRect">
            <a:avLst>
              <a:gd name="adj" fmla="val 0"/>
            </a:avLst>
          </a:prstGeom>
          <a:solidFill>
            <a:srgbClr val="1184CF"/>
          </a:solidFill>
        </p:spPr>
        <p:txBody>
          <a:bodyPr wrap="square" rtlCol="0" anchor="ctr">
            <a:noAutofit/>
          </a:bodyPr>
          <a:p>
            <a:pPr lvl="0" algn="ctr" defTabSz="609600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437515" y="1533525"/>
            <a:ext cx="4106545" cy="3335655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1465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: 圆角 8"/>
          <p:cNvSpPr/>
          <p:nvPr>
            <p:custDataLst>
              <p:tags r:id="rId9"/>
            </p:custDataLst>
          </p:nvPr>
        </p:nvSpPr>
        <p:spPr>
          <a:xfrm>
            <a:off x="1757045" y="1410335"/>
            <a:ext cx="1468120" cy="254000"/>
          </a:xfrm>
          <a:prstGeom prst="roundRect">
            <a:avLst>
              <a:gd name="adj" fmla="val 0"/>
            </a:avLst>
          </a:prstGeom>
          <a:solidFill>
            <a:srgbClr val="1184CF"/>
          </a:solidFill>
        </p:spPr>
        <p:txBody>
          <a:bodyPr wrap="square" rtlCol="0" anchor="ctr">
            <a:noAutofit/>
          </a:bodyPr>
          <a:p>
            <a:pPr lvl="0" algn="ctr" defTabSz="609600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6" name="文本框 165"/>
          <p:cNvSpPr txBox="1"/>
          <p:nvPr>
            <p:custDataLst>
              <p:tags r:id="rId10"/>
            </p:custDataLst>
          </p:nvPr>
        </p:nvSpPr>
        <p:spPr>
          <a:xfrm>
            <a:off x="4703604" y="1743869"/>
            <a:ext cx="4106704" cy="2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1650" y="2510790"/>
            <a:ext cx="3910965" cy="68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9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74516" y="3135155"/>
            <a:ext cx="632936" cy="257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制定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进驻计划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4516" y="3497105"/>
            <a:ext cx="632936" cy="257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排摸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预热到位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74516" y="3859055"/>
            <a:ext cx="632936" cy="257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统谈商机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>
              <a:buClrTx/>
              <a:buSzTx/>
              <a:buFontTx/>
            </a:pP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87646" y="3535204"/>
            <a:ext cx="1671638" cy="335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67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29556" y="3805238"/>
            <a:ext cx="1671638" cy="335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67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641475" y="3092450"/>
            <a:ext cx="1811655" cy="348615"/>
          </a:xfrm>
          <a:prstGeom prst="roundRect">
            <a:avLst/>
          </a:prstGeom>
          <a:ln w="12700" cmpd="sng">
            <a:solidFill>
              <a:srgbClr val="93CDDD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形状"/>
          <p:cNvSpPr/>
          <p:nvPr/>
        </p:nvSpPr>
        <p:spPr>
          <a:xfrm rot="5400000" flipV="1">
            <a:off x="880904" y="3457575"/>
            <a:ext cx="1075849" cy="366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601" y="1278"/>
                  <a:pt x="4880" y="3791"/>
                  <a:pt x="6523" y="7189"/>
                </a:cubicBezTo>
                <a:cubicBezTo>
                  <a:pt x="7775" y="9777"/>
                  <a:pt x="8583" y="12797"/>
                  <a:pt x="8938" y="15980"/>
                </a:cubicBezTo>
                <a:lnTo>
                  <a:pt x="6741" y="15980"/>
                </a:lnTo>
                <a:lnTo>
                  <a:pt x="10802" y="21600"/>
                </a:lnTo>
                <a:lnTo>
                  <a:pt x="14863" y="15980"/>
                </a:lnTo>
                <a:lnTo>
                  <a:pt x="12657" y="15980"/>
                </a:lnTo>
                <a:cubicBezTo>
                  <a:pt x="13013" y="12796"/>
                  <a:pt x="13820" y="9778"/>
                  <a:pt x="15073" y="7189"/>
                </a:cubicBezTo>
                <a:cubicBezTo>
                  <a:pt x="16716" y="3791"/>
                  <a:pt x="18999" y="1278"/>
                  <a:pt x="21600" y="0"/>
                </a:cubicBezTo>
                <a:lnTo>
                  <a:pt x="10802" y="36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184CF">
                  <a:lumMod val="60000"/>
                  <a:lumOff val="40000"/>
                </a:srgbClr>
              </a:gs>
              <a:gs pos="93000">
                <a:sysClr val="window" lastClr="FFFFFF"/>
              </a:gs>
              <a:gs pos="61000">
                <a:srgbClr val="1184CF">
                  <a:lumMod val="20000"/>
                  <a:lumOff val="80000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17145" rIns="17145" anchor="ctr"/>
          <a:p>
            <a:pPr defTabSz="457200">
              <a:defRPr sz="1800"/>
            </a:pPr>
            <a:endParaRPr sz="375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59255" y="3101975"/>
            <a:ext cx="1760855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7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清单级跟进节前梳理的</a:t>
            </a:r>
            <a:r>
              <a:rPr lang="en-US" altLang="zh-CN" sz="7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893</a:t>
            </a:r>
            <a:r>
              <a:rPr lang="zh-CN" altLang="en-US" sz="75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家重点目标集团，介入集团招工环节</a:t>
            </a:r>
            <a:endParaRPr lang="zh-CN" altLang="en-US" sz="75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640840" y="3493135"/>
            <a:ext cx="1807210" cy="288925"/>
          </a:xfrm>
          <a:prstGeom prst="roundRect">
            <a:avLst/>
          </a:prstGeom>
          <a:ln w="12700" cmpd="sng">
            <a:solidFill>
              <a:srgbClr val="93CDDD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630045" y="3840480"/>
            <a:ext cx="1819275" cy="278765"/>
          </a:xfrm>
          <a:prstGeom prst="roundRect">
            <a:avLst/>
          </a:prstGeom>
          <a:ln w="12700" cmpd="sng">
            <a:solidFill>
              <a:srgbClr val="93CDDD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630680" y="3482975"/>
            <a:ext cx="1873250" cy="325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750">
                <a:latin typeface="微软雅黑" panose="020B0503020204020204" charset="-122"/>
                <a:ea typeface="微软雅黑" panose="020B0503020204020204" charset="-122"/>
              </a:rPr>
              <a:t>进驻集团通讯录提前排摸，邀约预热动作到位，营销复盘，提高场效</a:t>
            </a:r>
            <a:endParaRPr lang="zh-CN" altLang="en-US" sz="7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47825" y="3840480"/>
            <a:ext cx="1807210" cy="26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750">
                <a:latin typeface="微软雅黑" panose="020B0503020204020204" charset="-122"/>
                <a:ea typeface="微软雅黑" panose="020B0503020204020204" charset="-122"/>
              </a:rPr>
              <a:t>充分挖掘集团统谈统付需求，促成批量开户</a:t>
            </a:r>
            <a:endParaRPr lang="zh-CN" altLang="en-US" sz="7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文本框 109"/>
          <p:cNvSpPr txBox="1"/>
          <p:nvPr>
            <p:custDataLst>
              <p:tags r:id="rId11"/>
            </p:custDataLst>
          </p:nvPr>
        </p:nvSpPr>
        <p:spPr>
          <a:xfrm>
            <a:off x="607695" y="2102485"/>
            <a:ext cx="123190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 sz="800" b="1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endParaRPr lang="zh-CN" altLang="en-US" sz="800" b="1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zh-CN" altLang="en-US" sz="800" b="1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2" name="文本框 71"/>
          <p:cNvSpPr txBox="1"/>
          <p:nvPr>
            <p:custDataLst>
              <p:tags r:id="rId12"/>
            </p:custDataLst>
          </p:nvPr>
        </p:nvSpPr>
        <p:spPr>
          <a:xfrm>
            <a:off x="1630045" y="2108200"/>
            <a:ext cx="123190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 sz="800" b="1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</a:t>
            </a:r>
            <a:endParaRPr lang="en-US" altLang="zh-CN" sz="800" b="1" spc="-1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zh-CN" altLang="en-US" sz="800" b="1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3" name="文本框 72"/>
          <p:cNvSpPr txBox="1"/>
          <p:nvPr>
            <p:custDataLst>
              <p:tags r:id="rId13"/>
            </p:custDataLst>
          </p:nvPr>
        </p:nvSpPr>
        <p:spPr>
          <a:xfrm>
            <a:off x="2757170" y="2108835"/>
            <a:ext cx="1439545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" b="1" spc="-10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en-US" altLang="zh-CN" sz="800" b="1" spc="-10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endParaRPr lang="zh-CN" altLang="en-US" sz="800" b="1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65798" y="4537740"/>
            <a:ext cx="656749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融合高套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加号 86"/>
          <p:cNvSpPr/>
          <p:nvPr/>
        </p:nvSpPr>
        <p:spPr>
          <a:xfrm>
            <a:off x="1383030" y="4537869"/>
            <a:ext cx="161925" cy="21574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88" name="圆角矩形 87"/>
          <p:cNvSpPr/>
          <p:nvPr/>
        </p:nvSpPr>
        <p:spPr>
          <a:xfrm>
            <a:off x="1604963" y="4542820"/>
            <a:ext cx="656749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7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业务</a:t>
            </a:r>
            <a:endParaRPr lang="zh-CN" altLang="en-US" sz="7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982788" y="4481671"/>
            <a:ext cx="2502218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新拓：新放号</a:t>
            </a:r>
            <a:r>
              <a:rPr lang="en-US" altLang="zh-CN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高质量发展</a:t>
            </a:r>
            <a:r>
              <a:rPr lang="en-US" altLang="zh-CN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融合</a:t>
            </a:r>
            <a:endParaRPr lang="zh-CN" altLang="en-US" sz="900" b="1" kern="0" spc="-10" dirty="0">
              <a:solidFill>
                <a:srgbClr val="C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存量：提价值</a:t>
            </a:r>
            <a:r>
              <a:rPr lang="en-US" altLang="zh-CN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900" b="1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融合</a:t>
            </a:r>
            <a:endParaRPr lang="zh-CN" altLang="en-US" sz="900" b="1" kern="0" spc="-10" dirty="0">
              <a:solidFill>
                <a:srgbClr val="C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4840613" y="2129782"/>
            <a:ext cx="3924445" cy="2767914"/>
            <a:chOff x="7623" y="3354"/>
            <a:chExt cx="6180" cy="4359"/>
          </a:xfrm>
        </p:grpSpPr>
        <p:graphicFrame>
          <p:nvGraphicFramePr>
            <p:cNvPr id="133" name="图表 132"/>
            <p:cNvGraphicFramePr/>
            <p:nvPr/>
          </p:nvGraphicFramePr>
          <p:xfrm>
            <a:off x="7799" y="3409"/>
            <a:ext cx="1229" cy="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35" name="矩形 134"/>
            <p:cNvSpPr/>
            <p:nvPr/>
          </p:nvSpPr>
          <p:spPr>
            <a:xfrm>
              <a:off x="7753" y="4319"/>
              <a:ext cx="1563" cy="364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900" dirty="0">
                  <a:latin typeface="微软雅黑" panose="020B0503020204020204" charset="-122"/>
                  <a:ea typeface="微软雅黑" panose="020B0503020204020204" charset="-122"/>
                </a:rPr>
                <a:t>商务楼宇渗透率</a:t>
              </a:r>
              <a:endParaRPr lang="zh-CN" alt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6" name="燕尾形 135"/>
            <p:cNvSpPr/>
            <p:nvPr/>
          </p:nvSpPr>
          <p:spPr>
            <a:xfrm>
              <a:off x="9385" y="3523"/>
              <a:ext cx="503" cy="852"/>
            </a:xfrm>
            <a:prstGeom prst="chevron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>
              <a:off x="10059" y="3354"/>
              <a:ext cx="1345" cy="1098"/>
              <a:chOff x="2733088" y="4689367"/>
              <a:chExt cx="1819571" cy="1485271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2898776" y="4689367"/>
                <a:ext cx="1485267" cy="148526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5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2973758" y="4721533"/>
                <a:ext cx="669255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企业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台</a:t>
                </a:r>
                <a:r>
                  <a:rPr lang="zh-CN" altLang="en-US" sz="500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账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504380" y="4783346"/>
                <a:ext cx="879663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客情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统筹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3026247" y="5649920"/>
                <a:ext cx="688426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渗透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情况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3791995" y="5242473"/>
                <a:ext cx="760664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到期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时间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3334334" y="4928428"/>
                <a:ext cx="625399" cy="983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2400" b="1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无</a:t>
                </a:r>
                <a:endParaRPr lang="zh-CN" altLang="en-US" sz="24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2733088" y="5215568"/>
                <a:ext cx="691714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友商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资费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601702" y="5627403"/>
                <a:ext cx="686195" cy="524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商机</a:t>
                </a:r>
                <a:endParaRPr lang="en-US" altLang="zh-CN" sz="5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ctr"/>
                <a:r>
                  <a:rPr lang="zh-CN" altLang="en-US" sz="500" dirty="0" smtClean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储备</a:t>
                </a:r>
                <a:endParaRPr lang="zh-CN" altLang="en-US" sz="5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49" name="矩形 148"/>
            <p:cNvSpPr/>
            <p:nvPr/>
          </p:nvSpPr>
          <p:spPr>
            <a:xfrm>
              <a:off x="11517" y="3444"/>
              <a:ext cx="937" cy="1018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/>
              <a:r>
                <a:rPr lang="zh-CN" altLang="en-US" sz="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建档</a:t>
              </a:r>
              <a:r>
                <a:rPr lang="zh-CN" altLang="en-US" sz="8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率</a:t>
              </a:r>
              <a:endParaRPr lang="en-US" altLang="zh-CN" sz="800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不足3成</a:t>
              </a:r>
              <a:endParaRPr lang="en-US" altLang="zh-CN" sz="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endParaRPr lang="en-US" altLang="zh-CN" sz="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800" b="1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没有</a:t>
              </a:r>
              <a:endParaRPr lang="en-US" altLang="zh-CN" sz="800" b="1" dirty="0" smtClean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800" dirty="0" smtClean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定期</a:t>
              </a:r>
              <a:r>
                <a:rPr lang="zh-CN" altLang="en-US" sz="800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rPr>
                <a:t>更新</a:t>
              </a:r>
              <a:endParaRPr lang="zh-CN" altLang="en-US" sz="8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638" y="3444"/>
              <a:ext cx="451" cy="866"/>
            </a:xfrm>
            <a:prstGeom prst="rect">
              <a:avLst/>
            </a:prstGeom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098" y="3445"/>
              <a:ext cx="458" cy="865"/>
            </a:xfrm>
            <a:prstGeom prst="rect">
              <a:avLst/>
            </a:prstGeom>
          </p:spPr>
        </p:pic>
        <p:sp>
          <p:nvSpPr>
            <p:cNvPr id="153" name="文本框 152"/>
            <p:cNvSpPr txBox="1"/>
            <p:nvPr>
              <p:custDataLst>
                <p:tags r:id="rId16"/>
              </p:custDataLst>
            </p:nvPr>
          </p:nvSpPr>
          <p:spPr>
            <a:xfrm>
              <a:off x="7623" y="5502"/>
              <a:ext cx="2448" cy="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7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分公司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：全量楼宇归位；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政企直销：</a:t>
              </a:r>
              <a:r>
                <a:rPr lang="zh-CN" altLang="en-US" sz="7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全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量拍照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核验；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70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市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政企：</a:t>
              </a: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30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余批次走访；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7623" y="6429"/>
              <a:ext cx="2123" cy="1284"/>
              <a:chOff x="4850453" y="3898110"/>
              <a:chExt cx="1347941" cy="815275"/>
            </a:xfrm>
          </p:grpSpPr>
          <p:graphicFrame>
            <p:nvGraphicFramePr>
              <p:cNvPr id="155" name="图表 154"/>
              <p:cNvGraphicFramePr/>
              <p:nvPr/>
            </p:nvGraphicFramePr>
            <p:xfrm>
              <a:off x="4850453" y="3904429"/>
              <a:ext cx="1347941" cy="8089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56" name="矩形 155"/>
              <p:cNvSpPr/>
              <p:nvPr/>
            </p:nvSpPr>
            <p:spPr>
              <a:xfrm>
                <a:off x="5046271" y="3898110"/>
                <a:ext cx="992579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r>
                  <a:rPr lang="zh-CN" altLang="en-US" sz="900" b="1" dirty="0">
                    <a:latin typeface="微软雅黑" panose="020B0503020204020204" charset="-122"/>
                    <a:ea typeface="微软雅黑" panose="020B0503020204020204" charset="-122"/>
                  </a:rPr>
                  <a:t>商务楼宇建档率</a:t>
                </a:r>
                <a:endParaRPr lang="zh-CN" altLang="en-US" sz="9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7" name="右箭头 156"/>
              <p:cNvSpPr/>
              <p:nvPr/>
            </p:nvSpPr>
            <p:spPr>
              <a:xfrm rot="20174092">
                <a:off x="5437670" y="4185282"/>
                <a:ext cx="283192" cy="45719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10407" y="5491"/>
              <a:ext cx="500" cy="606"/>
              <a:chOff x="6719091" y="3146081"/>
              <a:chExt cx="317460" cy="384942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6719091" y="3328970"/>
                <a:ext cx="102394" cy="2020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6816289" y="3146081"/>
                <a:ext cx="102394" cy="3849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6934157" y="3261584"/>
                <a:ext cx="102394" cy="26794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62" name="文本框 161"/>
            <p:cNvSpPr txBox="1"/>
            <p:nvPr>
              <p:custDataLst>
                <p:tags r:id="rId17"/>
              </p:custDataLst>
            </p:nvPr>
          </p:nvSpPr>
          <p:spPr>
            <a:xfrm>
              <a:off x="10823" y="5557"/>
              <a:ext cx="1261" cy="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440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幢楼宇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95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幢重点楼宇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3" name="小人1 892"/>
            <p:cNvSpPr/>
            <p:nvPr/>
          </p:nvSpPr>
          <p:spPr>
            <a:xfrm>
              <a:off x="10432" y="6669"/>
              <a:ext cx="301" cy="2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" name="圆环小人1 1203"/>
            <p:cNvSpPr/>
            <p:nvPr/>
          </p:nvSpPr>
          <p:spPr>
            <a:xfrm>
              <a:off x="10451" y="7288"/>
              <a:ext cx="237" cy="234"/>
            </a:xfrm>
            <a:custGeom>
              <a:avLst/>
              <a:gdLst/>
              <a:ahLst/>
              <a:cxnLst/>
              <a:rect l="0" t="0" r="0" b="0"/>
              <a:pathLst>
                <a:path w="1363201" h="1348896">
                  <a:moveTo>
                    <a:pt x="658470" y="710475"/>
                  </a:moveTo>
                  <a:cubicBezTo>
                    <a:pt x="1027156" y="698755"/>
                    <a:pt x="1338704" y="981142"/>
                    <a:pt x="1363201" y="1348896"/>
                  </a:cubicBezTo>
                  <a:lnTo>
                    <a:pt x="1262707" y="1348896"/>
                  </a:lnTo>
                  <a:cubicBezTo>
                    <a:pt x="1239052" y="1037914"/>
                    <a:pt x="974407" y="800143"/>
                    <a:pt x="661637" y="810085"/>
                  </a:cubicBezTo>
                  <a:cubicBezTo>
                    <a:pt x="361432" y="819628"/>
                    <a:pt x="119967" y="1054106"/>
                    <a:pt x="99662" y="1348896"/>
                  </a:cubicBezTo>
                  <a:lnTo>
                    <a:pt x="0" y="1348896"/>
                  </a:lnTo>
                  <a:cubicBezTo>
                    <a:pt x="20238" y="1000252"/>
                    <a:pt x="304456" y="721728"/>
                    <a:pt x="658470" y="710475"/>
                  </a:cubicBezTo>
                  <a:close/>
                  <a:moveTo>
                    <a:pt x="680226" y="95884"/>
                  </a:moveTo>
                  <a:cubicBezTo>
                    <a:pt x="551092" y="95884"/>
                    <a:pt x="446408" y="200568"/>
                    <a:pt x="446408" y="329703"/>
                  </a:cubicBezTo>
                  <a:cubicBezTo>
                    <a:pt x="446408" y="458838"/>
                    <a:pt x="551092" y="563521"/>
                    <a:pt x="680226" y="563521"/>
                  </a:cubicBezTo>
                  <a:cubicBezTo>
                    <a:pt x="809361" y="563521"/>
                    <a:pt x="914045" y="458838"/>
                    <a:pt x="914045" y="329703"/>
                  </a:cubicBezTo>
                  <a:cubicBezTo>
                    <a:pt x="914045" y="200568"/>
                    <a:pt x="809361" y="95884"/>
                    <a:pt x="680226" y="95884"/>
                  </a:cubicBezTo>
                  <a:close/>
                  <a:moveTo>
                    <a:pt x="680226" y="0"/>
                  </a:moveTo>
                  <a:cubicBezTo>
                    <a:pt x="862316" y="0"/>
                    <a:pt x="1009929" y="147613"/>
                    <a:pt x="1009929" y="329703"/>
                  </a:cubicBezTo>
                  <a:cubicBezTo>
                    <a:pt x="1009929" y="511793"/>
                    <a:pt x="862316" y="659406"/>
                    <a:pt x="680226" y="659406"/>
                  </a:cubicBezTo>
                  <a:cubicBezTo>
                    <a:pt x="498136" y="659406"/>
                    <a:pt x="350524" y="511793"/>
                    <a:pt x="350524" y="329703"/>
                  </a:cubicBezTo>
                  <a:cubicBezTo>
                    <a:pt x="350524" y="147613"/>
                    <a:pt x="498136" y="0"/>
                    <a:pt x="680226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" name="圆形小人2 1226"/>
            <p:cNvSpPr/>
            <p:nvPr/>
          </p:nvSpPr>
          <p:spPr>
            <a:xfrm>
              <a:off x="10467" y="6994"/>
              <a:ext cx="209" cy="186"/>
            </a:xfrm>
            <a:custGeom>
              <a:avLst/>
              <a:gdLst/>
              <a:ahLst/>
              <a:cxnLst/>
              <a:rect l="0" t="0" r="0" b="0"/>
              <a:pathLst>
                <a:path w="2096905" h="1866796">
                  <a:moveTo>
                    <a:pt x="1048452" y="936104"/>
                  </a:moveTo>
                  <a:cubicBezTo>
                    <a:pt x="1514414" y="936104"/>
                    <a:pt x="1915768" y="1306075"/>
                    <a:pt x="2095857" y="1839030"/>
                  </a:cubicBezTo>
                  <a:lnTo>
                    <a:pt x="2096905" y="1866796"/>
                  </a:lnTo>
                  <a:lnTo>
                    <a:pt x="0" y="1866796"/>
                  </a:lnTo>
                  <a:lnTo>
                    <a:pt x="1048" y="1839032"/>
                  </a:lnTo>
                  <a:cubicBezTo>
                    <a:pt x="181136" y="1306076"/>
                    <a:pt x="582491" y="936104"/>
                    <a:pt x="1048452" y="936104"/>
                  </a:cubicBezTo>
                  <a:close/>
                  <a:moveTo>
                    <a:pt x="1048452" y="0"/>
                  </a:moveTo>
                  <a:cubicBezTo>
                    <a:pt x="1278321" y="0"/>
                    <a:pt x="1464666" y="183796"/>
                    <a:pt x="1464666" y="410519"/>
                  </a:cubicBezTo>
                  <a:cubicBezTo>
                    <a:pt x="1464666" y="637242"/>
                    <a:pt x="1278321" y="821038"/>
                    <a:pt x="1048452" y="821038"/>
                  </a:cubicBezTo>
                  <a:cubicBezTo>
                    <a:pt x="818583" y="821038"/>
                    <a:pt x="632238" y="637242"/>
                    <a:pt x="632238" y="410519"/>
                  </a:cubicBezTo>
                  <a:cubicBezTo>
                    <a:pt x="632238" y="183796"/>
                    <a:pt x="818583" y="0"/>
                    <a:pt x="1048452" y="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7" name="文本框 166"/>
            <p:cNvSpPr txBox="1"/>
            <p:nvPr>
              <p:custDataLst>
                <p:tags r:id="rId18"/>
              </p:custDataLst>
            </p:nvPr>
          </p:nvSpPr>
          <p:spPr>
            <a:xfrm>
              <a:off x="10832" y="6169"/>
              <a:ext cx="1261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118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名楼长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8" name="文本框 167"/>
            <p:cNvSpPr txBox="1"/>
            <p:nvPr>
              <p:custDataLst>
                <p:tags r:id="rId19"/>
              </p:custDataLst>
            </p:nvPr>
          </p:nvSpPr>
          <p:spPr>
            <a:xfrm>
              <a:off x="10832" y="6575"/>
              <a:ext cx="1261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2-4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名直销</a:t>
              </a: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/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楼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69" name="文本框 168"/>
            <p:cNvSpPr txBox="1"/>
            <p:nvPr>
              <p:custDataLst>
                <p:tags r:id="rId20"/>
              </p:custDataLst>
            </p:nvPr>
          </p:nvSpPr>
          <p:spPr>
            <a:xfrm>
              <a:off x="10832" y="6875"/>
              <a:ext cx="1261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名家客装维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0" name="文本框 169"/>
            <p:cNvSpPr txBox="1"/>
            <p:nvPr>
              <p:custDataLst>
                <p:tags r:id="rId21"/>
              </p:custDataLst>
            </p:nvPr>
          </p:nvSpPr>
          <p:spPr>
            <a:xfrm>
              <a:off x="10832" y="7205"/>
              <a:ext cx="1261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1</a:t>
              </a:r>
              <a:r>
                <a:rPr lang="zh-CN" altLang="en-US" sz="70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名集客装维</a:t>
              </a:r>
              <a:endParaRPr lang="en-US" altLang="zh-CN" sz="700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1" name="圆角矩形 170"/>
            <p:cNvSpPr/>
            <p:nvPr/>
          </p:nvSpPr>
          <p:spPr>
            <a:xfrm>
              <a:off x="10289" y="6169"/>
              <a:ext cx="1630" cy="1439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>
              <a:off x="12100" y="5420"/>
              <a:ext cx="1344" cy="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楼宇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达标</a:t>
              </a:r>
              <a:r>
                <a:rPr lang="zh-CN" altLang="en-US" sz="7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13356" y="5412"/>
              <a:ext cx="447" cy="41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√</a:t>
              </a:r>
              <a:endParaRPr lang="zh-CN" altLang="en-US" sz="1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12100" y="5856"/>
              <a:ext cx="1344" cy="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各层级考核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12100" y="6296"/>
              <a:ext cx="1344" cy="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楼长激励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2100" y="6737"/>
              <a:ext cx="1344" cy="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N</a:t>
              </a:r>
              <a:r>
                <a:rPr lang="zh-CN" altLang="en-US" sz="7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通道考核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2100" y="7177"/>
              <a:ext cx="1344" cy="3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楼宇</a:t>
              </a:r>
              <a:r>
                <a:rPr lang="zh-CN" altLang="en-US" sz="7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激励系数</a:t>
              </a:r>
              <a:endParaRPr lang="zh-CN" altLang="en-US" sz="7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356" y="5860"/>
              <a:ext cx="447" cy="41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√</a:t>
              </a:r>
              <a:endParaRPr lang="zh-CN" altLang="en-US" sz="1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3356" y="6287"/>
              <a:ext cx="447" cy="41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√</a:t>
              </a:r>
              <a:endParaRPr lang="zh-CN" altLang="en-US" sz="1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3356" y="6738"/>
              <a:ext cx="447" cy="41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√</a:t>
              </a:r>
              <a:endParaRPr lang="zh-CN" altLang="en-US" sz="1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13356" y="7179"/>
              <a:ext cx="447" cy="412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11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√</a:t>
              </a:r>
              <a:endParaRPr lang="zh-CN" altLang="en-US" sz="11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2" name="男女小人 893"/>
            <p:cNvSpPr/>
            <p:nvPr/>
          </p:nvSpPr>
          <p:spPr>
            <a:xfrm>
              <a:off x="10428" y="6279"/>
              <a:ext cx="318" cy="24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108" h="81">
                  <a:moveTo>
                    <a:pt x="3" y="54"/>
                  </a:moveTo>
                  <a:cubicBezTo>
                    <a:pt x="9" y="51"/>
                    <a:pt x="15" y="49"/>
                    <a:pt x="21" y="47"/>
                  </a:cubicBezTo>
                  <a:cubicBezTo>
                    <a:pt x="23" y="45"/>
                    <a:pt x="24" y="44"/>
                    <a:pt x="26" y="43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5" y="44"/>
                    <a:pt x="46" y="46"/>
                    <a:pt x="48" y="47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1" y="50"/>
                    <a:pt x="61" y="50"/>
                  </a:cubicBezTo>
                  <a:cubicBezTo>
                    <a:pt x="65" y="48"/>
                    <a:pt x="69" y="47"/>
                    <a:pt x="72" y="46"/>
                  </a:cubicBezTo>
                  <a:cubicBezTo>
                    <a:pt x="75" y="52"/>
                    <a:pt x="79" y="57"/>
                    <a:pt x="84" y="60"/>
                  </a:cubicBezTo>
                  <a:cubicBezTo>
                    <a:pt x="89" y="57"/>
                    <a:pt x="93" y="52"/>
                    <a:pt x="96" y="46"/>
                  </a:cubicBezTo>
                  <a:cubicBezTo>
                    <a:pt x="99" y="47"/>
                    <a:pt x="102" y="48"/>
                    <a:pt x="105" y="48"/>
                  </a:cubicBezTo>
                  <a:cubicBezTo>
                    <a:pt x="108" y="53"/>
                    <a:pt x="108" y="64"/>
                    <a:pt x="108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4"/>
                    <a:pt x="70" y="77"/>
                    <a:pt x="70" y="81"/>
                  </a:cubicBezTo>
                  <a:cubicBezTo>
                    <a:pt x="47" y="81"/>
                    <a:pt x="24" y="81"/>
                    <a:pt x="0" y="81"/>
                  </a:cubicBezTo>
                  <a:cubicBezTo>
                    <a:pt x="0" y="68"/>
                    <a:pt x="1" y="58"/>
                    <a:pt x="3" y="54"/>
                  </a:cubicBezTo>
                  <a:close/>
                  <a:moveTo>
                    <a:pt x="74" y="26"/>
                  </a:moveTo>
                  <a:cubicBezTo>
                    <a:pt x="79" y="27"/>
                    <a:pt x="89" y="26"/>
                    <a:pt x="94" y="24"/>
                  </a:cubicBezTo>
                  <a:cubicBezTo>
                    <a:pt x="94" y="27"/>
                    <a:pt x="94" y="32"/>
                    <a:pt x="92" y="37"/>
                  </a:cubicBezTo>
                  <a:cubicBezTo>
                    <a:pt x="91" y="39"/>
                    <a:pt x="90" y="40"/>
                    <a:pt x="89" y="41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2"/>
                    <a:pt x="98" y="33"/>
                    <a:pt x="98" y="31"/>
                  </a:cubicBezTo>
                  <a:cubicBezTo>
                    <a:pt x="102" y="2"/>
                    <a:pt x="65" y="2"/>
                    <a:pt x="69" y="31"/>
                  </a:cubicBezTo>
                  <a:cubicBezTo>
                    <a:pt x="69" y="33"/>
                    <a:pt x="68" y="42"/>
                    <a:pt x="68" y="42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0"/>
                    <a:pt x="76" y="39"/>
                    <a:pt x="75" y="37"/>
                  </a:cubicBezTo>
                  <a:cubicBezTo>
                    <a:pt x="74" y="33"/>
                    <a:pt x="73" y="29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lose/>
                  <a:moveTo>
                    <a:pt x="22" y="30"/>
                  </a:moveTo>
                  <a:cubicBezTo>
                    <a:pt x="21" y="25"/>
                    <a:pt x="21" y="21"/>
                    <a:pt x="23" y="15"/>
                  </a:cubicBezTo>
                  <a:cubicBezTo>
                    <a:pt x="29" y="11"/>
                    <a:pt x="37" y="17"/>
                    <a:pt x="47" y="15"/>
                  </a:cubicBezTo>
                  <a:cubicBezTo>
                    <a:pt x="48" y="20"/>
                    <a:pt x="48" y="24"/>
                    <a:pt x="48" y="31"/>
                  </a:cubicBezTo>
                  <a:cubicBezTo>
                    <a:pt x="48" y="31"/>
                    <a:pt x="52" y="27"/>
                    <a:pt x="52" y="25"/>
                  </a:cubicBezTo>
                  <a:cubicBezTo>
                    <a:pt x="53" y="22"/>
                    <a:pt x="52" y="10"/>
                    <a:pt x="50" y="8"/>
                  </a:cubicBezTo>
                  <a:cubicBezTo>
                    <a:pt x="45" y="0"/>
                    <a:pt x="26" y="0"/>
                    <a:pt x="20" y="6"/>
                  </a:cubicBezTo>
                  <a:cubicBezTo>
                    <a:pt x="18" y="8"/>
                    <a:pt x="16" y="25"/>
                    <a:pt x="18" y="27"/>
                  </a:cubicBezTo>
                  <a:cubicBezTo>
                    <a:pt x="20" y="29"/>
                    <a:pt x="22" y="30"/>
                    <a:pt x="22" y="30"/>
                  </a:cubicBezTo>
                  <a:close/>
                </a:path>
              </a:pathLst>
            </a:custGeom>
            <a:solidFill>
              <a:srgbClr val="00B0F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>
            <p:custDataLst>
              <p:tags r:id="rId22"/>
            </p:custDataLst>
          </p:nvPr>
        </p:nvSpPr>
        <p:spPr>
          <a:xfrm>
            <a:off x="4640739" y="3105944"/>
            <a:ext cx="4106704" cy="2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3"/>
            </p:custDataLst>
          </p:nvPr>
        </p:nvSpPr>
        <p:spPr>
          <a:xfrm>
            <a:off x="502444" y="1665129"/>
            <a:ext cx="4106704" cy="2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4"/>
            </p:custDataLst>
          </p:nvPr>
        </p:nvSpPr>
        <p:spPr>
          <a:xfrm>
            <a:off x="438309" y="4124484"/>
            <a:ext cx="4106704" cy="2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83885" y="741680"/>
            <a:ext cx="3048000" cy="6451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文字请提炼，不要密密麻麻</a:t>
            </a:r>
            <a:r>
              <a:rPr lang="en-US" altLang="zh-CN">
                <a:solidFill>
                  <a:srgbClr val="FFFF00"/>
                </a:solidFill>
              </a:rPr>
              <a:t>,</a:t>
            </a:r>
            <a:r>
              <a:rPr lang="zh-CN" altLang="en-US">
                <a:solidFill>
                  <a:srgbClr val="FFFF00"/>
                </a:solidFill>
              </a:rPr>
              <a:t>多点图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3187651" y="1212533"/>
            <a:ext cx="2792882" cy="2359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82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3"/>
            </p:custDataLst>
          </p:nvPr>
        </p:nvCxnSpPr>
        <p:spPr>
          <a:xfrm>
            <a:off x="466725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096219" y="1212533"/>
            <a:ext cx="2792882" cy="2359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82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>
            <p:custDataLst>
              <p:tags r:id="rId5"/>
            </p:custDataLst>
          </p:nvPr>
        </p:nvSpPr>
        <p:spPr>
          <a:xfrm>
            <a:off x="3507412" y="1110139"/>
            <a:ext cx="2148424" cy="260985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 defTabSz="609600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279083" y="1212533"/>
            <a:ext cx="2792882" cy="23594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82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98844" y="1110139"/>
            <a:ext cx="2148424" cy="260985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 defTabSz="609600">
              <a:buClrTx/>
              <a:buSzTx/>
              <a:buFontTx/>
            </a:pPr>
            <a:r>
              <a:rPr 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6415980" y="1110139"/>
            <a:ext cx="2148424" cy="260985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 defTabSz="609600">
              <a:buClrTx/>
              <a:buSzTx/>
              <a:buFontTx/>
            </a:pPr>
            <a:r>
              <a:rPr lang="en-US" alt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</a:t>
            </a:r>
            <a:endParaRPr lang="en-US" alt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279083" y="3805950"/>
            <a:ext cx="8610018" cy="110651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zh-CN" altLang="en-US" sz="82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1584960" y="3675457"/>
            <a:ext cx="6181725" cy="260985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 defTabSz="609600">
              <a:buClrTx/>
              <a:buSzTx/>
              <a:buFontTx/>
            </a:pPr>
            <a:r>
              <a:rPr lang="zh-CN" sz="12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endParaRPr lang="zh-CN" sz="12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3250" y="2137365"/>
            <a:ext cx="1476375" cy="27051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9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看电脑小人 890"/>
          <p:cNvSpPr/>
          <p:nvPr/>
        </p:nvSpPr>
        <p:spPr>
          <a:xfrm>
            <a:off x="4131416" y="1696789"/>
            <a:ext cx="193856" cy="28318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78" h="112">
                <a:moveTo>
                  <a:pt x="21" y="36"/>
                </a:moveTo>
                <a:cubicBezTo>
                  <a:pt x="20" y="27"/>
                  <a:pt x="20" y="19"/>
                  <a:pt x="21" y="11"/>
                </a:cubicBezTo>
                <a:cubicBezTo>
                  <a:pt x="37" y="0"/>
                  <a:pt x="45" y="13"/>
                  <a:pt x="58" y="11"/>
                </a:cubicBezTo>
                <a:cubicBezTo>
                  <a:pt x="59" y="19"/>
                  <a:pt x="59" y="29"/>
                  <a:pt x="57" y="36"/>
                </a:cubicBezTo>
                <a:cubicBezTo>
                  <a:pt x="57" y="40"/>
                  <a:pt x="55" y="44"/>
                  <a:pt x="53" y="47"/>
                </a:cubicBezTo>
                <a:cubicBezTo>
                  <a:pt x="49" y="51"/>
                  <a:pt x="44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4" y="53"/>
                  <a:pt x="29" y="51"/>
                  <a:pt x="26" y="47"/>
                </a:cubicBezTo>
                <a:cubicBezTo>
                  <a:pt x="24" y="44"/>
                  <a:pt x="22" y="40"/>
                  <a:pt x="21" y="36"/>
                </a:cubicBezTo>
                <a:close/>
                <a:moveTo>
                  <a:pt x="13" y="107"/>
                </a:moveTo>
                <a:cubicBezTo>
                  <a:pt x="67" y="107"/>
                  <a:pt x="67" y="107"/>
                  <a:pt x="67" y="107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3" y="107"/>
                  <a:pt x="13" y="107"/>
                  <a:pt x="13" y="107"/>
                </a:cubicBezTo>
                <a:close/>
                <a:moveTo>
                  <a:pt x="70" y="67"/>
                </a:moveTo>
                <a:cubicBezTo>
                  <a:pt x="76" y="90"/>
                  <a:pt x="76" y="90"/>
                  <a:pt x="76" y="90"/>
                </a:cubicBezTo>
                <a:cubicBezTo>
                  <a:pt x="78" y="98"/>
                  <a:pt x="77" y="103"/>
                  <a:pt x="68" y="103"/>
                </a:cubicBezTo>
                <a:cubicBezTo>
                  <a:pt x="66" y="103"/>
                  <a:pt x="66" y="103"/>
                  <a:pt x="66" y="103"/>
                </a:cubicBezTo>
                <a:cubicBezTo>
                  <a:pt x="66" y="72"/>
                  <a:pt x="66" y="72"/>
                  <a:pt x="66" y="72"/>
                </a:cubicBezTo>
                <a:cubicBezTo>
                  <a:pt x="42" y="72"/>
                  <a:pt x="42" y="72"/>
                  <a:pt x="42" y="72"/>
                </a:cubicBezTo>
                <a:cubicBezTo>
                  <a:pt x="49" y="56"/>
                  <a:pt x="49" y="56"/>
                  <a:pt x="49" y="56"/>
                </a:cubicBezTo>
                <a:cubicBezTo>
                  <a:pt x="51" y="54"/>
                  <a:pt x="51" y="54"/>
                  <a:pt x="51" y="54"/>
                </a:cubicBezTo>
                <a:cubicBezTo>
                  <a:pt x="65" y="57"/>
                  <a:pt x="65" y="57"/>
                  <a:pt x="65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8"/>
                  <a:pt x="66" y="58"/>
                  <a:pt x="66" y="58"/>
                </a:cubicBezTo>
                <a:cubicBezTo>
                  <a:pt x="68" y="61"/>
                  <a:pt x="69" y="64"/>
                  <a:pt x="70" y="67"/>
                </a:cubicBezTo>
                <a:cubicBezTo>
                  <a:pt x="70" y="67"/>
                  <a:pt x="70" y="67"/>
                  <a:pt x="70" y="67"/>
                </a:cubicBezTo>
                <a:close/>
                <a:moveTo>
                  <a:pt x="14" y="103"/>
                </a:moveTo>
                <a:cubicBezTo>
                  <a:pt x="11" y="103"/>
                  <a:pt x="11" y="103"/>
                  <a:pt x="11" y="103"/>
                </a:cubicBezTo>
                <a:cubicBezTo>
                  <a:pt x="1" y="103"/>
                  <a:pt x="0" y="98"/>
                  <a:pt x="3" y="90"/>
                </a:cubicBezTo>
                <a:cubicBezTo>
                  <a:pt x="9" y="67"/>
                  <a:pt x="9" y="67"/>
                  <a:pt x="9" y="67"/>
                </a:cubicBezTo>
                <a:cubicBezTo>
                  <a:pt x="9" y="63"/>
                  <a:pt x="11" y="60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28" y="54"/>
                  <a:pt x="28" y="54"/>
                  <a:pt x="28" y="54"/>
                </a:cubicBezTo>
                <a:cubicBezTo>
                  <a:pt x="30" y="56"/>
                  <a:pt x="30" y="56"/>
                  <a:pt x="30" y="56"/>
                </a:cubicBezTo>
                <a:cubicBezTo>
                  <a:pt x="38" y="72"/>
                  <a:pt x="38" y="72"/>
                  <a:pt x="38" y="72"/>
                </a:cubicBezTo>
                <a:cubicBezTo>
                  <a:pt x="14" y="72"/>
                  <a:pt x="14" y="72"/>
                  <a:pt x="14" y="72"/>
                </a:cubicBezTo>
                <a:lnTo>
                  <a:pt x="14" y="10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5" name="男女小人 893"/>
          <p:cNvSpPr/>
          <p:nvPr/>
        </p:nvSpPr>
        <p:spPr>
          <a:xfrm>
            <a:off x="3361464" y="1696789"/>
            <a:ext cx="358665" cy="27142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8" h="81">
                <a:moveTo>
                  <a:pt x="3" y="54"/>
                </a:moveTo>
                <a:cubicBezTo>
                  <a:pt x="9" y="51"/>
                  <a:pt x="15" y="49"/>
                  <a:pt x="21" y="47"/>
                </a:cubicBezTo>
                <a:cubicBezTo>
                  <a:pt x="23" y="45"/>
                  <a:pt x="24" y="44"/>
                  <a:pt x="26" y="43"/>
                </a:cubicBezTo>
                <a:cubicBezTo>
                  <a:pt x="35" y="62"/>
                  <a:pt x="35" y="62"/>
                  <a:pt x="35" y="62"/>
                </a:cubicBezTo>
                <a:cubicBezTo>
                  <a:pt x="43" y="43"/>
                  <a:pt x="43" y="43"/>
                  <a:pt x="43" y="43"/>
                </a:cubicBezTo>
                <a:cubicBezTo>
                  <a:pt x="45" y="44"/>
                  <a:pt x="46" y="46"/>
                  <a:pt x="48" y="47"/>
                </a:cubicBezTo>
                <a:cubicBezTo>
                  <a:pt x="60" y="51"/>
                  <a:pt x="60" y="51"/>
                  <a:pt x="60" y="51"/>
                </a:cubicBezTo>
                <a:cubicBezTo>
                  <a:pt x="60" y="51"/>
                  <a:pt x="61" y="50"/>
                  <a:pt x="61" y="50"/>
                </a:cubicBezTo>
                <a:cubicBezTo>
                  <a:pt x="65" y="48"/>
                  <a:pt x="69" y="47"/>
                  <a:pt x="72" y="46"/>
                </a:cubicBezTo>
                <a:cubicBezTo>
                  <a:pt x="75" y="52"/>
                  <a:pt x="79" y="57"/>
                  <a:pt x="84" y="60"/>
                </a:cubicBezTo>
                <a:cubicBezTo>
                  <a:pt x="89" y="57"/>
                  <a:pt x="93" y="52"/>
                  <a:pt x="96" y="46"/>
                </a:cubicBezTo>
                <a:cubicBezTo>
                  <a:pt x="99" y="47"/>
                  <a:pt x="102" y="48"/>
                  <a:pt x="105" y="48"/>
                </a:cubicBezTo>
                <a:cubicBezTo>
                  <a:pt x="108" y="53"/>
                  <a:pt x="108" y="64"/>
                  <a:pt x="108" y="71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4"/>
                  <a:pt x="70" y="77"/>
                  <a:pt x="70" y="81"/>
                </a:cubicBezTo>
                <a:cubicBezTo>
                  <a:pt x="47" y="81"/>
                  <a:pt x="24" y="81"/>
                  <a:pt x="0" y="81"/>
                </a:cubicBezTo>
                <a:cubicBezTo>
                  <a:pt x="0" y="68"/>
                  <a:pt x="1" y="58"/>
                  <a:pt x="3" y="54"/>
                </a:cubicBezTo>
                <a:close/>
                <a:moveTo>
                  <a:pt x="74" y="26"/>
                </a:moveTo>
                <a:cubicBezTo>
                  <a:pt x="79" y="27"/>
                  <a:pt x="89" y="26"/>
                  <a:pt x="94" y="24"/>
                </a:cubicBezTo>
                <a:cubicBezTo>
                  <a:pt x="94" y="27"/>
                  <a:pt x="94" y="32"/>
                  <a:pt x="92" y="37"/>
                </a:cubicBezTo>
                <a:cubicBezTo>
                  <a:pt x="91" y="39"/>
                  <a:pt x="90" y="40"/>
                  <a:pt x="89" y="41"/>
                </a:cubicBezTo>
                <a:cubicBezTo>
                  <a:pt x="99" y="42"/>
                  <a:pt x="99" y="42"/>
                  <a:pt x="99" y="42"/>
                </a:cubicBezTo>
                <a:cubicBezTo>
                  <a:pt x="99" y="42"/>
                  <a:pt x="98" y="33"/>
                  <a:pt x="98" y="31"/>
                </a:cubicBezTo>
                <a:cubicBezTo>
                  <a:pt x="102" y="2"/>
                  <a:pt x="65" y="2"/>
                  <a:pt x="69" y="31"/>
                </a:cubicBezTo>
                <a:cubicBezTo>
                  <a:pt x="69" y="33"/>
                  <a:pt x="68" y="42"/>
                  <a:pt x="68" y="42"/>
                </a:cubicBezTo>
                <a:cubicBezTo>
                  <a:pt x="78" y="41"/>
                  <a:pt x="78" y="41"/>
                  <a:pt x="78" y="41"/>
                </a:cubicBezTo>
                <a:cubicBezTo>
                  <a:pt x="77" y="40"/>
                  <a:pt x="76" y="39"/>
                  <a:pt x="75" y="37"/>
                </a:cubicBezTo>
                <a:cubicBezTo>
                  <a:pt x="74" y="33"/>
                  <a:pt x="73" y="29"/>
                  <a:pt x="74" y="26"/>
                </a:cubicBezTo>
                <a:cubicBezTo>
                  <a:pt x="74" y="26"/>
                  <a:pt x="74" y="26"/>
                  <a:pt x="74" y="26"/>
                </a:cubicBezTo>
                <a:close/>
                <a:moveTo>
                  <a:pt x="22" y="30"/>
                </a:moveTo>
                <a:cubicBezTo>
                  <a:pt x="21" y="25"/>
                  <a:pt x="21" y="21"/>
                  <a:pt x="23" y="15"/>
                </a:cubicBezTo>
                <a:cubicBezTo>
                  <a:pt x="29" y="11"/>
                  <a:pt x="37" y="17"/>
                  <a:pt x="47" y="15"/>
                </a:cubicBezTo>
                <a:cubicBezTo>
                  <a:pt x="48" y="20"/>
                  <a:pt x="48" y="24"/>
                  <a:pt x="48" y="31"/>
                </a:cubicBezTo>
                <a:cubicBezTo>
                  <a:pt x="48" y="31"/>
                  <a:pt x="52" y="27"/>
                  <a:pt x="52" y="25"/>
                </a:cubicBezTo>
                <a:cubicBezTo>
                  <a:pt x="53" y="22"/>
                  <a:pt x="52" y="10"/>
                  <a:pt x="50" y="8"/>
                </a:cubicBezTo>
                <a:cubicBezTo>
                  <a:pt x="45" y="0"/>
                  <a:pt x="26" y="0"/>
                  <a:pt x="20" y="6"/>
                </a:cubicBezTo>
                <a:cubicBezTo>
                  <a:pt x="18" y="8"/>
                  <a:pt x="16" y="25"/>
                  <a:pt x="18" y="27"/>
                </a:cubicBezTo>
                <a:cubicBezTo>
                  <a:pt x="20" y="29"/>
                  <a:pt x="22" y="30"/>
                  <a:pt x="22" y="3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6" name="叉3 1230"/>
          <p:cNvSpPr/>
          <p:nvPr/>
        </p:nvSpPr>
        <p:spPr>
          <a:xfrm>
            <a:off x="3816157" y="1747934"/>
            <a:ext cx="168607" cy="147128"/>
          </a:xfrm>
          <a:custGeom>
            <a:avLst/>
            <a:gdLst/>
            <a:ahLst/>
            <a:cxnLst>
              <a:cxn ang="0">
                <a:pos x="537882" y="182096"/>
              </a:cxn>
              <a:cxn ang="0">
                <a:pos x="661147" y="444313"/>
              </a:cxn>
              <a:cxn ang="0">
                <a:pos x="837640" y="696819"/>
              </a:cxn>
              <a:cxn ang="0">
                <a:pos x="1004327" y="598488"/>
              </a:cxn>
              <a:cxn ang="0">
                <a:pos x="1138798" y="454025"/>
              </a:cxn>
              <a:cxn ang="0">
                <a:pos x="1263463" y="342340"/>
              </a:cxn>
              <a:cxn ang="0">
                <a:pos x="1375522" y="263432"/>
              </a:cxn>
              <a:cxn ang="0">
                <a:pos x="1477776" y="213659"/>
              </a:cxn>
              <a:cxn ang="0">
                <a:pos x="1566022" y="197877"/>
              </a:cxn>
              <a:cxn ang="0">
                <a:pos x="1647265" y="213659"/>
              </a:cxn>
              <a:cxn ang="0">
                <a:pos x="1714500" y="258576"/>
              </a:cxn>
              <a:cxn ang="0">
                <a:pos x="1767728" y="326558"/>
              </a:cxn>
              <a:cxn ang="0">
                <a:pos x="1641662" y="433388"/>
              </a:cxn>
              <a:cxn ang="0">
                <a:pos x="1402136" y="610627"/>
              </a:cxn>
              <a:cxn ang="0">
                <a:pos x="1144401" y="859491"/>
              </a:cxn>
              <a:cxn ang="0">
                <a:pos x="1165412" y="1045229"/>
              </a:cxn>
              <a:cxn ang="0">
                <a:pos x="1290077" y="1156914"/>
              </a:cxn>
              <a:cxn ang="0">
                <a:pos x="1410540" y="1245534"/>
              </a:cxn>
              <a:cxn ang="0">
                <a:pos x="1526801" y="1308660"/>
              </a:cxn>
              <a:cxn ang="0">
                <a:pos x="1638860" y="1346293"/>
              </a:cxn>
              <a:cxn ang="0">
                <a:pos x="1746717" y="1357219"/>
              </a:cxn>
              <a:cxn ang="0">
                <a:pos x="1905000" y="1341438"/>
              </a:cxn>
              <a:cxn ang="0">
                <a:pos x="1861577" y="1420346"/>
              </a:cxn>
              <a:cxn ang="0">
                <a:pos x="1808349" y="1508965"/>
              </a:cxn>
              <a:cxn ang="0">
                <a:pos x="1762125" y="1569664"/>
              </a:cxn>
              <a:cxn ang="0">
                <a:pos x="1673879" y="1627935"/>
              </a:cxn>
              <a:cxn ang="0">
                <a:pos x="1550614" y="1638860"/>
              </a:cxn>
              <a:cxn ang="0">
                <a:pos x="1453963" y="1615795"/>
              </a:cxn>
              <a:cxn ang="0">
                <a:pos x="1346107" y="1564808"/>
              </a:cxn>
              <a:cxn ang="0">
                <a:pos x="1231246" y="1485900"/>
              </a:cxn>
              <a:cxn ang="0">
                <a:pos x="1103779" y="1380285"/>
              </a:cxn>
              <a:cxn ang="0">
                <a:pos x="969309" y="1245534"/>
              </a:cxn>
              <a:cxn ang="0">
                <a:pos x="795618" y="1262529"/>
              </a:cxn>
              <a:cxn ang="0">
                <a:pos x="682158" y="1392424"/>
              </a:cxn>
              <a:cxn ang="0">
                <a:pos x="577103" y="1496826"/>
              </a:cxn>
              <a:cxn ang="0">
                <a:pos x="480452" y="1574520"/>
              </a:cxn>
              <a:cxn ang="0">
                <a:pos x="395007" y="1625507"/>
              </a:cxn>
              <a:cxn ang="0">
                <a:pos x="319368" y="1648572"/>
              </a:cxn>
              <a:cxn ang="0">
                <a:pos x="277346" y="1648572"/>
              </a:cxn>
              <a:cxn ang="0">
                <a:pos x="175092" y="1610939"/>
              </a:cxn>
              <a:cxn ang="0">
                <a:pos x="70037" y="1516249"/>
              </a:cxn>
              <a:cxn ang="0">
                <a:pos x="23813" y="1425201"/>
              </a:cxn>
              <a:cxn ang="0">
                <a:pos x="81243" y="1432485"/>
              </a:cxn>
              <a:cxn ang="0">
                <a:pos x="172290" y="1417918"/>
              </a:cxn>
              <a:cxn ang="0">
                <a:pos x="271743" y="1379071"/>
              </a:cxn>
              <a:cxn ang="0">
                <a:pos x="373996" y="1311088"/>
              </a:cxn>
              <a:cxn ang="0">
                <a:pos x="483254" y="1215185"/>
              </a:cxn>
              <a:cxn ang="0">
                <a:pos x="593912" y="1095001"/>
              </a:cxn>
              <a:cxn ang="0">
                <a:pos x="652743" y="898338"/>
              </a:cxn>
              <a:cxn ang="0">
                <a:pos x="526676" y="750234"/>
              </a:cxn>
              <a:cxn ang="0">
                <a:pos x="424423" y="619125"/>
              </a:cxn>
              <a:cxn ang="0">
                <a:pos x="348783" y="505012"/>
              </a:cxn>
              <a:cxn ang="0">
                <a:pos x="301158" y="410322"/>
              </a:cxn>
              <a:cxn ang="0">
                <a:pos x="278746" y="330200"/>
              </a:cxn>
              <a:cxn ang="0">
                <a:pos x="289952" y="244008"/>
              </a:cxn>
              <a:cxn ang="0">
                <a:pos x="357188" y="129895"/>
              </a:cxn>
              <a:cxn ang="0">
                <a:pos x="483254" y="0"/>
              </a:cxn>
            </a:cxnLst>
            <a:rect l="0" t="0" r="0" b="0"/>
            <a:pathLst>
              <a:path w="1360" h="1360">
                <a:moveTo>
                  <a:pt x="345" y="0"/>
                </a:moveTo>
                <a:lnTo>
                  <a:pt x="363" y="75"/>
                </a:lnTo>
                <a:lnTo>
                  <a:pt x="384" y="150"/>
                </a:lnTo>
                <a:lnTo>
                  <a:pt x="409" y="223"/>
                </a:lnTo>
                <a:lnTo>
                  <a:pt x="439" y="295"/>
                </a:lnTo>
                <a:lnTo>
                  <a:pt x="472" y="366"/>
                </a:lnTo>
                <a:lnTo>
                  <a:pt x="510" y="435"/>
                </a:lnTo>
                <a:lnTo>
                  <a:pt x="552" y="504"/>
                </a:lnTo>
                <a:lnTo>
                  <a:pt x="598" y="574"/>
                </a:lnTo>
                <a:lnTo>
                  <a:pt x="629" y="614"/>
                </a:lnTo>
                <a:lnTo>
                  <a:pt x="685" y="539"/>
                </a:lnTo>
                <a:lnTo>
                  <a:pt x="717" y="493"/>
                </a:lnTo>
                <a:lnTo>
                  <a:pt x="750" y="451"/>
                </a:lnTo>
                <a:lnTo>
                  <a:pt x="783" y="410"/>
                </a:lnTo>
                <a:lnTo>
                  <a:pt x="813" y="374"/>
                </a:lnTo>
                <a:lnTo>
                  <a:pt x="844" y="341"/>
                </a:lnTo>
                <a:lnTo>
                  <a:pt x="873" y="311"/>
                </a:lnTo>
                <a:lnTo>
                  <a:pt x="902" y="282"/>
                </a:lnTo>
                <a:lnTo>
                  <a:pt x="930" y="257"/>
                </a:lnTo>
                <a:lnTo>
                  <a:pt x="957" y="236"/>
                </a:lnTo>
                <a:lnTo>
                  <a:pt x="982" y="217"/>
                </a:lnTo>
                <a:lnTo>
                  <a:pt x="1007" y="199"/>
                </a:lnTo>
                <a:lnTo>
                  <a:pt x="1032" y="186"/>
                </a:lnTo>
                <a:lnTo>
                  <a:pt x="1055" y="176"/>
                </a:lnTo>
                <a:lnTo>
                  <a:pt x="1076" y="169"/>
                </a:lnTo>
                <a:lnTo>
                  <a:pt x="1099" y="165"/>
                </a:lnTo>
                <a:lnTo>
                  <a:pt x="1118" y="163"/>
                </a:lnTo>
                <a:lnTo>
                  <a:pt x="1139" y="165"/>
                </a:lnTo>
                <a:lnTo>
                  <a:pt x="1157" y="169"/>
                </a:lnTo>
                <a:lnTo>
                  <a:pt x="1176" y="176"/>
                </a:lnTo>
                <a:lnTo>
                  <a:pt x="1191" y="184"/>
                </a:lnTo>
                <a:lnTo>
                  <a:pt x="1208" y="198"/>
                </a:lnTo>
                <a:lnTo>
                  <a:pt x="1224" y="213"/>
                </a:lnTo>
                <a:lnTo>
                  <a:pt x="1237" y="230"/>
                </a:lnTo>
                <a:lnTo>
                  <a:pt x="1251" y="249"/>
                </a:lnTo>
                <a:lnTo>
                  <a:pt x="1262" y="269"/>
                </a:lnTo>
                <a:lnTo>
                  <a:pt x="1278" y="292"/>
                </a:lnTo>
                <a:lnTo>
                  <a:pt x="1226" y="320"/>
                </a:lnTo>
                <a:lnTo>
                  <a:pt x="1172" y="357"/>
                </a:lnTo>
                <a:lnTo>
                  <a:pt x="1116" y="399"/>
                </a:lnTo>
                <a:lnTo>
                  <a:pt x="1059" y="447"/>
                </a:lnTo>
                <a:lnTo>
                  <a:pt x="1001" y="503"/>
                </a:lnTo>
                <a:lnTo>
                  <a:pt x="942" y="564"/>
                </a:lnTo>
                <a:lnTo>
                  <a:pt x="880" y="633"/>
                </a:lnTo>
                <a:lnTo>
                  <a:pt x="817" y="708"/>
                </a:lnTo>
                <a:lnTo>
                  <a:pt x="762" y="777"/>
                </a:lnTo>
                <a:lnTo>
                  <a:pt x="802" y="825"/>
                </a:lnTo>
                <a:lnTo>
                  <a:pt x="832" y="861"/>
                </a:lnTo>
                <a:lnTo>
                  <a:pt x="861" y="894"/>
                </a:lnTo>
                <a:lnTo>
                  <a:pt x="892" y="925"/>
                </a:lnTo>
                <a:lnTo>
                  <a:pt x="921" y="953"/>
                </a:lnTo>
                <a:lnTo>
                  <a:pt x="950" y="980"/>
                </a:lnTo>
                <a:lnTo>
                  <a:pt x="978" y="1003"/>
                </a:lnTo>
                <a:lnTo>
                  <a:pt x="1007" y="1026"/>
                </a:lnTo>
                <a:lnTo>
                  <a:pt x="1034" y="1045"/>
                </a:lnTo>
                <a:lnTo>
                  <a:pt x="1063" y="1063"/>
                </a:lnTo>
                <a:lnTo>
                  <a:pt x="1090" y="1078"/>
                </a:lnTo>
                <a:lnTo>
                  <a:pt x="1116" y="1090"/>
                </a:lnTo>
                <a:lnTo>
                  <a:pt x="1143" y="1101"/>
                </a:lnTo>
                <a:lnTo>
                  <a:pt x="1170" y="1109"/>
                </a:lnTo>
                <a:lnTo>
                  <a:pt x="1197" y="1114"/>
                </a:lnTo>
                <a:lnTo>
                  <a:pt x="1222" y="1118"/>
                </a:lnTo>
                <a:lnTo>
                  <a:pt x="1247" y="1118"/>
                </a:lnTo>
                <a:lnTo>
                  <a:pt x="1291" y="1116"/>
                </a:lnTo>
                <a:lnTo>
                  <a:pt x="1333" y="1111"/>
                </a:lnTo>
                <a:lnTo>
                  <a:pt x="1360" y="1105"/>
                </a:lnTo>
                <a:lnTo>
                  <a:pt x="1360" y="1105"/>
                </a:lnTo>
                <a:lnTo>
                  <a:pt x="1343" y="1141"/>
                </a:lnTo>
                <a:lnTo>
                  <a:pt x="1329" y="1170"/>
                </a:lnTo>
                <a:lnTo>
                  <a:pt x="1316" y="1197"/>
                </a:lnTo>
                <a:lnTo>
                  <a:pt x="1304" y="1222"/>
                </a:lnTo>
                <a:lnTo>
                  <a:pt x="1291" y="1243"/>
                </a:lnTo>
                <a:lnTo>
                  <a:pt x="1279" y="1262"/>
                </a:lnTo>
                <a:lnTo>
                  <a:pt x="1270" y="1279"/>
                </a:lnTo>
                <a:lnTo>
                  <a:pt x="1258" y="1293"/>
                </a:lnTo>
                <a:lnTo>
                  <a:pt x="1249" y="1304"/>
                </a:lnTo>
                <a:lnTo>
                  <a:pt x="1224" y="1325"/>
                </a:lnTo>
                <a:lnTo>
                  <a:pt x="1195" y="1341"/>
                </a:lnTo>
                <a:lnTo>
                  <a:pt x="1164" y="1348"/>
                </a:lnTo>
                <a:lnTo>
                  <a:pt x="1128" y="1352"/>
                </a:lnTo>
                <a:lnTo>
                  <a:pt x="1107" y="1350"/>
                </a:lnTo>
                <a:lnTo>
                  <a:pt x="1084" y="1347"/>
                </a:lnTo>
                <a:lnTo>
                  <a:pt x="1061" y="1341"/>
                </a:lnTo>
                <a:lnTo>
                  <a:pt x="1038" y="1331"/>
                </a:lnTo>
                <a:lnTo>
                  <a:pt x="1013" y="1320"/>
                </a:lnTo>
                <a:lnTo>
                  <a:pt x="988" y="1306"/>
                </a:lnTo>
                <a:lnTo>
                  <a:pt x="961" y="1289"/>
                </a:lnTo>
                <a:lnTo>
                  <a:pt x="934" y="1270"/>
                </a:lnTo>
                <a:lnTo>
                  <a:pt x="907" y="1249"/>
                </a:lnTo>
                <a:lnTo>
                  <a:pt x="879" y="1224"/>
                </a:lnTo>
                <a:lnTo>
                  <a:pt x="850" y="1199"/>
                </a:lnTo>
                <a:lnTo>
                  <a:pt x="819" y="1168"/>
                </a:lnTo>
                <a:lnTo>
                  <a:pt x="788" y="1137"/>
                </a:lnTo>
                <a:lnTo>
                  <a:pt x="758" y="1103"/>
                </a:lnTo>
                <a:lnTo>
                  <a:pt x="725" y="1067"/>
                </a:lnTo>
                <a:lnTo>
                  <a:pt x="692" y="1026"/>
                </a:lnTo>
                <a:lnTo>
                  <a:pt x="629" y="951"/>
                </a:lnTo>
                <a:lnTo>
                  <a:pt x="597" y="997"/>
                </a:lnTo>
                <a:lnTo>
                  <a:pt x="568" y="1040"/>
                </a:lnTo>
                <a:lnTo>
                  <a:pt x="541" y="1078"/>
                </a:lnTo>
                <a:lnTo>
                  <a:pt x="512" y="1114"/>
                </a:lnTo>
                <a:lnTo>
                  <a:pt x="487" y="1147"/>
                </a:lnTo>
                <a:lnTo>
                  <a:pt x="460" y="1180"/>
                </a:lnTo>
                <a:lnTo>
                  <a:pt x="435" y="1207"/>
                </a:lnTo>
                <a:lnTo>
                  <a:pt x="412" y="1233"/>
                </a:lnTo>
                <a:lnTo>
                  <a:pt x="387" y="1256"/>
                </a:lnTo>
                <a:lnTo>
                  <a:pt x="366" y="1279"/>
                </a:lnTo>
                <a:lnTo>
                  <a:pt x="343" y="1297"/>
                </a:lnTo>
                <a:lnTo>
                  <a:pt x="322" y="1314"/>
                </a:lnTo>
                <a:lnTo>
                  <a:pt x="303" y="1327"/>
                </a:lnTo>
                <a:lnTo>
                  <a:pt x="282" y="1339"/>
                </a:lnTo>
                <a:lnTo>
                  <a:pt x="265" y="1348"/>
                </a:lnTo>
                <a:lnTo>
                  <a:pt x="246" y="1354"/>
                </a:lnTo>
                <a:lnTo>
                  <a:pt x="228" y="1358"/>
                </a:lnTo>
                <a:lnTo>
                  <a:pt x="211" y="1360"/>
                </a:lnTo>
                <a:lnTo>
                  <a:pt x="211" y="1360"/>
                </a:lnTo>
                <a:lnTo>
                  <a:pt x="198" y="1358"/>
                </a:lnTo>
                <a:lnTo>
                  <a:pt x="173" y="1352"/>
                </a:lnTo>
                <a:lnTo>
                  <a:pt x="150" y="1343"/>
                </a:lnTo>
                <a:lnTo>
                  <a:pt x="125" y="1327"/>
                </a:lnTo>
                <a:lnTo>
                  <a:pt x="100" y="1306"/>
                </a:lnTo>
                <a:lnTo>
                  <a:pt x="75" y="1279"/>
                </a:lnTo>
                <a:lnTo>
                  <a:pt x="50" y="1249"/>
                </a:lnTo>
                <a:lnTo>
                  <a:pt x="25" y="1212"/>
                </a:lnTo>
                <a:lnTo>
                  <a:pt x="0" y="1170"/>
                </a:lnTo>
                <a:lnTo>
                  <a:pt x="17" y="1174"/>
                </a:lnTo>
                <a:lnTo>
                  <a:pt x="33" y="1178"/>
                </a:lnTo>
                <a:lnTo>
                  <a:pt x="46" y="1180"/>
                </a:lnTo>
                <a:lnTo>
                  <a:pt x="58" y="1180"/>
                </a:lnTo>
                <a:lnTo>
                  <a:pt x="79" y="1178"/>
                </a:lnTo>
                <a:lnTo>
                  <a:pt x="102" y="1174"/>
                </a:lnTo>
                <a:lnTo>
                  <a:pt x="123" y="1168"/>
                </a:lnTo>
                <a:lnTo>
                  <a:pt x="146" y="1161"/>
                </a:lnTo>
                <a:lnTo>
                  <a:pt x="171" y="1149"/>
                </a:lnTo>
                <a:lnTo>
                  <a:pt x="194" y="1136"/>
                </a:lnTo>
                <a:lnTo>
                  <a:pt x="219" y="1118"/>
                </a:lnTo>
                <a:lnTo>
                  <a:pt x="242" y="1101"/>
                </a:lnTo>
                <a:lnTo>
                  <a:pt x="267" y="1080"/>
                </a:lnTo>
                <a:lnTo>
                  <a:pt x="293" y="1055"/>
                </a:lnTo>
                <a:lnTo>
                  <a:pt x="318" y="1030"/>
                </a:lnTo>
                <a:lnTo>
                  <a:pt x="345" y="1001"/>
                </a:lnTo>
                <a:lnTo>
                  <a:pt x="370" y="971"/>
                </a:lnTo>
                <a:lnTo>
                  <a:pt x="397" y="938"/>
                </a:lnTo>
                <a:lnTo>
                  <a:pt x="424" y="902"/>
                </a:lnTo>
                <a:lnTo>
                  <a:pt x="453" y="863"/>
                </a:lnTo>
                <a:lnTo>
                  <a:pt x="504" y="790"/>
                </a:lnTo>
                <a:lnTo>
                  <a:pt x="466" y="740"/>
                </a:lnTo>
                <a:lnTo>
                  <a:pt x="434" y="698"/>
                </a:lnTo>
                <a:lnTo>
                  <a:pt x="405" y="658"/>
                </a:lnTo>
                <a:lnTo>
                  <a:pt x="376" y="618"/>
                </a:lnTo>
                <a:lnTo>
                  <a:pt x="349" y="581"/>
                </a:lnTo>
                <a:lnTo>
                  <a:pt x="326" y="545"/>
                </a:lnTo>
                <a:lnTo>
                  <a:pt x="303" y="510"/>
                </a:lnTo>
                <a:lnTo>
                  <a:pt x="284" y="478"/>
                </a:lnTo>
                <a:lnTo>
                  <a:pt x="267" y="447"/>
                </a:lnTo>
                <a:lnTo>
                  <a:pt x="249" y="416"/>
                </a:lnTo>
                <a:lnTo>
                  <a:pt x="236" y="389"/>
                </a:lnTo>
                <a:lnTo>
                  <a:pt x="224" y="363"/>
                </a:lnTo>
                <a:lnTo>
                  <a:pt x="215" y="338"/>
                </a:lnTo>
                <a:lnTo>
                  <a:pt x="209" y="315"/>
                </a:lnTo>
                <a:lnTo>
                  <a:pt x="203" y="293"/>
                </a:lnTo>
                <a:lnTo>
                  <a:pt x="199" y="272"/>
                </a:lnTo>
                <a:lnTo>
                  <a:pt x="199" y="255"/>
                </a:lnTo>
                <a:lnTo>
                  <a:pt x="201" y="228"/>
                </a:lnTo>
                <a:lnTo>
                  <a:pt x="207" y="201"/>
                </a:lnTo>
                <a:lnTo>
                  <a:pt x="219" y="173"/>
                </a:lnTo>
                <a:lnTo>
                  <a:pt x="236" y="140"/>
                </a:lnTo>
                <a:lnTo>
                  <a:pt x="255" y="107"/>
                </a:lnTo>
                <a:lnTo>
                  <a:pt x="280" y="73"/>
                </a:lnTo>
                <a:lnTo>
                  <a:pt x="311" y="38"/>
                </a:lnTo>
                <a:lnTo>
                  <a:pt x="345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571417" y="2137365"/>
            <a:ext cx="1476375" cy="27051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9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拉手小人 891"/>
          <p:cNvSpPr/>
          <p:nvPr/>
        </p:nvSpPr>
        <p:spPr>
          <a:xfrm>
            <a:off x="4685367" y="1812698"/>
            <a:ext cx="234950" cy="2270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04" h="100">
                <a:moveTo>
                  <a:pt x="15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47" y="44"/>
                  <a:pt x="47" y="44"/>
                  <a:pt x="47" y="44"/>
                </a:cubicBezTo>
                <a:cubicBezTo>
                  <a:pt x="54" y="53"/>
                  <a:pt x="54" y="53"/>
                  <a:pt x="54" y="53"/>
                </a:cubicBezTo>
                <a:cubicBezTo>
                  <a:pt x="69" y="30"/>
                  <a:pt x="69" y="30"/>
                  <a:pt x="69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0" y="66"/>
                  <a:pt x="100" y="66"/>
                  <a:pt x="100" y="66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55"/>
                  <a:pt x="97" y="55"/>
                  <a:pt x="97" y="55"/>
                </a:cubicBezTo>
                <a:cubicBezTo>
                  <a:pt x="94" y="47"/>
                  <a:pt x="94" y="47"/>
                  <a:pt x="94" y="47"/>
                </a:cubicBezTo>
                <a:cubicBezTo>
                  <a:pt x="93" y="65"/>
                  <a:pt x="93" y="65"/>
                  <a:pt x="93" y="65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83" y="100"/>
                  <a:pt x="83" y="100"/>
                  <a:pt x="83" y="100"/>
                </a:cubicBezTo>
                <a:cubicBezTo>
                  <a:pt x="83" y="68"/>
                  <a:pt x="83" y="68"/>
                  <a:pt x="83" y="68"/>
                </a:cubicBezTo>
                <a:cubicBezTo>
                  <a:pt x="79" y="68"/>
                  <a:pt x="79" y="68"/>
                  <a:pt x="79" y="68"/>
                </a:cubicBezTo>
                <a:cubicBezTo>
                  <a:pt x="74" y="100"/>
                  <a:pt x="74" y="100"/>
                  <a:pt x="74" y="100"/>
                </a:cubicBezTo>
                <a:cubicBezTo>
                  <a:pt x="67" y="100"/>
                  <a:pt x="67" y="100"/>
                  <a:pt x="67" y="100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48"/>
                  <a:pt x="69" y="48"/>
                  <a:pt x="69" y="48"/>
                </a:cubicBezTo>
                <a:cubicBezTo>
                  <a:pt x="53" y="61"/>
                  <a:pt x="53" y="61"/>
                  <a:pt x="53" y="61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65"/>
                  <a:pt x="41" y="65"/>
                  <a:pt x="41" y="65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30" y="68"/>
                  <a:pt x="30" y="68"/>
                  <a:pt x="3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49"/>
                  <a:pt x="16" y="49"/>
                  <a:pt x="16" y="49"/>
                </a:cubicBezTo>
                <a:cubicBezTo>
                  <a:pt x="7" y="60"/>
                  <a:pt x="7" y="60"/>
                  <a:pt x="7" y="60"/>
                </a:cubicBezTo>
                <a:cubicBezTo>
                  <a:pt x="7" y="65"/>
                  <a:pt x="7" y="65"/>
                  <a:pt x="7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0" y="89"/>
                  <a:pt x="10" y="89"/>
                  <a:pt x="1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65"/>
                  <a:pt x="0" y="65"/>
                  <a:pt x="0" y="65"/>
                </a:cubicBezTo>
                <a:cubicBezTo>
                  <a:pt x="3" y="65"/>
                  <a:pt x="3" y="65"/>
                  <a:pt x="3" y="65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59"/>
                  <a:pt x="1" y="59"/>
                  <a:pt x="1" y="59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86" y="4"/>
                </a:moveTo>
                <a:cubicBezTo>
                  <a:pt x="80" y="0"/>
                  <a:pt x="73" y="2"/>
                  <a:pt x="70" y="8"/>
                </a:cubicBezTo>
                <a:cubicBezTo>
                  <a:pt x="67" y="13"/>
                  <a:pt x="68" y="20"/>
                  <a:pt x="74" y="24"/>
                </a:cubicBezTo>
                <a:cubicBezTo>
                  <a:pt x="79" y="27"/>
                  <a:pt x="87" y="25"/>
                  <a:pt x="90" y="20"/>
                </a:cubicBezTo>
                <a:cubicBezTo>
                  <a:pt x="93" y="14"/>
                  <a:pt x="91" y="7"/>
                  <a:pt x="86" y="4"/>
                </a:cubicBezTo>
                <a:close/>
                <a:moveTo>
                  <a:pt x="22" y="4"/>
                </a:moveTo>
                <a:cubicBezTo>
                  <a:pt x="28" y="0"/>
                  <a:pt x="35" y="2"/>
                  <a:pt x="38" y="8"/>
                </a:cubicBezTo>
                <a:cubicBezTo>
                  <a:pt x="41" y="13"/>
                  <a:pt x="40" y="20"/>
                  <a:pt x="34" y="24"/>
                </a:cubicBezTo>
                <a:cubicBezTo>
                  <a:pt x="29" y="27"/>
                  <a:pt x="21" y="25"/>
                  <a:pt x="18" y="20"/>
                </a:cubicBezTo>
                <a:cubicBezTo>
                  <a:pt x="15" y="14"/>
                  <a:pt x="17" y="7"/>
                  <a:pt x="22" y="4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" name="小人1 892"/>
          <p:cNvSpPr/>
          <p:nvPr/>
        </p:nvSpPr>
        <p:spPr>
          <a:xfrm>
            <a:off x="4970311" y="1821498"/>
            <a:ext cx="320076" cy="22059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" name="方形小人1 1223"/>
          <p:cNvSpPr/>
          <p:nvPr/>
        </p:nvSpPr>
        <p:spPr>
          <a:xfrm>
            <a:off x="5340897" y="1829510"/>
            <a:ext cx="265508" cy="190999"/>
          </a:xfrm>
          <a:custGeom>
            <a:avLst/>
            <a:gdLst/>
            <a:ahLst/>
            <a:cxnLst/>
            <a:rect l="0" t="0" r="0" b="0"/>
            <a:pathLst>
              <a:path w="780204" h="588259">
                <a:moveTo>
                  <a:pt x="509321" y="370417"/>
                </a:moveTo>
                <a:cubicBezTo>
                  <a:pt x="526020" y="406136"/>
                  <a:pt x="559272" y="430234"/>
                  <a:pt x="597482" y="430234"/>
                </a:cubicBezTo>
                <a:cubicBezTo>
                  <a:pt x="635691" y="430234"/>
                  <a:pt x="668943" y="406136"/>
                  <a:pt x="685642" y="370417"/>
                </a:cubicBezTo>
                <a:cubicBezTo>
                  <a:pt x="737885" y="370549"/>
                  <a:pt x="780204" y="437894"/>
                  <a:pt x="780204" y="520944"/>
                </a:cubicBezTo>
                <a:lnTo>
                  <a:pt x="780204" y="588259"/>
                </a:lnTo>
                <a:lnTo>
                  <a:pt x="534065" y="588259"/>
                </a:lnTo>
                <a:lnTo>
                  <a:pt x="534065" y="494416"/>
                </a:lnTo>
                <a:cubicBezTo>
                  <a:pt x="534065" y="447998"/>
                  <a:pt x="524582" y="405100"/>
                  <a:pt x="506178" y="371433"/>
                </a:cubicBezTo>
                <a:cubicBezTo>
                  <a:pt x="507187" y="370450"/>
                  <a:pt x="508252" y="370420"/>
                  <a:pt x="509321" y="370417"/>
                </a:cubicBezTo>
                <a:close/>
                <a:moveTo>
                  <a:pt x="131827" y="284569"/>
                </a:moveTo>
                <a:cubicBezTo>
                  <a:pt x="155107" y="334364"/>
                  <a:pt x="201464" y="367959"/>
                  <a:pt x="254731" y="367959"/>
                </a:cubicBezTo>
                <a:cubicBezTo>
                  <a:pt x="307998" y="367959"/>
                  <a:pt x="354354" y="334364"/>
                  <a:pt x="377634" y="284569"/>
                </a:cubicBezTo>
                <a:cubicBezTo>
                  <a:pt x="450464" y="284753"/>
                  <a:pt x="509461" y="378637"/>
                  <a:pt x="509461" y="494416"/>
                </a:cubicBezTo>
                <a:lnTo>
                  <a:pt x="509461" y="588259"/>
                </a:lnTo>
                <a:lnTo>
                  <a:pt x="0" y="588259"/>
                </a:lnTo>
                <a:lnTo>
                  <a:pt x="0" y="494416"/>
                </a:lnTo>
                <a:cubicBezTo>
                  <a:pt x="0" y="378637"/>
                  <a:pt x="58997" y="284753"/>
                  <a:pt x="131827" y="284569"/>
                </a:cubicBezTo>
                <a:close/>
                <a:moveTo>
                  <a:pt x="597481" y="166291"/>
                </a:moveTo>
                <a:cubicBezTo>
                  <a:pt x="647665" y="166291"/>
                  <a:pt x="688347" y="217628"/>
                  <a:pt x="688347" y="280955"/>
                </a:cubicBezTo>
                <a:cubicBezTo>
                  <a:pt x="688347" y="344282"/>
                  <a:pt x="647665" y="395619"/>
                  <a:pt x="597481" y="395619"/>
                </a:cubicBezTo>
                <a:cubicBezTo>
                  <a:pt x="547298" y="395619"/>
                  <a:pt x="506616" y="344282"/>
                  <a:pt x="506616" y="280955"/>
                </a:cubicBezTo>
                <a:cubicBezTo>
                  <a:pt x="506616" y="217628"/>
                  <a:pt x="547298" y="166291"/>
                  <a:pt x="597481" y="166291"/>
                </a:cubicBezTo>
                <a:close/>
                <a:moveTo>
                  <a:pt x="254730" y="0"/>
                </a:moveTo>
                <a:cubicBezTo>
                  <a:pt x="324691" y="0"/>
                  <a:pt x="381405" y="71568"/>
                  <a:pt x="381405" y="159851"/>
                </a:cubicBezTo>
                <a:cubicBezTo>
                  <a:pt x="381405" y="248134"/>
                  <a:pt x="324691" y="319702"/>
                  <a:pt x="254730" y="319702"/>
                </a:cubicBezTo>
                <a:cubicBezTo>
                  <a:pt x="184770" y="319702"/>
                  <a:pt x="128056" y="248134"/>
                  <a:pt x="128056" y="159851"/>
                </a:cubicBezTo>
                <a:cubicBezTo>
                  <a:pt x="128056" y="71568"/>
                  <a:pt x="184770" y="0"/>
                  <a:pt x="25473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2" name="圆形小人1 1225"/>
          <p:cNvSpPr/>
          <p:nvPr/>
        </p:nvSpPr>
        <p:spPr>
          <a:xfrm>
            <a:off x="5657073" y="1858393"/>
            <a:ext cx="210425" cy="157162"/>
          </a:xfrm>
          <a:custGeom>
            <a:avLst/>
            <a:gdLst/>
            <a:ahLst/>
            <a:cxnLst/>
            <a:rect l="0" t="0" r="0" b="0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71418" y="1501867"/>
            <a:ext cx="1409116" cy="25237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800" dirty="0" smtClean="0">
                <a:latin typeface="微软雅黑" panose="020B0503020204020204" charset="-122"/>
                <a:ea typeface="微软雅黑" panose="020B0503020204020204" charset="-122"/>
              </a:rPr>
              <a:t>营销等往往都要网格长协调</a:t>
            </a:r>
            <a:endParaRPr lang="zh-CN" altLang="en-US" sz="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10378" y="3157426"/>
            <a:ext cx="1542117" cy="27051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endParaRPr lang="en-US" altLang="zh-CN" sz="900" b="1" dirty="0" smtClean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571417" y="3153746"/>
            <a:ext cx="1524801" cy="270510"/>
          </a:xfrm>
          <a:prstGeom prst="rect">
            <a:avLst/>
          </a:prstGeom>
        </p:spPr>
        <p:txBody>
          <a:bodyPr wrap="square">
            <a:spAutoFit/>
          </a:bodyPr>
          <a:p>
            <a:pPr marL="171450" indent="-171450" algn="ctr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endParaRPr lang="en-US" altLang="zh-CN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美元 840"/>
          <p:cNvSpPr/>
          <p:nvPr/>
        </p:nvSpPr>
        <p:spPr>
          <a:xfrm>
            <a:off x="5501135" y="2683480"/>
            <a:ext cx="162328" cy="295258"/>
          </a:xfrm>
          <a:custGeom>
            <a:avLst/>
            <a:gdLst/>
            <a:ahLst/>
            <a:cxnLst>
              <a:cxn ang="0">
                <a:pos x="919178" y="0"/>
              </a:cxn>
              <a:cxn ang="0">
                <a:pos x="1424725" y="0"/>
              </a:cxn>
              <a:cxn ang="0">
                <a:pos x="1424725" y="458621"/>
              </a:cxn>
              <a:cxn ang="0">
                <a:pos x="2206029" y="596210"/>
              </a:cxn>
              <a:cxn ang="0">
                <a:pos x="2022195" y="1192416"/>
              </a:cxn>
              <a:cxn ang="0">
                <a:pos x="1286850" y="1008965"/>
              </a:cxn>
              <a:cxn ang="0">
                <a:pos x="827259" y="1330001"/>
              </a:cxn>
              <a:cxn ang="0">
                <a:pos x="1470685" y="1742761"/>
              </a:cxn>
              <a:cxn ang="0">
                <a:pos x="2343903" y="2751729"/>
              </a:cxn>
              <a:cxn ang="0">
                <a:pos x="1424725" y="3668970"/>
              </a:cxn>
              <a:cxn ang="0">
                <a:pos x="1424725" y="4219314"/>
              </a:cxn>
              <a:cxn ang="0">
                <a:pos x="919178" y="4219314"/>
              </a:cxn>
              <a:cxn ang="0">
                <a:pos x="919178" y="3714831"/>
              </a:cxn>
              <a:cxn ang="0">
                <a:pos x="0" y="3485520"/>
              </a:cxn>
              <a:cxn ang="0">
                <a:pos x="183835" y="2889314"/>
              </a:cxn>
              <a:cxn ang="0">
                <a:pos x="1057058" y="3118622"/>
              </a:cxn>
              <a:cxn ang="0">
                <a:pos x="1562604" y="2797589"/>
              </a:cxn>
              <a:cxn ang="0">
                <a:pos x="1011098" y="2338968"/>
              </a:cxn>
              <a:cxn ang="0">
                <a:pos x="45959" y="1421725"/>
              </a:cxn>
              <a:cxn ang="0">
                <a:pos x="919178" y="458621"/>
              </a:cxn>
              <a:cxn ang="0">
                <a:pos x="919178" y="0"/>
              </a:cxn>
            </a:cxnLst>
            <a:rect l="0" t="0" r="0" b="0"/>
            <a:pathLst>
              <a:path w="709759" h="1280034">
                <a:moveTo>
                  <a:pt x="278337" y="0"/>
                </a:moveTo>
                <a:cubicBezTo>
                  <a:pt x="431422" y="0"/>
                  <a:pt x="431422" y="0"/>
                  <a:pt x="431422" y="0"/>
                </a:cubicBezTo>
                <a:cubicBezTo>
                  <a:pt x="431422" y="139134"/>
                  <a:pt x="431422" y="139134"/>
                  <a:pt x="431422" y="139134"/>
                </a:cubicBezTo>
                <a:cubicBezTo>
                  <a:pt x="542757" y="139134"/>
                  <a:pt x="612342" y="166961"/>
                  <a:pt x="668009" y="180875"/>
                </a:cubicBezTo>
                <a:cubicBezTo>
                  <a:pt x="612342" y="361749"/>
                  <a:pt x="612342" y="361749"/>
                  <a:pt x="612342" y="361749"/>
                </a:cubicBezTo>
                <a:cubicBezTo>
                  <a:pt x="584508" y="347835"/>
                  <a:pt x="501007" y="306095"/>
                  <a:pt x="389672" y="306095"/>
                </a:cubicBezTo>
                <a:cubicBezTo>
                  <a:pt x="292254" y="306095"/>
                  <a:pt x="250503" y="361749"/>
                  <a:pt x="250503" y="403489"/>
                </a:cubicBezTo>
                <a:cubicBezTo>
                  <a:pt x="250503" y="445229"/>
                  <a:pt x="306171" y="486970"/>
                  <a:pt x="445339" y="528710"/>
                </a:cubicBezTo>
                <a:cubicBezTo>
                  <a:pt x="640175" y="598277"/>
                  <a:pt x="709759" y="681757"/>
                  <a:pt x="709759" y="834805"/>
                </a:cubicBezTo>
                <a:cubicBezTo>
                  <a:pt x="709759" y="973939"/>
                  <a:pt x="612342" y="1085246"/>
                  <a:pt x="431422" y="1113073"/>
                </a:cubicBezTo>
                <a:cubicBezTo>
                  <a:pt x="431422" y="1280034"/>
                  <a:pt x="431422" y="1280034"/>
                  <a:pt x="431422" y="1280034"/>
                </a:cubicBezTo>
                <a:cubicBezTo>
                  <a:pt x="278337" y="1280034"/>
                  <a:pt x="278337" y="1280034"/>
                  <a:pt x="278337" y="1280034"/>
                </a:cubicBezTo>
                <a:cubicBezTo>
                  <a:pt x="278337" y="1126986"/>
                  <a:pt x="278337" y="1126986"/>
                  <a:pt x="278337" y="1126986"/>
                </a:cubicBezTo>
                <a:cubicBezTo>
                  <a:pt x="167002" y="1126986"/>
                  <a:pt x="69584" y="1099160"/>
                  <a:pt x="0" y="1057419"/>
                </a:cubicBezTo>
                <a:cubicBezTo>
                  <a:pt x="55667" y="876545"/>
                  <a:pt x="55667" y="876545"/>
                  <a:pt x="55667" y="876545"/>
                </a:cubicBezTo>
                <a:cubicBezTo>
                  <a:pt x="125252" y="918285"/>
                  <a:pt x="208753" y="946112"/>
                  <a:pt x="320088" y="946112"/>
                </a:cubicBezTo>
                <a:cubicBezTo>
                  <a:pt x="403589" y="946112"/>
                  <a:pt x="473173" y="918285"/>
                  <a:pt x="473173" y="848718"/>
                </a:cubicBezTo>
                <a:cubicBezTo>
                  <a:pt x="473173" y="793065"/>
                  <a:pt x="417506" y="751324"/>
                  <a:pt x="306171" y="709584"/>
                </a:cubicBezTo>
                <a:cubicBezTo>
                  <a:pt x="125252" y="653930"/>
                  <a:pt x="13917" y="584363"/>
                  <a:pt x="13917" y="431316"/>
                </a:cubicBezTo>
                <a:cubicBezTo>
                  <a:pt x="13917" y="292182"/>
                  <a:pt x="111335" y="180875"/>
                  <a:pt x="278337" y="139134"/>
                </a:cubicBezTo>
                <a:cubicBezTo>
                  <a:pt x="278337" y="0"/>
                  <a:pt x="278337" y="0"/>
                  <a:pt x="278337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" name="人民币 841"/>
          <p:cNvSpPr/>
          <p:nvPr/>
        </p:nvSpPr>
        <p:spPr>
          <a:xfrm>
            <a:off x="4831715" y="2717044"/>
            <a:ext cx="204548" cy="2157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2349" y="0"/>
              </a:cxn>
              <a:cxn ang="0">
                <a:pos x="886933" y="719667"/>
              </a:cxn>
              <a:cxn ang="0">
                <a:pos x="1351517" y="0"/>
              </a:cxn>
              <a:cxn ang="0">
                <a:pos x="1816100" y="0"/>
              </a:cxn>
              <a:cxn ang="0">
                <a:pos x="1224812" y="889000"/>
              </a:cxn>
              <a:cxn ang="0">
                <a:pos x="1773866" y="889000"/>
              </a:cxn>
              <a:cxn ang="0">
                <a:pos x="1773866" y="1058333"/>
              </a:cxn>
              <a:cxn ang="0">
                <a:pos x="1140342" y="1058333"/>
              </a:cxn>
              <a:cxn ang="0">
                <a:pos x="1140342" y="1227667"/>
              </a:cxn>
              <a:cxn ang="0">
                <a:pos x="1773866" y="1227667"/>
              </a:cxn>
              <a:cxn ang="0">
                <a:pos x="1773866" y="1397000"/>
              </a:cxn>
              <a:cxn ang="0">
                <a:pos x="1140342" y="1397000"/>
              </a:cxn>
              <a:cxn ang="0">
                <a:pos x="1140342" y="1905000"/>
              </a:cxn>
              <a:cxn ang="0">
                <a:pos x="675758" y="1905000"/>
              </a:cxn>
              <a:cxn ang="0">
                <a:pos x="675758" y="1397000"/>
              </a:cxn>
              <a:cxn ang="0">
                <a:pos x="126705" y="1397000"/>
              </a:cxn>
              <a:cxn ang="0">
                <a:pos x="126705" y="1227667"/>
              </a:cxn>
              <a:cxn ang="0">
                <a:pos x="675758" y="1227667"/>
              </a:cxn>
              <a:cxn ang="0">
                <a:pos x="675758" y="1058333"/>
              </a:cxn>
              <a:cxn ang="0">
                <a:pos x="126705" y="1058333"/>
              </a:cxn>
              <a:cxn ang="0">
                <a:pos x="126705" y="889000"/>
              </a:cxn>
              <a:cxn ang="0">
                <a:pos x="591288" y="889000"/>
              </a:cxn>
              <a:cxn ang="0">
                <a:pos x="0" y="0"/>
              </a:cxn>
            </a:cxnLst>
            <a:rect l="0" t="0" r="0" b="0"/>
            <a:pathLst>
              <a:path w="2171135" h="2277283">
                <a:moveTo>
                  <a:pt x="0" y="0"/>
                </a:moveTo>
                <a:cubicBezTo>
                  <a:pt x="504915" y="0"/>
                  <a:pt x="504915" y="0"/>
                  <a:pt x="504915" y="0"/>
                </a:cubicBezTo>
                <a:cubicBezTo>
                  <a:pt x="1060322" y="860307"/>
                  <a:pt x="1060322" y="860307"/>
                  <a:pt x="1060322" y="860307"/>
                </a:cubicBezTo>
                <a:cubicBezTo>
                  <a:pt x="1615729" y="0"/>
                  <a:pt x="1615729" y="0"/>
                  <a:pt x="1615729" y="0"/>
                </a:cubicBezTo>
                <a:cubicBezTo>
                  <a:pt x="2171135" y="0"/>
                  <a:pt x="2171135" y="0"/>
                  <a:pt x="2171135" y="0"/>
                </a:cubicBezTo>
                <a:cubicBezTo>
                  <a:pt x="1464254" y="1062732"/>
                  <a:pt x="1464254" y="1062732"/>
                  <a:pt x="1464254" y="1062732"/>
                </a:cubicBezTo>
                <a:cubicBezTo>
                  <a:pt x="2120644" y="1062732"/>
                  <a:pt x="2120644" y="1062732"/>
                  <a:pt x="2120644" y="1062732"/>
                </a:cubicBezTo>
                <a:cubicBezTo>
                  <a:pt x="2120644" y="1265157"/>
                  <a:pt x="2120644" y="1265157"/>
                  <a:pt x="2120644" y="1265157"/>
                </a:cubicBezTo>
                <a:cubicBezTo>
                  <a:pt x="1363271" y="1265157"/>
                  <a:pt x="1363271" y="1265157"/>
                  <a:pt x="1363271" y="1265157"/>
                </a:cubicBezTo>
                <a:cubicBezTo>
                  <a:pt x="1363271" y="1467583"/>
                  <a:pt x="1363271" y="1467583"/>
                  <a:pt x="1363271" y="1467583"/>
                </a:cubicBezTo>
                <a:cubicBezTo>
                  <a:pt x="2120644" y="1467583"/>
                  <a:pt x="2120644" y="1467583"/>
                  <a:pt x="2120644" y="1467583"/>
                </a:cubicBezTo>
                <a:cubicBezTo>
                  <a:pt x="2120644" y="1670008"/>
                  <a:pt x="2120644" y="1670008"/>
                  <a:pt x="2120644" y="1670008"/>
                </a:cubicBezTo>
                <a:cubicBezTo>
                  <a:pt x="1363271" y="1670008"/>
                  <a:pt x="1363271" y="1670008"/>
                  <a:pt x="1363271" y="1670008"/>
                </a:cubicBezTo>
                <a:cubicBezTo>
                  <a:pt x="1363271" y="2277283"/>
                  <a:pt x="1363271" y="2277283"/>
                  <a:pt x="1363271" y="2277283"/>
                </a:cubicBezTo>
                <a:cubicBezTo>
                  <a:pt x="807864" y="2277283"/>
                  <a:pt x="807864" y="2277283"/>
                  <a:pt x="807864" y="2277283"/>
                </a:cubicBezTo>
                <a:cubicBezTo>
                  <a:pt x="807864" y="1670008"/>
                  <a:pt x="807864" y="1670008"/>
                  <a:pt x="807864" y="1670008"/>
                </a:cubicBezTo>
                <a:cubicBezTo>
                  <a:pt x="151475" y="1670008"/>
                  <a:pt x="151475" y="1670008"/>
                  <a:pt x="151475" y="1670008"/>
                </a:cubicBezTo>
                <a:cubicBezTo>
                  <a:pt x="151475" y="1467583"/>
                  <a:pt x="151475" y="1467583"/>
                  <a:pt x="151475" y="1467583"/>
                </a:cubicBezTo>
                <a:cubicBezTo>
                  <a:pt x="807864" y="1467583"/>
                  <a:pt x="807864" y="1467583"/>
                  <a:pt x="807864" y="1467583"/>
                </a:cubicBezTo>
                <a:cubicBezTo>
                  <a:pt x="807864" y="1265157"/>
                  <a:pt x="807864" y="1265157"/>
                  <a:pt x="807864" y="1265157"/>
                </a:cubicBezTo>
                <a:cubicBezTo>
                  <a:pt x="151475" y="1265157"/>
                  <a:pt x="151475" y="1265157"/>
                  <a:pt x="151475" y="1265157"/>
                </a:cubicBezTo>
                <a:cubicBezTo>
                  <a:pt x="151475" y="1062732"/>
                  <a:pt x="151475" y="1062732"/>
                  <a:pt x="151475" y="1062732"/>
                </a:cubicBezTo>
                <a:cubicBezTo>
                  <a:pt x="706881" y="1062732"/>
                  <a:pt x="706881" y="1062732"/>
                  <a:pt x="706881" y="1062732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085302" y="2703171"/>
            <a:ext cx="391620" cy="27238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9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VS</a:t>
            </a:r>
            <a:endParaRPr lang="zh-CN" altLang="en-US" sz="9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安卓 822"/>
          <p:cNvSpPr/>
          <p:nvPr/>
        </p:nvSpPr>
        <p:spPr>
          <a:xfrm>
            <a:off x="3718502" y="2698620"/>
            <a:ext cx="214514" cy="258933"/>
          </a:xfrm>
          <a:custGeom>
            <a:avLst/>
            <a:gdLst/>
            <a:ahLst/>
            <a:cxnLst/>
            <a:rect l="0" t="0" r="0" b="0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lnTo>
                  <a:pt x="307141" y="691642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" name="咖啡 819"/>
          <p:cNvSpPr/>
          <p:nvPr/>
        </p:nvSpPr>
        <p:spPr>
          <a:xfrm>
            <a:off x="3351589" y="2675590"/>
            <a:ext cx="211066" cy="256066"/>
          </a:xfrm>
          <a:custGeom>
            <a:avLst/>
            <a:gdLst/>
            <a:ahLst/>
            <a:cxnLst>
              <a:cxn ang="0">
                <a:pos x="371445" y="4170766"/>
              </a:cxn>
              <a:cxn ang="0">
                <a:pos x="1792630" y="4800430"/>
              </a:cxn>
              <a:cxn ang="0">
                <a:pos x="3197663" y="4203058"/>
              </a:cxn>
              <a:cxn ang="0">
                <a:pos x="3407611" y="4299927"/>
              </a:cxn>
              <a:cxn ang="0">
                <a:pos x="1792630" y="5042605"/>
              </a:cxn>
              <a:cxn ang="0">
                <a:pos x="145346" y="4267639"/>
              </a:cxn>
              <a:cxn ang="0">
                <a:pos x="371445" y="4170766"/>
              </a:cxn>
              <a:cxn ang="0">
                <a:pos x="3746756" y="2669270"/>
              </a:cxn>
              <a:cxn ang="0">
                <a:pos x="4166650" y="3185913"/>
              </a:cxn>
              <a:cxn ang="0">
                <a:pos x="3633706" y="3718701"/>
              </a:cxn>
              <a:cxn ang="0">
                <a:pos x="3439911" y="3686415"/>
              </a:cxn>
              <a:cxn ang="0">
                <a:pos x="3569109" y="3476526"/>
              </a:cxn>
              <a:cxn ang="0">
                <a:pos x="3633706" y="3492671"/>
              </a:cxn>
              <a:cxn ang="0">
                <a:pos x="3924402" y="3185913"/>
              </a:cxn>
              <a:cxn ang="0">
                <a:pos x="3730608" y="2911445"/>
              </a:cxn>
              <a:cxn ang="0">
                <a:pos x="3746756" y="2669270"/>
              </a:cxn>
              <a:cxn ang="0">
                <a:pos x="3536810" y="2314074"/>
              </a:cxn>
              <a:cxn ang="0">
                <a:pos x="3569109" y="2636978"/>
              </a:cxn>
              <a:cxn ang="0">
                <a:pos x="1792630" y="4412946"/>
              </a:cxn>
              <a:cxn ang="0">
                <a:pos x="0" y="2636978"/>
              </a:cxn>
              <a:cxn ang="0">
                <a:pos x="32302" y="2346365"/>
              </a:cxn>
              <a:cxn ang="0">
                <a:pos x="1792630" y="3266639"/>
              </a:cxn>
              <a:cxn ang="0">
                <a:pos x="3536810" y="2346365"/>
              </a:cxn>
              <a:cxn ang="0">
                <a:pos x="3536810" y="2314074"/>
              </a:cxn>
              <a:cxn ang="0">
                <a:pos x="1792630" y="1603686"/>
              </a:cxn>
              <a:cxn ang="0">
                <a:pos x="3343009" y="2346365"/>
              </a:cxn>
              <a:cxn ang="0">
                <a:pos x="3326861" y="2459381"/>
              </a:cxn>
              <a:cxn ang="0">
                <a:pos x="1792630" y="1942738"/>
              </a:cxn>
              <a:cxn ang="0">
                <a:pos x="242248" y="2459381"/>
              </a:cxn>
              <a:cxn ang="0">
                <a:pos x="226095" y="2346365"/>
              </a:cxn>
              <a:cxn ang="0">
                <a:pos x="1792630" y="1603686"/>
              </a:cxn>
              <a:cxn ang="0">
                <a:pos x="2340261" y="267425"/>
              </a:cxn>
              <a:cxn ang="0">
                <a:pos x="2384732" y="1604557"/>
              </a:cxn>
              <a:cxn ang="0">
                <a:pos x="2340261" y="267425"/>
              </a:cxn>
              <a:cxn ang="0">
                <a:pos x="1183916" y="178285"/>
              </a:cxn>
              <a:cxn ang="0">
                <a:pos x="1228390" y="1515418"/>
              </a:cxn>
              <a:cxn ang="0">
                <a:pos x="1183916" y="178285"/>
              </a:cxn>
              <a:cxn ang="0">
                <a:pos x="1762085" y="0"/>
              </a:cxn>
              <a:cxn ang="0">
                <a:pos x="1806562" y="1337130"/>
              </a:cxn>
              <a:cxn ang="0">
                <a:pos x="1762085" y="0"/>
              </a:cxn>
            </a:cxnLst>
            <a:rect l="0" t="0" r="0" b="0"/>
            <a:pathLst>
              <a:path w="968375" h="1170887">
                <a:moveTo>
                  <a:pt x="86328" y="968447"/>
                </a:moveTo>
                <a:cubicBezTo>
                  <a:pt x="120108" y="1054672"/>
                  <a:pt x="258984" y="1114654"/>
                  <a:pt x="416627" y="1114654"/>
                </a:cubicBezTo>
                <a:cubicBezTo>
                  <a:pt x="566762" y="1114654"/>
                  <a:pt x="701884" y="1058421"/>
                  <a:pt x="743172" y="975945"/>
                </a:cubicBezTo>
                <a:cubicBezTo>
                  <a:pt x="791966" y="998438"/>
                  <a:pt x="791966" y="998438"/>
                  <a:pt x="791966" y="998438"/>
                </a:cubicBezTo>
                <a:cubicBezTo>
                  <a:pt x="743172" y="1103407"/>
                  <a:pt x="589283" y="1170887"/>
                  <a:pt x="416627" y="1170887"/>
                </a:cubicBezTo>
                <a:cubicBezTo>
                  <a:pt x="236464" y="1170887"/>
                  <a:pt x="78821" y="1095909"/>
                  <a:pt x="33780" y="990941"/>
                </a:cubicBezTo>
                <a:cubicBezTo>
                  <a:pt x="86328" y="968447"/>
                  <a:pt x="86328" y="968447"/>
                  <a:pt x="86328" y="968447"/>
                </a:cubicBezTo>
                <a:close/>
                <a:moveTo>
                  <a:pt x="870787" y="619801"/>
                </a:moveTo>
                <a:cubicBezTo>
                  <a:pt x="927088" y="634796"/>
                  <a:pt x="968375" y="683532"/>
                  <a:pt x="968375" y="739765"/>
                </a:cubicBezTo>
                <a:cubicBezTo>
                  <a:pt x="968375" y="810994"/>
                  <a:pt x="912074" y="863478"/>
                  <a:pt x="844513" y="863478"/>
                </a:cubicBezTo>
                <a:cubicBezTo>
                  <a:pt x="829500" y="863478"/>
                  <a:pt x="814486" y="863478"/>
                  <a:pt x="799473" y="855981"/>
                </a:cubicBezTo>
                <a:cubicBezTo>
                  <a:pt x="810733" y="840985"/>
                  <a:pt x="821993" y="822241"/>
                  <a:pt x="829500" y="807245"/>
                </a:cubicBezTo>
                <a:cubicBezTo>
                  <a:pt x="833253" y="807245"/>
                  <a:pt x="840760" y="810994"/>
                  <a:pt x="844513" y="810994"/>
                </a:cubicBezTo>
                <a:cubicBezTo>
                  <a:pt x="882047" y="810994"/>
                  <a:pt x="912074" y="777254"/>
                  <a:pt x="912074" y="739765"/>
                </a:cubicBezTo>
                <a:cubicBezTo>
                  <a:pt x="912074" y="713523"/>
                  <a:pt x="893307" y="687281"/>
                  <a:pt x="867034" y="676034"/>
                </a:cubicBezTo>
                <a:cubicBezTo>
                  <a:pt x="870787" y="661038"/>
                  <a:pt x="870787" y="642294"/>
                  <a:pt x="870787" y="619801"/>
                </a:cubicBezTo>
                <a:close/>
                <a:moveTo>
                  <a:pt x="821993" y="537325"/>
                </a:moveTo>
                <a:cubicBezTo>
                  <a:pt x="825746" y="556070"/>
                  <a:pt x="829500" y="582312"/>
                  <a:pt x="829500" y="612303"/>
                </a:cubicBezTo>
                <a:cubicBezTo>
                  <a:pt x="829500" y="840985"/>
                  <a:pt x="645584" y="1024681"/>
                  <a:pt x="416627" y="1024681"/>
                </a:cubicBezTo>
                <a:cubicBezTo>
                  <a:pt x="187669" y="1024681"/>
                  <a:pt x="0" y="840985"/>
                  <a:pt x="0" y="612303"/>
                </a:cubicBezTo>
                <a:cubicBezTo>
                  <a:pt x="0" y="586061"/>
                  <a:pt x="3753" y="563567"/>
                  <a:pt x="7507" y="544823"/>
                </a:cubicBezTo>
                <a:cubicBezTo>
                  <a:pt x="7507" y="664787"/>
                  <a:pt x="187669" y="758510"/>
                  <a:pt x="416627" y="758510"/>
                </a:cubicBezTo>
                <a:cubicBezTo>
                  <a:pt x="641830" y="758510"/>
                  <a:pt x="821993" y="664787"/>
                  <a:pt x="821993" y="544823"/>
                </a:cubicBezTo>
                <a:cubicBezTo>
                  <a:pt x="821993" y="541074"/>
                  <a:pt x="821993" y="541074"/>
                  <a:pt x="821993" y="537325"/>
                </a:cubicBezTo>
                <a:close/>
                <a:moveTo>
                  <a:pt x="416627" y="372374"/>
                </a:moveTo>
                <a:cubicBezTo>
                  <a:pt x="611803" y="372374"/>
                  <a:pt x="776952" y="451101"/>
                  <a:pt x="776952" y="544823"/>
                </a:cubicBezTo>
                <a:cubicBezTo>
                  <a:pt x="776952" y="556070"/>
                  <a:pt x="776952" y="563567"/>
                  <a:pt x="773199" y="571065"/>
                </a:cubicBezTo>
                <a:cubicBezTo>
                  <a:pt x="716898" y="499836"/>
                  <a:pt x="578023" y="451101"/>
                  <a:pt x="416627" y="451101"/>
                </a:cubicBezTo>
                <a:cubicBezTo>
                  <a:pt x="251477" y="451101"/>
                  <a:pt x="112601" y="499836"/>
                  <a:pt x="56301" y="571065"/>
                </a:cubicBezTo>
                <a:cubicBezTo>
                  <a:pt x="52547" y="563567"/>
                  <a:pt x="52547" y="556070"/>
                  <a:pt x="52547" y="544823"/>
                </a:cubicBezTo>
                <a:cubicBezTo>
                  <a:pt x="52547" y="451101"/>
                  <a:pt x="217696" y="372374"/>
                  <a:pt x="416627" y="372374"/>
                </a:cubicBezTo>
                <a:close/>
                <a:moveTo>
                  <a:pt x="543902" y="62096"/>
                </a:moveTo>
                <a:cubicBezTo>
                  <a:pt x="636930" y="186288"/>
                  <a:pt x="492220" y="196637"/>
                  <a:pt x="554238" y="372576"/>
                </a:cubicBezTo>
                <a:cubicBezTo>
                  <a:pt x="409528" y="155240"/>
                  <a:pt x="585248" y="196637"/>
                  <a:pt x="543902" y="62096"/>
                </a:cubicBezTo>
                <a:close/>
                <a:moveTo>
                  <a:pt x="275155" y="41398"/>
                </a:moveTo>
                <a:cubicBezTo>
                  <a:pt x="368183" y="175939"/>
                  <a:pt x="223472" y="175939"/>
                  <a:pt x="285491" y="351878"/>
                </a:cubicBezTo>
                <a:cubicBezTo>
                  <a:pt x="140780" y="144891"/>
                  <a:pt x="316500" y="186288"/>
                  <a:pt x="275155" y="41398"/>
                </a:cubicBezTo>
                <a:close/>
                <a:moveTo>
                  <a:pt x="409528" y="0"/>
                </a:moveTo>
                <a:cubicBezTo>
                  <a:pt x="502556" y="124192"/>
                  <a:pt x="357846" y="134542"/>
                  <a:pt x="419865" y="310480"/>
                </a:cubicBezTo>
                <a:cubicBezTo>
                  <a:pt x="275155" y="103493"/>
                  <a:pt x="450874" y="144891"/>
                  <a:pt x="409528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6" name="信息1 127"/>
          <p:cNvSpPr/>
          <p:nvPr/>
        </p:nvSpPr>
        <p:spPr>
          <a:xfrm>
            <a:off x="4087705" y="2711767"/>
            <a:ext cx="256688" cy="21976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00393" y="263975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\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690542" y="263975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\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086318" y="2639754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FF0000"/>
                </a:solidFill>
              </a:rPr>
              <a:t>\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97555" y="1666396"/>
            <a:ext cx="2390209" cy="232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anchor="ctr" anchorCtr="0">
            <a:noAutofit/>
          </a:bodyPr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全场景业务是否会做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297556" y="1920825"/>
            <a:ext cx="738188" cy="2723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个人客户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23566" y="1920825"/>
            <a:ext cx="738188" cy="254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政企业务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49576" y="1920825"/>
            <a:ext cx="738188" cy="254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权限差异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8380748" y="2921702"/>
            <a:ext cx="351099" cy="364642"/>
            <a:chOff x="7077083" y="4964434"/>
            <a:chExt cx="726982" cy="755025"/>
          </a:xfrm>
          <a:solidFill>
            <a:schemeClr val="accent5"/>
          </a:solidFill>
        </p:grpSpPr>
        <p:sp>
          <p:nvSpPr>
            <p:cNvPr id="70" name="Freeform 5"/>
            <p:cNvSpPr>
              <a:spLocks noEditPoints="1"/>
            </p:cNvSpPr>
            <p:nvPr/>
          </p:nvSpPr>
          <p:spPr bwMode="auto">
            <a:xfrm>
              <a:off x="7077083" y="4991243"/>
              <a:ext cx="726982" cy="728216"/>
            </a:xfrm>
            <a:custGeom>
              <a:avLst/>
              <a:gdLst>
                <a:gd name="T0" fmla="*/ 383 w 767"/>
                <a:gd name="T1" fmla="*/ 0 h 768"/>
                <a:gd name="T2" fmla="*/ 0 w 767"/>
                <a:gd name="T3" fmla="*/ 384 h 768"/>
                <a:gd name="T4" fmla="*/ 383 w 767"/>
                <a:gd name="T5" fmla="*/ 768 h 768"/>
                <a:gd name="T6" fmla="*/ 767 w 767"/>
                <a:gd name="T7" fmla="*/ 384 h 768"/>
                <a:gd name="T8" fmla="*/ 383 w 767"/>
                <a:gd name="T9" fmla="*/ 0 h 768"/>
                <a:gd name="T10" fmla="*/ 383 w 767"/>
                <a:gd name="T11" fmla="*/ 674 h 768"/>
                <a:gd name="T12" fmla="*/ 98 w 767"/>
                <a:gd name="T13" fmla="*/ 389 h 768"/>
                <a:gd name="T14" fmla="*/ 383 w 767"/>
                <a:gd name="T15" fmla="*/ 104 h 768"/>
                <a:gd name="T16" fmla="*/ 669 w 767"/>
                <a:gd name="T17" fmla="*/ 389 h 768"/>
                <a:gd name="T18" fmla="*/ 383 w 767"/>
                <a:gd name="T19" fmla="*/ 67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7" h="768">
                  <a:moveTo>
                    <a:pt x="383" y="0"/>
                  </a:moveTo>
                  <a:cubicBezTo>
                    <a:pt x="171" y="0"/>
                    <a:pt x="0" y="172"/>
                    <a:pt x="0" y="384"/>
                  </a:cubicBezTo>
                  <a:cubicBezTo>
                    <a:pt x="0" y="596"/>
                    <a:pt x="171" y="768"/>
                    <a:pt x="383" y="768"/>
                  </a:cubicBezTo>
                  <a:cubicBezTo>
                    <a:pt x="595" y="768"/>
                    <a:pt x="767" y="596"/>
                    <a:pt x="767" y="384"/>
                  </a:cubicBezTo>
                  <a:cubicBezTo>
                    <a:pt x="767" y="172"/>
                    <a:pt x="595" y="0"/>
                    <a:pt x="383" y="0"/>
                  </a:cubicBezTo>
                  <a:close/>
                  <a:moveTo>
                    <a:pt x="383" y="674"/>
                  </a:moveTo>
                  <a:cubicBezTo>
                    <a:pt x="226" y="674"/>
                    <a:pt x="98" y="547"/>
                    <a:pt x="98" y="389"/>
                  </a:cubicBezTo>
                  <a:cubicBezTo>
                    <a:pt x="98" y="232"/>
                    <a:pt x="226" y="104"/>
                    <a:pt x="383" y="104"/>
                  </a:cubicBezTo>
                  <a:cubicBezTo>
                    <a:pt x="541" y="104"/>
                    <a:pt x="669" y="232"/>
                    <a:pt x="669" y="389"/>
                  </a:cubicBezTo>
                  <a:cubicBezTo>
                    <a:pt x="669" y="547"/>
                    <a:pt x="541" y="674"/>
                    <a:pt x="383" y="6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7374028" y="4964434"/>
              <a:ext cx="141763" cy="142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406352" y="5163277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3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811" y="5231721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74" name="Freeform 9"/>
            <p:cNvSpPr/>
            <p:nvPr/>
          </p:nvSpPr>
          <p:spPr bwMode="auto">
            <a:xfrm>
              <a:off x="7357023" y="5236653"/>
              <a:ext cx="165868" cy="310155"/>
            </a:xfrm>
            <a:custGeom>
              <a:avLst/>
              <a:gdLst>
                <a:gd name="T0" fmla="*/ 172 w 175"/>
                <a:gd name="T1" fmla="*/ 13 h 327"/>
                <a:gd name="T2" fmla="*/ 153 w 175"/>
                <a:gd name="T3" fmla="*/ 1 h 327"/>
                <a:gd name="T4" fmla="*/ 145 w 175"/>
                <a:gd name="T5" fmla="*/ 0 h 327"/>
                <a:gd name="T6" fmla="*/ 139 w 175"/>
                <a:gd name="T7" fmla="*/ 0 h 327"/>
                <a:gd name="T8" fmla="*/ 139 w 175"/>
                <a:gd name="T9" fmla="*/ 0 h 327"/>
                <a:gd name="T10" fmla="*/ 130 w 175"/>
                <a:gd name="T11" fmla="*/ 0 h 327"/>
                <a:gd name="T12" fmla="*/ 36 w 175"/>
                <a:gd name="T13" fmla="*/ 0 h 327"/>
                <a:gd name="T14" fmla="*/ 35 w 175"/>
                <a:gd name="T15" fmla="*/ 0 h 327"/>
                <a:gd name="T16" fmla="*/ 35 w 175"/>
                <a:gd name="T17" fmla="*/ 0 h 327"/>
                <a:gd name="T18" fmla="*/ 35 w 175"/>
                <a:gd name="T19" fmla="*/ 0 h 327"/>
                <a:gd name="T20" fmla="*/ 22 w 175"/>
                <a:gd name="T21" fmla="*/ 1 h 327"/>
                <a:gd name="T22" fmla="*/ 0 w 175"/>
                <a:gd name="T23" fmla="*/ 25 h 327"/>
                <a:gd name="T24" fmla="*/ 0 w 175"/>
                <a:gd name="T25" fmla="*/ 25 h 327"/>
                <a:gd name="T26" fmla="*/ 0 w 175"/>
                <a:gd name="T27" fmla="*/ 26 h 327"/>
                <a:gd name="T28" fmla="*/ 0 w 175"/>
                <a:gd name="T29" fmla="*/ 133 h 327"/>
                <a:gd name="T30" fmla="*/ 16 w 175"/>
                <a:gd name="T31" fmla="*/ 149 h 327"/>
                <a:gd name="T32" fmla="*/ 32 w 175"/>
                <a:gd name="T33" fmla="*/ 133 h 327"/>
                <a:gd name="T34" fmla="*/ 32 w 175"/>
                <a:gd name="T35" fmla="*/ 32 h 327"/>
                <a:gd name="T36" fmla="*/ 36 w 175"/>
                <a:gd name="T37" fmla="*/ 32 h 327"/>
                <a:gd name="T38" fmla="*/ 36 w 175"/>
                <a:gd name="T39" fmla="*/ 164 h 327"/>
                <a:gd name="T40" fmla="*/ 36 w 175"/>
                <a:gd name="T41" fmla="*/ 164 h 327"/>
                <a:gd name="T42" fmla="*/ 36 w 175"/>
                <a:gd name="T43" fmla="*/ 165 h 327"/>
                <a:gd name="T44" fmla="*/ 36 w 175"/>
                <a:gd name="T45" fmla="*/ 307 h 327"/>
                <a:gd name="T46" fmla="*/ 56 w 175"/>
                <a:gd name="T47" fmla="*/ 327 h 327"/>
                <a:gd name="T48" fmla="*/ 76 w 175"/>
                <a:gd name="T49" fmla="*/ 307 h 327"/>
                <a:gd name="T50" fmla="*/ 76 w 175"/>
                <a:gd name="T51" fmla="*/ 165 h 327"/>
                <a:gd name="T52" fmla="*/ 76 w 175"/>
                <a:gd name="T53" fmla="*/ 164 h 327"/>
                <a:gd name="T54" fmla="*/ 76 w 175"/>
                <a:gd name="T55" fmla="*/ 164 h 327"/>
                <a:gd name="T56" fmla="*/ 76 w 175"/>
                <a:gd name="T57" fmla="*/ 164 h 327"/>
                <a:gd name="T58" fmla="*/ 87 w 175"/>
                <a:gd name="T59" fmla="*/ 153 h 327"/>
                <a:gd name="T60" fmla="*/ 99 w 175"/>
                <a:gd name="T61" fmla="*/ 164 h 327"/>
                <a:gd name="T62" fmla="*/ 99 w 175"/>
                <a:gd name="T63" fmla="*/ 164 h 327"/>
                <a:gd name="T64" fmla="*/ 99 w 175"/>
                <a:gd name="T65" fmla="*/ 164 h 327"/>
                <a:gd name="T66" fmla="*/ 99 w 175"/>
                <a:gd name="T67" fmla="*/ 165 h 327"/>
                <a:gd name="T68" fmla="*/ 99 w 175"/>
                <a:gd name="T69" fmla="*/ 307 h 327"/>
                <a:gd name="T70" fmla="*/ 119 w 175"/>
                <a:gd name="T71" fmla="*/ 327 h 327"/>
                <a:gd name="T72" fmla="*/ 139 w 175"/>
                <a:gd name="T73" fmla="*/ 307 h 327"/>
                <a:gd name="T74" fmla="*/ 139 w 175"/>
                <a:gd name="T75" fmla="*/ 165 h 327"/>
                <a:gd name="T76" fmla="*/ 138 w 175"/>
                <a:gd name="T77" fmla="*/ 164 h 327"/>
                <a:gd name="T78" fmla="*/ 139 w 175"/>
                <a:gd name="T79" fmla="*/ 164 h 327"/>
                <a:gd name="T80" fmla="*/ 139 w 175"/>
                <a:gd name="T81" fmla="*/ 32 h 327"/>
                <a:gd name="T82" fmla="*/ 142 w 175"/>
                <a:gd name="T83" fmla="*/ 32 h 327"/>
                <a:gd name="T84" fmla="*/ 142 w 175"/>
                <a:gd name="T85" fmla="*/ 133 h 327"/>
                <a:gd name="T86" fmla="*/ 159 w 175"/>
                <a:gd name="T87" fmla="*/ 149 h 327"/>
                <a:gd name="T88" fmla="*/ 175 w 175"/>
                <a:gd name="T89" fmla="*/ 133 h 327"/>
                <a:gd name="T90" fmla="*/ 175 w 175"/>
                <a:gd name="T91" fmla="*/ 25 h 327"/>
                <a:gd name="T92" fmla="*/ 172 w 175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5" h="327">
                  <a:moveTo>
                    <a:pt x="172" y="13"/>
                  </a:moveTo>
                  <a:cubicBezTo>
                    <a:pt x="167" y="6"/>
                    <a:pt x="160" y="2"/>
                    <a:pt x="153" y="1"/>
                  </a:cubicBezTo>
                  <a:cubicBezTo>
                    <a:pt x="150" y="0"/>
                    <a:pt x="147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7" y="0"/>
                    <a:pt x="22" y="1"/>
                  </a:cubicBezTo>
                  <a:cubicBezTo>
                    <a:pt x="11" y="3"/>
                    <a:pt x="0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7" y="149"/>
                    <a:pt x="16" y="149"/>
                  </a:cubicBezTo>
                  <a:cubicBezTo>
                    <a:pt x="25" y="149"/>
                    <a:pt x="32" y="141"/>
                    <a:pt x="32" y="1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5"/>
                    <a:pt x="36" y="165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36" y="318"/>
                    <a:pt x="45" y="327"/>
                    <a:pt x="56" y="327"/>
                  </a:cubicBezTo>
                  <a:cubicBezTo>
                    <a:pt x="67" y="327"/>
                    <a:pt x="76" y="318"/>
                    <a:pt x="76" y="307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58"/>
                    <a:pt x="81" y="153"/>
                    <a:pt x="87" y="153"/>
                  </a:cubicBezTo>
                  <a:cubicBezTo>
                    <a:pt x="94" y="153"/>
                    <a:pt x="99" y="158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0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8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41"/>
                    <a:pt x="150" y="149"/>
                    <a:pt x="159" y="149"/>
                  </a:cubicBezTo>
                  <a:cubicBezTo>
                    <a:pt x="168" y="149"/>
                    <a:pt x="175" y="141"/>
                    <a:pt x="175" y="133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5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056394" y="2902720"/>
            <a:ext cx="223643" cy="357784"/>
            <a:chOff x="5378166" y="4999259"/>
            <a:chExt cx="463074" cy="740825"/>
          </a:xfrm>
          <a:solidFill>
            <a:schemeClr val="accent5"/>
          </a:solidFill>
        </p:grpSpPr>
        <p:sp>
          <p:nvSpPr>
            <p:cNvPr id="76" name="Freeform 10"/>
            <p:cNvSpPr/>
            <p:nvPr/>
          </p:nvSpPr>
          <p:spPr bwMode="auto">
            <a:xfrm>
              <a:off x="5448088" y="5597521"/>
              <a:ext cx="142563" cy="142563"/>
            </a:xfrm>
            <a:custGeom>
              <a:avLst/>
              <a:gdLst>
                <a:gd name="T0" fmla="*/ 216 w 232"/>
                <a:gd name="T1" fmla="*/ 59 h 232"/>
                <a:gd name="T2" fmla="*/ 116 w 232"/>
                <a:gd name="T3" fmla="*/ 0 h 232"/>
                <a:gd name="T4" fmla="*/ 15 w 232"/>
                <a:gd name="T5" fmla="*/ 59 h 232"/>
                <a:gd name="T6" fmla="*/ 0 w 232"/>
                <a:gd name="T7" fmla="*/ 116 h 232"/>
                <a:gd name="T8" fmla="*/ 6 w 232"/>
                <a:gd name="T9" fmla="*/ 155 h 232"/>
                <a:gd name="T10" fmla="*/ 116 w 232"/>
                <a:gd name="T11" fmla="*/ 232 h 232"/>
                <a:gd name="T12" fmla="*/ 225 w 232"/>
                <a:gd name="T13" fmla="*/ 155 h 232"/>
                <a:gd name="T14" fmla="*/ 232 w 232"/>
                <a:gd name="T15" fmla="*/ 116 h 232"/>
                <a:gd name="T16" fmla="*/ 216 w 232"/>
                <a:gd name="T17" fmla="*/ 5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216" y="59"/>
                  </a:moveTo>
                  <a:cubicBezTo>
                    <a:pt x="197" y="24"/>
                    <a:pt x="159" y="0"/>
                    <a:pt x="116" y="0"/>
                  </a:cubicBezTo>
                  <a:cubicBezTo>
                    <a:pt x="72" y="0"/>
                    <a:pt x="35" y="24"/>
                    <a:pt x="15" y="59"/>
                  </a:cubicBezTo>
                  <a:cubicBezTo>
                    <a:pt x="5" y="76"/>
                    <a:pt x="0" y="95"/>
                    <a:pt x="0" y="116"/>
                  </a:cubicBezTo>
                  <a:cubicBezTo>
                    <a:pt x="0" y="130"/>
                    <a:pt x="2" y="143"/>
                    <a:pt x="6" y="155"/>
                  </a:cubicBezTo>
                  <a:cubicBezTo>
                    <a:pt x="22" y="200"/>
                    <a:pt x="65" y="232"/>
                    <a:pt x="116" y="232"/>
                  </a:cubicBezTo>
                  <a:cubicBezTo>
                    <a:pt x="166" y="232"/>
                    <a:pt x="209" y="200"/>
                    <a:pt x="225" y="155"/>
                  </a:cubicBezTo>
                  <a:cubicBezTo>
                    <a:pt x="229" y="143"/>
                    <a:pt x="232" y="130"/>
                    <a:pt x="232" y="116"/>
                  </a:cubicBezTo>
                  <a:cubicBezTo>
                    <a:pt x="232" y="95"/>
                    <a:pt x="226" y="76"/>
                    <a:pt x="216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11"/>
            <p:cNvSpPr/>
            <p:nvPr/>
          </p:nvSpPr>
          <p:spPr bwMode="auto">
            <a:xfrm>
              <a:off x="5428728" y="4999259"/>
              <a:ext cx="412512" cy="712800"/>
            </a:xfrm>
            <a:custGeom>
              <a:avLst/>
              <a:gdLst>
                <a:gd name="T0" fmla="*/ 52 w 435"/>
                <a:gd name="T1" fmla="*/ 0 h 752"/>
                <a:gd name="T2" fmla="*/ 52 w 435"/>
                <a:gd name="T3" fmla="*/ 0 h 752"/>
                <a:gd name="T4" fmla="*/ 52 w 435"/>
                <a:gd name="T5" fmla="*/ 0 h 752"/>
                <a:gd name="T6" fmla="*/ 52 w 435"/>
                <a:gd name="T7" fmla="*/ 0 h 752"/>
                <a:gd name="T8" fmla="*/ 52 w 435"/>
                <a:gd name="T9" fmla="*/ 0 h 752"/>
                <a:gd name="T10" fmla="*/ 0 w 435"/>
                <a:gd name="T11" fmla="*/ 52 h 752"/>
                <a:gd name="T12" fmla="*/ 52 w 435"/>
                <a:gd name="T13" fmla="*/ 104 h 752"/>
                <a:gd name="T14" fmla="*/ 53 w 435"/>
                <a:gd name="T15" fmla="*/ 104 h 752"/>
                <a:gd name="T16" fmla="*/ 337 w 435"/>
                <a:gd name="T17" fmla="*/ 389 h 752"/>
                <a:gd name="T18" fmla="*/ 152 w 435"/>
                <a:gd name="T19" fmla="*/ 656 h 752"/>
                <a:gd name="T20" fmla="*/ 168 w 435"/>
                <a:gd name="T21" fmla="*/ 713 h 752"/>
                <a:gd name="T22" fmla="*/ 161 w 435"/>
                <a:gd name="T23" fmla="*/ 752 h 752"/>
                <a:gd name="T24" fmla="*/ 435 w 435"/>
                <a:gd name="T25" fmla="*/ 384 h 752"/>
                <a:gd name="T26" fmla="*/ 52 w 435"/>
                <a:gd name="T2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5" h="752"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210" y="104"/>
                    <a:pt x="337" y="232"/>
                    <a:pt x="337" y="389"/>
                  </a:cubicBezTo>
                  <a:cubicBezTo>
                    <a:pt x="337" y="511"/>
                    <a:pt x="260" y="615"/>
                    <a:pt x="152" y="656"/>
                  </a:cubicBezTo>
                  <a:cubicBezTo>
                    <a:pt x="162" y="673"/>
                    <a:pt x="168" y="692"/>
                    <a:pt x="168" y="713"/>
                  </a:cubicBezTo>
                  <a:cubicBezTo>
                    <a:pt x="168" y="727"/>
                    <a:pt x="165" y="740"/>
                    <a:pt x="161" y="752"/>
                  </a:cubicBezTo>
                  <a:cubicBezTo>
                    <a:pt x="320" y="705"/>
                    <a:pt x="435" y="558"/>
                    <a:pt x="435" y="384"/>
                  </a:cubicBezTo>
                  <a:cubicBezTo>
                    <a:pt x="435" y="172"/>
                    <a:pt x="264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5428728" y="5170676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88" y="5239737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80" name="Freeform 14"/>
            <p:cNvSpPr/>
            <p:nvPr/>
          </p:nvSpPr>
          <p:spPr bwMode="auto">
            <a:xfrm>
              <a:off x="5378166" y="5244670"/>
              <a:ext cx="167101" cy="309538"/>
            </a:xfrm>
            <a:custGeom>
              <a:avLst/>
              <a:gdLst>
                <a:gd name="T0" fmla="*/ 172 w 176"/>
                <a:gd name="T1" fmla="*/ 13 h 327"/>
                <a:gd name="T2" fmla="*/ 154 w 176"/>
                <a:gd name="T3" fmla="*/ 1 h 327"/>
                <a:gd name="T4" fmla="*/ 145 w 176"/>
                <a:gd name="T5" fmla="*/ 0 h 327"/>
                <a:gd name="T6" fmla="*/ 139 w 176"/>
                <a:gd name="T7" fmla="*/ 0 h 327"/>
                <a:gd name="T8" fmla="*/ 139 w 176"/>
                <a:gd name="T9" fmla="*/ 0 h 327"/>
                <a:gd name="T10" fmla="*/ 130 w 176"/>
                <a:gd name="T11" fmla="*/ 0 h 327"/>
                <a:gd name="T12" fmla="*/ 37 w 176"/>
                <a:gd name="T13" fmla="*/ 0 h 327"/>
                <a:gd name="T14" fmla="*/ 36 w 176"/>
                <a:gd name="T15" fmla="*/ 0 h 327"/>
                <a:gd name="T16" fmla="*/ 36 w 176"/>
                <a:gd name="T17" fmla="*/ 0 h 327"/>
                <a:gd name="T18" fmla="*/ 36 w 176"/>
                <a:gd name="T19" fmla="*/ 0 h 327"/>
                <a:gd name="T20" fmla="*/ 23 w 176"/>
                <a:gd name="T21" fmla="*/ 1 h 327"/>
                <a:gd name="T22" fmla="*/ 0 w 176"/>
                <a:gd name="T23" fmla="*/ 25 h 327"/>
                <a:gd name="T24" fmla="*/ 0 w 176"/>
                <a:gd name="T25" fmla="*/ 25 h 327"/>
                <a:gd name="T26" fmla="*/ 0 w 176"/>
                <a:gd name="T27" fmla="*/ 26 h 327"/>
                <a:gd name="T28" fmla="*/ 0 w 176"/>
                <a:gd name="T29" fmla="*/ 133 h 327"/>
                <a:gd name="T30" fmla="*/ 17 w 176"/>
                <a:gd name="T31" fmla="*/ 149 h 327"/>
                <a:gd name="T32" fmla="*/ 33 w 176"/>
                <a:gd name="T33" fmla="*/ 133 h 327"/>
                <a:gd name="T34" fmla="*/ 33 w 176"/>
                <a:gd name="T35" fmla="*/ 32 h 327"/>
                <a:gd name="T36" fmla="*/ 37 w 176"/>
                <a:gd name="T37" fmla="*/ 32 h 327"/>
                <a:gd name="T38" fmla="*/ 37 w 176"/>
                <a:gd name="T39" fmla="*/ 164 h 327"/>
                <a:gd name="T40" fmla="*/ 37 w 176"/>
                <a:gd name="T41" fmla="*/ 164 h 327"/>
                <a:gd name="T42" fmla="*/ 37 w 176"/>
                <a:gd name="T43" fmla="*/ 165 h 327"/>
                <a:gd name="T44" fmla="*/ 37 w 176"/>
                <a:gd name="T45" fmla="*/ 307 h 327"/>
                <a:gd name="T46" fmla="*/ 57 w 176"/>
                <a:gd name="T47" fmla="*/ 327 h 327"/>
                <a:gd name="T48" fmla="*/ 77 w 176"/>
                <a:gd name="T49" fmla="*/ 307 h 327"/>
                <a:gd name="T50" fmla="*/ 77 w 176"/>
                <a:gd name="T51" fmla="*/ 165 h 327"/>
                <a:gd name="T52" fmla="*/ 77 w 176"/>
                <a:gd name="T53" fmla="*/ 164 h 327"/>
                <a:gd name="T54" fmla="*/ 77 w 176"/>
                <a:gd name="T55" fmla="*/ 164 h 327"/>
                <a:gd name="T56" fmla="*/ 77 w 176"/>
                <a:gd name="T57" fmla="*/ 164 h 327"/>
                <a:gd name="T58" fmla="*/ 88 w 176"/>
                <a:gd name="T59" fmla="*/ 153 h 327"/>
                <a:gd name="T60" fmla="*/ 99 w 176"/>
                <a:gd name="T61" fmla="*/ 164 h 327"/>
                <a:gd name="T62" fmla="*/ 99 w 176"/>
                <a:gd name="T63" fmla="*/ 164 h 327"/>
                <a:gd name="T64" fmla="*/ 99 w 176"/>
                <a:gd name="T65" fmla="*/ 164 h 327"/>
                <a:gd name="T66" fmla="*/ 99 w 176"/>
                <a:gd name="T67" fmla="*/ 165 h 327"/>
                <a:gd name="T68" fmla="*/ 99 w 176"/>
                <a:gd name="T69" fmla="*/ 307 h 327"/>
                <a:gd name="T70" fmla="*/ 119 w 176"/>
                <a:gd name="T71" fmla="*/ 327 h 327"/>
                <a:gd name="T72" fmla="*/ 139 w 176"/>
                <a:gd name="T73" fmla="*/ 307 h 327"/>
                <a:gd name="T74" fmla="*/ 139 w 176"/>
                <a:gd name="T75" fmla="*/ 165 h 327"/>
                <a:gd name="T76" fmla="*/ 139 w 176"/>
                <a:gd name="T77" fmla="*/ 164 h 327"/>
                <a:gd name="T78" fmla="*/ 139 w 176"/>
                <a:gd name="T79" fmla="*/ 164 h 327"/>
                <a:gd name="T80" fmla="*/ 139 w 176"/>
                <a:gd name="T81" fmla="*/ 32 h 327"/>
                <a:gd name="T82" fmla="*/ 143 w 176"/>
                <a:gd name="T83" fmla="*/ 32 h 327"/>
                <a:gd name="T84" fmla="*/ 143 w 176"/>
                <a:gd name="T85" fmla="*/ 133 h 327"/>
                <a:gd name="T86" fmla="*/ 159 w 176"/>
                <a:gd name="T87" fmla="*/ 149 h 327"/>
                <a:gd name="T88" fmla="*/ 176 w 176"/>
                <a:gd name="T89" fmla="*/ 133 h 327"/>
                <a:gd name="T90" fmla="*/ 176 w 176"/>
                <a:gd name="T91" fmla="*/ 25 h 327"/>
                <a:gd name="T92" fmla="*/ 172 w 176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327">
                  <a:moveTo>
                    <a:pt x="172" y="13"/>
                  </a:moveTo>
                  <a:cubicBezTo>
                    <a:pt x="168" y="6"/>
                    <a:pt x="161" y="2"/>
                    <a:pt x="154" y="1"/>
                  </a:cubicBezTo>
                  <a:cubicBezTo>
                    <a:pt x="151" y="0"/>
                    <a:pt x="148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28" y="0"/>
                    <a:pt x="23" y="1"/>
                  </a:cubicBezTo>
                  <a:cubicBezTo>
                    <a:pt x="12" y="3"/>
                    <a:pt x="1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8" y="149"/>
                    <a:pt x="17" y="149"/>
                  </a:cubicBezTo>
                  <a:cubicBezTo>
                    <a:pt x="25" y="149"/>
                    <a:pt x="33" y="141"/>
                    <a:pt x="33" y="1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4"/>
                    <a:pt x="37" y="165"/>
                    <a:pt x="37" y="165"/>
                  </a:cubicBezTo>
                  <a:cubicBezTo>
                    <a:pt x="37" y="307"/>
                    <a:pt x="37" y="307"/>
                    <a:pt x="37" y="307"/>
                  </a:cubicBezTo>
                  <a:cubicBezTo>
                    <a:pt x="37" y="318"/>
                    <a:pt x="46" y="327"/>
                    <a:pt x="57" y="327"/>
                  </a:cubicBezTo>
                  <a:cubicBezTo>
                    <a:pt x="68" y="327"/>
                    <a:pt x="77" y="318"/>
                    <a:pt x="77" y="307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7" y="165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58"/>
                    <a:pt x="82" y="153"/>
                    <a:pt x="88" y="153"/>
                  </a:cubicBezTo>
                  <a:cubicBezTo>
                    <a:pt x="94" y="153"/>
                    <a:pt x="99" y="158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0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9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41"/>
                    <a:pt x="150" y="149"/>
                    <a:pt x="159" y="149"/>
                  </a:cubicBezTo>
                  <a:cubicBezTo>
                    <a:pt x="168" y="149"/>
                    <a:pt x="176" y="141"/>
                    <a:pt x="176" y="133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7675015" y="2936282"/>
            <a:ext cx="360064" cy="351396"/>
            <a:chOff x="6091851" y="4999259"/>
            <a:chExt cx="745547" cy="727599"/>
          </a:xfrm>
          <a:solidFill>
            <a:schemeClr val="accent5"/>
          </a:solidFill>
        </p:grpSpPr>
        <p:sp>
          <p:nvSpPr>
            <p:cNvPr id="82" name="Freeform 15"/>
            <p:cNvSpPr/>
            <p:nvPr/>
          </p:nvSpPr>
          <p:spPr bwMode="auto">
            <a:xfrm>
              <a:off x="6091851" y="5335795"/>
              <a:ext cx="142163" cy="142163"/>
            </a:xfrm>
            <a:custGeom>
              <a:avLst/>
              <a:gdLst>
                <a:gd name="T0" fmla="*/ 183 w 232"/>
                <a:gd name="T1" fmla="*/ 21 h 232"/>
                <a:gd name="T2" fmla="*/ 116 w 232"/>
                <a:gd name="T3" fmla="*/ 0 h 232"/>
                <a:gd name="T4" fmla="*/ 82 w 232"/>
                <a:gd name="T5" fmla="*/ 5 h 232"/>
                <a:gd name="T6" fmla="*/ 0 w 232"/>
                <a:gd name="T7" fmla="*/ 116 h 232"/>
                <a:gd name="T8" fmla="*/ 82 w 232"/>
                <a:gd name="T9" fmla="*/ 227 h 232"/>
                <a:gd name="T10" fmla="*/ 116 w 232"/>
                <a:gd name="T11" fmla="*/ 232 h 232"/>
                <a:gd name="T12" fmla="*/ 180 w 232"/>
                <a:gd name="T13" fmla="*/ 212 h 232"/>
                <a:gd name="T14" fmla="*/ 232 w 232"/>
                <a:gd name="T15" fmla="*/ 116 h 232"/>
                <a:gd name="T16" fmla="*/ 183 w 232"/>
                <a:gd name="T1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83" y="21"/>
                  </a:moveTo>
                  <a:cubicBezTo>
                    <a:pt x="164" y="8"/>
                    <a:pt x="141" y="0"/>
                    <a:pt x="116" y="0"/>
                  </a:cubicBezTo>
                  <a:cubicBezTo>
                    <a:pt x="104" y="0"/>
                    <a:pt x="93" y="2"/>
                    <a:pt x="82" y="5"/>
                  </a:cubicBezTo>
                  <a:cubicBezTo>
                    <a:pt x="35" y="19"/>
                    <a:pt x="0" y="63"/>
                    <a:pt x="0" y="116"/>
                  </a:cubicBezTo>
                  <a:cubicBezTo>
                    <a:pt x="0" y="168"/>
                    <a:pt x="35" y="212"/>
                    <a:pt x="82" y="227"/>
                  </a:cubicBezTo>
                  <a:cubicBezTo>
                    <a:pt x="93" y="230"/>
                    <a:pt x="104" y="232"/>
                    <a:pt x="116" y="232"/>
                  </a:cubicBezTo>
                  <a:cubicBezTo>
                    <a:pt x="139" y="232"/>
                    <a:pt x="161" y="225"/>
                    <a:pt x="180" y="212"/>
                  </a:cubicBezTo>
                  <a:cubicBezTo>
                    <a:pt x="211" y="192"/>
                    <a:pt x="232" y="156"/>
                    <a:pt x="232" y="116"/>
                  </a:cubicBezTo>
                  <a:cubicBezTo>
                    <a:pt x="232" y="77"/>
                    <a:pt x="212" y="42"/>
                    <a:pt x="18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6"/>
            <p:cNvSpPr/>
            <p:nvPr/>
          </p:nvSpPr>
          <p:spPr bwMode="auto">
            <a:xfrm>
              <a:off x="6124598" y="4999259"/>
              <a:ext cx="712800" cy="727599"/>
            </a:xfrm>
            <a:custGeom>
              <a:avLst/>
              <a:gdLst>
                <a:gd name="T0" fmla="*/ 368 w 752"/>
                <a:gd name="T1" fmla="*/ 0 h 768"/>
                <a:gd name="T2" fmla="*/ 368 w 752"/>
                <a:gd name="T3" fmla="*/ 0 h 768"/>
                <a:gd name="T4" fmla="*/ 367 w 752"/>
                <a:gd name="T5" fmla="*/ 0 h 768"/>
                <a:gd name="T6" fmla="*/ 315 w 752"/>
                <a:gd name="T7" fmla="*/ 52 h 768"/>
                <a:gd name="T8" fmla="*/ 367 w 752"/>
                <a:gd name="T9" fmla="*/ 104 h 768"/>
                <a:gd name="T10" fmla="*/ 373 w 752"/>
                <a:gd name="T11" fmla="*/ 104 h 768"/>
                <a:gd name="T12" fmla="*/ 653 w 752"/>
                <a:gd name="T13" fmla="*/ 389 h 768"/>
                <a:gd name="T14" fmla="*/ 368 w 752"/>
                <a:gd name="T15" fmla="*/ 674 h 768"/>
                <a:gd name="T16" fmla="*/ 98 w 752"/>
                <a:gd name="T17" fmla="*/ 480 h 768"/>
                <a:gd name="T18" fmla="*/ 34 w 752"/>
                <a:gd name="T19" fmla="*/ 500 h 768"/>
                <a:gd name="T20" fmla="*/ 0 w 752"/>
                <a:gd name="T21" fmla="*/ 495 h 768"/>
                <a:gd name="T22" fmla="*/ 368 w 752"/>
                <a:gd name="T23" fmla="*/ 768 h 768"/>
                <a:gd name="T24" fmla="*/ 752 w 752"/>
                <a:gd name="T25" fmla="*/ 384 h 768"/>
                <a:gd name="T26" fmla="*/ 368 w 752"/>
                <a:gd name="T2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2" h="768">
                  <a:moveTo>
                    <a:pt x="368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368" y="0"/>
                    <a:pt x="368" y="0"/>
                    <a:pt x="367" y="0"/>
                  </a:cubicBezTo>
                  <a:cubicBezTo>
                    <a:pt x="338" y="0"/>
                    <a:pt x="315" y="23"/>
                    <a:pt x="315" y="52"/>
                  </a:cubicBezTo>
                  <a:cubicBezTo>
                    <a:pt x="315" y="81"/>
                    <a:pt x="338" y="104"/>
                    <a:pt x="367" y="104"/>
                  </a:cubicBezTo>
                  <a:cubicBezTo>
                    <a:pt x="369" y="104"/>
                    <a:pt x="371" y="104"/>
                    <a:pt x="373" y="104"/>
                  </a:cubicBezTo>
                  <a:cubicBezTo>
                    <a:pt x="528" y="107"/>
                    <a:pt x="653" y="233"/>
                    <a:pt x="653" y="389"/>
                  </a:cubicBezTo>
                  <a:cubicBezTo>
                    <a:pt x="653" y="547"/>
                    <a:pt x="525" y="674"/>
                    <a:pt x="368" y="674"/>
                  </a:cubicBezTo>
                  <a:cubicBezTo>
                    <a:pt x="242" y="674"/>
                    <a:pt x="136" y="593"/>
                    <a:pt x="98" y="480"/>
                  </a:cubicBezTo>
                  <a:cubicBezTo>
                    <a:pt x="79" y="493"/>
                    <a:pt x="57" y="500"/>
                    <a:pt x="34" y="500"/>
                  </a:cubicBezTo>
                  <a:cubicBezTo>
                    <a:pt x="22" y="500"/>
                    <a:pt x="11" y="498"/>
                    <a:pt x="0" y="495"/>
                  </a:cubicBezTo>
                  <a:cubicBezTo>
                    <a:pt x="48" y="653"/>
                    <a:pt x="195" y="768"/>
                    <a:pt x="368" y="768"/>
                  </a:cubicBezTo>
                  <a:cubicBezTo>
                    <a:pt x="580" y="768"/>
                    <a:pt x="752" y="596"/>
                    <a:pt x="752" y="384"/>
                  </a:cubicBezTo>
                  <a:cubicBezTo>
                    <a:pt x="752" y="172"/>
                    <a:pt x="580" y="0"/>
                    <a:pt x="3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Oval 17"/>
            <p:cNvSpPr>
              <a:spLocks noChangeArrowheads="1"/>
            </p:cNvSpPr>
            <p:nvPr/>
          </p:nvSpPr>
          <p:spPr bwMode="auto">
            <a:xfrm>
              <a:off x="6447701" y="5170676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85" name="Picture 18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160" y="5239737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86" name="Freeform 19"/>
            <p:cNvSpPr/>
            <p:nvPr/>
          </p:nvSpPr>
          <p:spPr bwMode="auto">
            <a:xfrm>
              <a:off x="6398372" y="5244670"/>
              <a:ext cx="165868" cy="309538"/>
            </a:xfrm>
            <a:custGeom>
              <a:avLst/>
              <a:gdLst>
                <a:gd name="T0" fmla="*/ 171 w 175"/>
                <a:gd name="T1" fmla="*/ 13 h 327"/>
                <a:gd name="T2" fmla="*/ 153 w 175"/>
                <a:gd name="T3" fmla="*/ 1 h 327"/>
                <a:gd name="T4" fmla="*/ 144 w 175"/>
                <a:gd name="T5" fmla="*/ 0 h 327"/>
                <a:gd name="T6" fmla="*/ 138 w 175"/>
                <a:gd name="T7" fmla="*/ 0 h 327"/>
                <a:gd name="T8" fmla="*/ 138 w 175"/>
                <a:gd name="T9" fmla="*/ 0 h 327"/>
                <a:gd name="T10" fmla="*/ 129 w 175"/>
                <a:gd name="T11" fmla="*/ 0 h 327"/>
                <a:gd name="T12" fmla="*/ 36 w 175"/>
                <a:gd name="T13" fmla="*/ 0 h 327"/>
                <a:gd name="T14" fmla="*/ 35 w 175"/>
                <a:gd name="T15" fmla="*/ 0 h 327"/>
                <a:gd name="T16" fmla="*/ 35 w 175"/>
                <a:gd name="T17" fmla="*/ 0 h 327"/>
                <a:gd name="T18" fmla="*/ 35 w 175"/>
                <a:gd name="T19" fmla="*/ 0 h 327"/>
                <a:gd name="T20" fmla="*/ 22 w 175"/>
                <a:gd name="T21" fmla="*/ 1 h 327"/>
                <a:gd name="T22" fmla="*/ 0 w 175"/>
                <a:gd name="T23" fmla="*/ 25 h 327"/>
                <a:gd name="T24" fmla="*/ 0 w 175"/>
                <a:gd name="T25" fmla="*/ 25 h 327"/>
                <a:gd name="T26" fmla="*/ 0 w 175"/>
                <a:gd name="T27" fmla="*/ 26 h 327"/>
                <a:gd name="T28" fmla="*/ 0 w 175"/>
                <a:gd name="T29" fmla="*/ 133 h 327"/>
                <a:gd name="T30" fmla="*/ 16 w 175"/>
                <a:gd name="T31" fmla="*/ 149 h 327"/>
                <a:gd name="T32" fmla="*/ 32 w 175"/>
                <a:gd name="T33" fmla="*/ 133 h 327"/>
                <a:gd name="T34" fmla="*/ 32 w 175"/>
                <a:gd name="T35" fmla="*/ 32 h 327"/>
                <a:gd name="T36" fmla="*/ 36 w 175"/>
                <a:gd name="T37" fmla="*/ 32 h 327"/>
                <a:gd name="T38" fmla="*/ 36 w 175"/>
                <a:gd name="T39" fmla="*/ 164 h 327"/>
                <a:gd name="T40" fmla="*/ 36 w 175"/>
                <a:gd name="T41" fmla="*/ 164 h 327"/>
                <a:gd name="T42" fmla="*/ 36 w 175"/>
                <a:gd name="T43" fmla="*/ 165 h 327"/>
                <a:gd name="T44" fmla="*/ 36 w 175"/>
                <a:gd name="T45" fmla="*/ 307 h 327"/>
                <a:gd name="T46" fmla="*/ 56 w 175"/>
                <a:gd name="T47" fmla="*/ 327 h 327"/>
                <a:gd name="T48" fmla="*/ 76 w 175"/>
                <a:gd name="T49" fmla="*/ 307 h 327"/>
                <a:gd name="T50" fmla="*/ 76 w 175"/>
                <a:gd name="T51" fmla="*/ 165 h 327"/>
                <a:gd name="T52" fmla="*/ 76 w 175"/>
                <a:gd name="T53" fmla="*/ 164 h 327"/>
                <a:gd name="T54" fmla="*/ 76 w 175"/>
                <a:gd name="T55" fmla="*/ 164 h 327"/>
                <a:gd name="T56" fmla="*/ 76 w 175"/>
                <a:gd name="T57" fmla="*/ 164 h 327"/>
                <a:gd name="T58" fmla="*/ 87 w 175"/>
                <a:gd name="T59" fmla="*/ 153 h 327"/>
                <a:gd name="T60" fmla="*/ 98 w 175"/>
                <a:gd name="T61" fmla="*/ 164 h 327"/>
                <a:gd name="T62" fmla="*/ 98 w 175"/>
                <a:gd name="T63" fmla="*/ 164 h 327"/>
                <a:gd name="T64" fmla="*/ 99 w 175"/>
                <a:gd name="T65" fmla="*/ 164 h 327"/>
                <a:gd name="T66" fmla="*/ 98 w 175"/>
                <a:gd name="T67" fmla="*/ 165 h 327"/>
                <a:gd name="T68" fmla="*/ 98 w 175"/>
                <a:gd name="T69" fmla="*/ 307 h 327"/>
                <a:gd name="T70" fmla="*/ 118 w 175"/>
                <a:gd name="T71" fmla="*/ 327 h 327"/>
                <a:gd name="T72" fmla="*/ 138 w 175"/>
                <a:gd name="T73" fmla="*/ 307 h 327"/>
                <a:gd name="T74" fmla="*/ 138 w 175"/>
                <a:gd name="T75" fmla="*/ 165 h 327"/>
                <a:gd name="T76" fmla="*/ 138 w 175"/>
                <a:gd name="T77" fmla="*/ 164 h 327"/>
                <a:gd name="T78" fmla="*/ 138 w 175"/>
                <a:gd name="T79" fmla="*/ 164 h 327"/>
                <a:gd name="T80" fmla="*/ 138 w 175"/>
                <a:gd name="T81" fmla="*/ 32 h 327"/>
                <a:gd name="T82" fmla="*/ 142 w 175"/>
                <a:gd name="T83" fmla="*/ 32 h 327"/>
                <a:gd name="T84" fmla="*/ 142 w 175"/>
                <a:gd name="T85" fmla="*/ 133 h 327"/>
                <a:gd name="T86" fmla="*/ 158 w 175"/>
                <a:gd name="T87" fmla="*/ 149 h 327"/>
                <a:gd name="T88" fmla="*/ 175 w 175"/>
                <a:gd name="T89" fmla="*/ 133 h 327"/>
                <a:gd name="T90" fmla="*/ 175 w 175"/>
                <a:gd name="T91" fmla="*/ 25 h 327"/>
                <a:gd name="T92" fmla="*/ 171 w 175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5" h="327">
                  <a:moveTo>
                    <a:pt x="171" y="13"/>
                  </a:moveTo>
                  <a:cubicBezTo>
                    <a:pt x="167" y="6"/>
                    <a:pt x="160" y="2"/>
                    <a:pt x="153" y="1"/>
                  </a:cubicBezTo>
                  <a:cubicBezTo>
                    <a:pt x="150" y="0"/>
                    <a:pt x="147" y="0"/>
                    <a:pt x="14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7" y="0"/>
                    <a:pt x="22" y="1"/>
                  </a:cubicBezTo>
                  <a:cubicBezTo>
                    <a:pt x="11" y="3"/>
                    <a:pt x="0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7" y="149"/>
                    <a:pt x="16" y="149"/>
                  </a:cubicBezTo>
                  <a:cubicBezTo>
                    <a:pt x="25" y="149"/>
                    <a:pt x="32" y="141"/>
                    <a:pt x="32" y="1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5"/>
                    <a:pt x="36" y="165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36" y="318"/>
                    <a:pt x="45" y="327"/>
                    <a:pt x="56" y="327"/>
                  </a:cubicBezTo>
                  <a:cubicBezTo>
                    <a:pt x="67" y="327"/>
                    <a:pt x="76" y="318"/>
                    <a:pt x="76" y="307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58"/>
                    <a:pt x="81" y="153"/>
                    <a:pt x="87" y="153"/>
                  </a:cubicBezTo>
                  <a:cubicBezTo>
                    <a:pt x="93" y="153"/>
                    <a:pt x="98" y="158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8" y="164"/>
                    <a:pt x="98" y="165"/>
                    <a:pt x="98" y="165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8" y="318"/>
                    <a:pt x="107" y="327"/>
                    <a:pt x="118" y="327"/>
                  </a:cubicBezTo>
                  <a:cubicBezTo>
                    <a:pt x="130" y="327"/>
                    <a:pt x="138" y="318"/>
                    <a:pt x="138" y="307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65"/>
                    <a:pt x="138" y="164"/>
                    <a:pt x="138" y="164"/>
                  </a:cubicBezTo>
                  <a:cubicBezTo>
                    <a:pt x="138" y="164"/>
                    <a:pt x="138" y="164"/>
                    <a:pt x="138" y="164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41"/>
                    <a:pt x="150" y="149"/>
                    <a:pt x="158" y="149"/>
                  </a:cubicBezTo>
                  <a:cubicBezTo>
                    <a:pt x="167" y="149"/>
                    <a:pt x="175" y="141"/>
                    <a:pt x="175" y="133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5" y="20"/>
                    <a:pt x="173" y="16"/>
                    <a:pt x="17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314994" y="2918563"/>
            <a:ext cx="244498" cy="268312"/>
            <a:chOff x="4597160" y="4998026"/>
            <a:chExt cx="506256" cy="555565"/>
          </a:xfrm>
          <a:solidFill>
            <a:schemeClr val="accent5"/>
          </a:solidFill>
        </p:grpSpPr>
        <p:sp>
          <p:nvSpPr>
            <p:cNvPr id="88" name="Freeform 24"/>
            <p:cNvSpPr/>
            <p:nvPr/>
          </p:nvSpPr>
          <p:spPr bwMode="auto">
            <a:xfrm>
              <a:off x="4961253" y="5227814"/>
              <a:ext cx="142163" cy="142163"/>
            </a:xfrm>
            <a:custGeom>
              <a:avLst/>
              <a:gdLst>
                <a:gd name="T0" fmla="*/ 157 w 232"/>
                <a:gd name="T1" fmla="*/ 7 h 231"/>
                <a:gd name="T2" fmla="*/ 116 w 232"/>
                <a:gd name="T3" fmla="*/ 0 h 231"/>
                <a:gd name="T4" fmla="*/ 53 w 232"/>
                <a:gd name="T5" fmla="*/ 18 h 231"/>
                <a:gd name="T6" fmla="*/ 0 w 232"/>
                <a:gd name="T7" fmla="*/ 116 h 231"/>
                <a:gd name="T8" fmla="*/ 67 w 232"/>
                <a:gd name="T9" fmla="*/ 221 h 231"/>
                <a:gd name="T10" fmla="*/ 116 w 232"/>
                <a:gd name="T11" fmla="*/ 231 h 231"/>
                <a:gd name="T12" fmla="*/ 168 w 232"/>
                <a:gd name="T13" fmla="*/ 219 h 231"/>
                <a:gd name="T14" fmla="*/ 232 w 232"/>
                <a:gd name="T15" fmla="*/ 116 h 231"/>
                <a:gd name="T16" fmla="*/ 157 w 232"/>
                <a:gd name="T17" fmla="*/ 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1">
                  <a:moveTo>
                    <a:pt x="157" y="7"/>
                  </a:moveTo>
                  <a:cubicBezTo>
                    <a:pt x="144" y="2"/>
                    <a:pt x="130" y="0"/>
                    <a:pt x="116" y="0"/>
                  </a:cubicBezTo>
                  <a:cubicBezTo>
                    <a:pt x="93" y="0"/>
                    <a:pt x="71" y="6"/>
                    <a:pt x="53" y="18"/>
                  </a:cubicBezTo>
                  <a:cubicBezTo>
                    <a:pt x="21" y="39"/>
                    <a:pt x="0" y="74"/>
                    <a:pt x="0" y="116"/>
                  </a:cubicBezTo>
                  <a:cubicBezTo>
                    <a:pt x="0" y="162"/>
                    <a:pt x="27" y="202"/>
                    <a:pt x="67" y="221"/>
                  </a:cubicBezTo>
                  <a:cubicBezTo>
                    <a:pt x="82" y="227"/>
                    <a:pt x="98" y="231"/>
                    <a:pt x="116" y="231"/>
                  </a:cubicBezTo>
                  <a:cubicBezTo>
                    <a:pt x="134" y="231"/>
                    <a:pt x="152" y="227"/>
                    <a:pt x="168" y="219"/>
                  </a:cubicBezTo>
                  <a:cubicBezTo>
                    <a:pt x="206" y="200"/>
                    <a:pt x="232" y="161"/>
                    <a:pt x="232" y="116"/>
                  </a:cubicBezTo>
                  <a:cubicBezTo>
                    <a:pt x="232" y="66"/>
                    <a:pt x="201" y="24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4684718" y="4998026"/>
              <a:ext cx="391547" cy="255893"/>
            </a:xfrm>
            <a:custGeom>
              <a:avLst/>
              <a:gdLst>
                <a:gd name="T0" fmla="*/ 53 w 413"/>
                <a:gd name="T1" fmla="*/ 0 h 270"/>
                <a:gd name="T2" fmla="*/ 53 w 413"/>
                <a:gd name="T3" fmla="*/ 0 h 270"/>
                <a:gd name="T4" fmla="*/ 52 w 413"/>
                <a:gd name="T5" fmla="*/ 0 h 270"/>
                <a:gd name="T6" fmla="*/ 50 w 413"/>
                <a:gd name="T7" fmla="*/ 0 h 270"/>
                <a:gd name="T8" fmla="*/ 50 w 413"/>
                <a:gd name="T9" fmla="*/ 0 h 270"/>
                <a:gd name="T10" fmla="*/ 0 w 413"/>
                <a:gd name="T11" fmla="*/ 52 h 270"/>
                <a:gd name="T12" fmla="*/ 53 w 413"/>
                <a:gd name="T13" fmla="*/ 104 h 270"/>
                <a:gd name="T14" fmla="*/ 55 w 413"/>
                <a:gd name="T15" fmla="*/ 104 h 270"/>
                <a:gd name="T16" fmla="*/ 309 w 413"/>
                <a:gd name="T17" fmla="*/ 270 h 270"/>
                <a:gd name="T18" fmla="*/ 372 w 413"/>
                <a:gd name="T19" fmla="*/ 252 h 270"/>
                <a:gd name="T20" fmla="*/ 413 w 413"/>
                <a:gd name="T21" fmla="*/ 259 h 270"/>
                <a:gd name="T22" fmla="*/ 53 w 413"/>
                <a:gd name="T2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3" h="270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1"/>
                    <a:pt x="0" y="24"/>
                    <a:pt x="0" y="52"/>
                  </a:cubicBezTo>
                  <a:cubicBezTo>
                    <a:pt x="0" y="81"/>
                    <a:pt x="24" y="104"/>
                    <a:pt x="53" y="104"/>
                  </a:cubicBezTo>
                  <a:cubicBezTo>
                    <a:pt x="53" y="104"/>
                    <a:pt x="54" y="104"/>
                    <a:pt x="55" y="104"/>
                  </a:cubicBezTo>
                  <a:cubicBezTo>
                    <a:pt x="168" y="106"/>
                    <a:pt x="265" y="173"/>
                    <a:pt x="309" y="270"/>
                  </a:cubicBezTo>
                  <a:cubicBezTo>
                    <a:pt x="327" y="258"/>
                    <a:pt x="349" y="252"/>
                    <a:pt x="372" y="252"/>
                  </a:cubicBezTo>
                  <a:cubicBezTo>
                    <a:pt x="386" y="252"/>
                    <a:pt x="400" y="254"/>
                    <a:pt x="413" y="259"/>
                  </a:cubicBezTo>
                  <a:cubicBezTo>
                    <a:pt x="362" y="109"/>
                    <a:pt x="220" y="1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val 26"/>
            <p:cNvSpPr>
              <a:spLocks noChangeArrowheads="1"/>
            </p:cNvSpPr>
            <p:nvPr/>
          </p:nvSpPr>
          <p:spPr bwMode="auto">
            <a:xfrm>
              <a:off x="4647722" y="5169443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1" name="Picture 2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181" y="5238503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2" name="Freeform 28"/>
            <p:cNvSpPr/>
            <p:nvPr/>
          </p:nvSpPr>
          <p:spPr bwMode="auto">
            <a:xfrm>
              <a:off x="4597160" y="5243436"/>
              <a:ext cx="167101" cy="310155"/>
            </a:xfrm>
            <a:custGeom>
              <a:avLst/>
              <a:gdLst>
                <a:gd name="T0" fmla="*/ 172 w 176"/>
                <a:gd name="T1" fmla="*/ 13 h 327"/>
                <a:gd name="T2" fmla="*/ 154 w 176"/>
                <a:gd name="T3" fmla="*/ 1 h 327"/>
                <a:gd name="T4" fmla="*/ 145 w 176"/>
                <a:gd name="T5" fmla="*/ 0 h 327"/>
                <a:gd name="T6" fmla="*/ 139 w 176"/>
                <a:gd name="T7" fmla="*/ 0 h 327"/>
                <a:gd name="T8" fmla="*/ 139 w 176"/>
                <a:gd name="T9" fmla="*/ 0 h 327"/>
                <a:gd name="T10" fmla="*/ 130 w 176"/>
                <a:gd name="T11" fmla="*/ 0 h 327"/>
                <a:gd name="T12" fmla="*/ 37 w 176"/>
                <a:gd name="T13" fmla="*/ 0 h 327"/>
                <a:gd name="T14" fmla="*/ 36 w 176"/>
                <a:gd name="T15" fmla="*/ 0 h 327"/>
                <a:gd name="T16" fmla="*/ 36 w 176"/>
                <a:gd name="T17" fmla="*/ 0 h 327"/>
                <a:gd name="T18" fmla="*/ 36 w 176"/>
                <a:gd name="T19" fmla="*/ 0 h 327"/>
                <a:gd name="T20" fmla="*/ 23 w 176"/>
                <a:gd name="T21" fmla="*/ 1 h 327"/>
                <a:gd name="T22" fmla="*/ 1 w 176"/>
                <a:gd name="T23" fmla="*/ 25 h 327"/>
                <a:gd name="T24" fmla="*/ 0 w 176"/>
                <a:gd name="T25" fmla="*/ 25 h 327"/>
                <a:gd name="T26" fmla="*/ 0 w 176"/>
                <a:gd name="T27" fmla="*/ 25 h 327"/>
                <a:gd name="T28" fmla="*/ 0 w 176"/>
                <a:gd name="T29" fmla="*/ 132 h 327"/>
                <a:gd name="T30" fmla="*/ 17 w 176"/>
                <a:gd name="T31" fmla="*/ 148 h 327"/>
                <a:gd name="T32" fmla="*/ 33 w 176"/>
                <a:gd name="T33" fmla="*/ 132 h 327"/>
                <a:gd name="T34" fmla="*/ 33 w 176"/>
                <a:gd name="T35" fmla="*/ 32 h 327"/>
                <a:gd name="T36" fmla="*/ 37 w 176"/>
                <a:gd name="T37" fmla="*/ 32 h 327"/>
                <a:gd name="T38" fmla="*/ 37 w 176"/>
                <a:gd name="T39" fmla="*/ 163 h 327"/>
                <a:gd name="T40" fmla="*/ 37 w 176"/>
                <a:gd name="T41" fmla="*/ 163 h 327"/>
                <a:gd name="T42" fmla="*/ 37 w 176"/>
                <a:gd name="T43" fmla="*/ 165 h 327"/>
                <a:gd name="T44" fmla="*/ 37 w 176"/>
                <a:gd name="T45" fmla="*/ 307 h 327"/>
                <a:gd name="T46" fmla="*/ 57 w 176"/>
                <a:gd name="T47" fmla="*/ 327 h 327"/>
                <a:gd name="T48" fmla="*/ 77 w 176"/>
                <a:gd name="T49" fmla="*/ 307 h 327"/>
                <a:gd name="T50" fmla="*/ 77 w 176"/>
                <a:gd name="T51" fmla="*/ 165 h 327"/>
                <a:gd name="T52" fmla="*/ 77 w 176"/>
                <a:gd name="T53" fmla="*/ 163 h 327"/>
                <a:gd name="T54" fmla="*/ 77 w 176"/>
                <a:gd name="T55" fmla="*/ 163 h 327"/>
                <a:gd name="T56" fmla="*/ 77 w 176"/>
                <a:gd name="T57" fmla="*/ 163 h 327"/>
                <a:gd name="T58" fmla="*/ 88 w 176"/>
                <a:gd name="T59" fmla="*/ 152 h 327"/>
                <a:gd name="T60" fmla="*/ 99 w 176"/>
                <a:gd name="T61" fmla="*/ 163 h 327"/>
                <a:gd name="T62" fmla="*/ 99 w 176"/>
                <a:gd name="T63" fmla="*/ 163 h 327"/>
                <a:gd name="T64" fmla="*/ 99 w 176"/>
                <a:gd name="T65" fmla="*/ 163 h 327"/>
                <a:gd name="T66" fmla="*/ 99 w 176"/>
                <a:gd name="T67" fmla="*/ 165 h 327"/>
                <a:gd name="T68" fmla="*/ 99 w 176"/>
                <a:gd name="T69" fmla="*/ 307 h 327"/>
                <a:gd name="T70" fmla="*/ 119 w 176"/>
                <a:gd name="T71" fmla="*/ 327 h 327"/>
                <a:gd name="T72" fmla="*/ 139 w 176"/>
                <a:gd name="T73" fmla="*/ 307 h 327"/>
                <a:gd name="T74" fmla="*/ 139 w 176"/>
                <a:gd name="T75" fmla="*/ 165 h 327"/>
                <a:gd name="T76" fmla="*/ 139 w 176"/>
                <a:gd name="T77" fmla="*/ 163 h 327"/>
                <a:gd name="T78" fmla="*/ 139 w 176"/>
                <a:gd name="T79" fmla="*/ 163 h 327"/>
                <a:gd name="T80" fmla="*/ 139 w 176"/>
                <a:gd name="T81" fmla="*/ 32 h 327"/>
                <a:gd name="T82" fmla="*/ 143 w 176"/>
                <a:gd name="T83" fmla="*/ 32 h 327"/>
                <a:gd name="T84" fmla="*/ 143 w 176"/>
                <a:gd name="T85" fmla="*/ 132 h 327"/>
                <a:gd name="T86" fmla="*/ 159 w 176"/>
                <a:gd name="T87" fmla="*/ 148 h 327"/>
                <a:gd name="T88" fmla="*/ 176 w 176"/>
                <a:gd name="T89" fmla="*/ 132 h 327"/>
                <a:gd name="T90" fmla="*/ 176 w 176"/>
                <a:gd name="T91" fmla="*/ 25 h 327"/>
                <a:gd name="T92" fmla="*/ 172 w 176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327">
                  <a:moveTo>
                    <a:pt x="172" y="13"/>
                  </a:moveTo>
                  <a:cubicBezTo>
                    <a:pt x="168" y="6"/>
                    <a:pt x="161" y="2"/>
                    <a:pt x="154" y="1"/>
                  </a:cubicBezTo>
                  <a:cubicBezTo>
                    <a:pt x="151" y="0"/>
                    <a:pt x="148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28" y="0"/>
                    <a:pt x="23" y="1"/>
                  </a:cubicBezTo>
                  <a:cubicBezTo>
                    <a:pt x="12" y="3"/>
                    <a:pt x="1" y="9"/>
                    <a:pt x="1" y="25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1"/>
                    <a:pt x="8" y="148"/>
                    <a:pt x="17" y="148"/>
                  </a:cubicBezTo>
                  <a:cubicBezTo>
                    <a:pt x="26" y="148"/>
                    <a:pt x="33" y="141"/>
                    <a:pt x="33" y="1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4"/>
                    <a:pt x="37" y="165"/>
                    <a:pt x="37" y="165"/>
                  </a:cubicBezTo>
                  <a:cubicBezTo>
                    <a:pt x="37" y="307"/>
                    <a:pt x="37" y="307"/>
                    <a:pt x="37" y="307"/>
                  </a:cubicBezTo>
                  <a:cubicBezTo>
                    <a:pt x="37" y="318"/>
                    <a:pt x="46" y="327"/>
                    <a:pt x="57" y="327"/>
                  </a:cubicBezTo>
                  <a:cubicBezTo>
                    <a:pt x="68" y="327"/>
                    <a:pt x="77" y="318"/>
                    <a:pt x="77" y="307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7" y="165"/>
                    <a:pt x="77" y="164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57"/>
                    <a:pt x="82" y="152"/>
                    <a:pt x="88" y="152"/>
                  </a:cubicBezTo>
                  <a:cubicBezTo>
                    <a:pt x="94" y="152"/>
                    <a:pt x="99" y="157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1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9" y="163"/>
                  </a:cubicBezTo>
                  <a:cubicBezTo>
                    <a:pt x="139" y="163"/>
                    <a:pt x="139" y="163"/>
                    <a:pt x="139" y="16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141"/>
                    <a:pt x="151" y="148"/>
                    <a:pt x="159" y="148"/>
                  </a:cubicBezTo>
                  <a:cubicBezTo>
                    <a:pt x="168" y="148"/>
                    <a:pt x="176" y="141"/>
                    <a:pt x="176" y="132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zh-CN" altLang="en-US" sz="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3" name="虚尾箭头 92"/>
          <p:cNvSpPr/>
          <p:nvPr/>
        </p:nvSpPr>
        <p:spPr>
          <a:xfrm>
            <a:off x="6731455" y="3038923"/>
            <a:ext cx="182419" cy="138673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虚尾箭头 95"/>
          <p:cNvSpPr/>
          <p:nvPr/>
        </p:nvSpPr>
        <p:spPr>
          <a:xfrm>
            <a:off x="7407192" y="3038923"/>
            <a:ext cx="182419" cy="138673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虚尾箭头 96"/>
          <p:cNvSpPr/>
          <p:nvPr/>
        </p:nvSpPr>
        <p:spPr>
          <a:xfrm>
            <a:off x="8123468" y="3038923"/>
            <a:ext cx="182419" cy="138673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115767" y="3272848"/>
            <a:ext cx="674632" cy="2308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集团梳理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798752" y="3272848"/>
            <a:ext cx="674632" cy="2308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上门维系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521811" y="3272848"/>
            <a:ext cx="674632" cy="2308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商机储备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247053" y="3272848"/>
            <a:ext cx="674632" cy="2308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900" dirty="0" smtClean="0">
                <a:latin typeface="微软雅黑" panose="020B0503020204020204" charset="-122"/>
                <a:ea typeface="微软雅黑" panose="020B0503020204020204" charset="-122"/>
              </a:rPr>
              <a:t>业务签约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368078" y="4039353"/>
            <a:ext cx="1112837" cy="735964"/>
            <a:chOff x="368078" y="4039353"/>
            <a:chExt cx="1112837" cy="735964"/>
          </a:xfrm>
        </p:grpSpPr>
        <p:sp>
          <p:nvSpPr>
            <p:cNvPr id="98" name="椭圆 97"/>
            <p:cNvSpPr/>
            <p:nvPr/>
          </p:nvSpPr>
          <p:spPr>
            <a:xfrm>
              <a:off x="368078" y="4039353"/>
              <a:ext cx="1112837" cy="7359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47442" y="4084169"/>
              <a:ext cx="954107" cy="646331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在网格</a:t>
              </a: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设立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微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格经理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2065344" y="4008771"/>
            <a:ext cx="1805616" cy="294529"/>
            <a:chOff x="102902" y="4112806"/>
            <a:chExt cx="1805616" cy="294529"/>
          </a:xfrm>
        </p:grpSpPr>
        <p:sp>
          <p:nvSpPr>
            <p:cNvPr id="110" name="圆角矩形 109"/>
            <p:cNvSpPr/>
            <p:nvPr/>
          </p:nvSpPr>
          <p:spPr>
            <a:xfrm>
              <a:off x="116613" y="4112806"/>
              <a:ext cx="1791905" cy="29452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102902" y="4132830"/>
              <a:ext cx="1805616" cy="246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业务经理、社区经理等选拔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2" name="右箭头 111"/>
          <p:cNvSpPr/>
          <p:nvPr/>
        </p:nvSpPr>
        <p:spPr>
          <a:xfrm rot="9977419">
            <a:off x="1606463" y="4148564"/>
            <a:ext cx="341338" cy="19716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右箭头 112"/>
          <p:cNvSpPr/>
          <p:nvPr/>
        </p:nvSpPr>
        <p:spPr>
          <a:xfrm rot="900000">
            <a:off x="1616905" y="4473929"/>
            <a:ext cx="341338" cy="19716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2065344" y="4474761"/>
            <a:ext cx="1805616" cy="294529"/>
            <a:chOff x="102902" y="4112806"/>
            <a:chExt cx="1805616" cy="294529"/>
          </a:xfrm>
        </p:grpSpPr>
        <p:sp>
          <p:nvSpPr>
            <p:cNvPr id="119" name="圆角矩形 118"/>
            <p:cNvSpPr/>
            <p:nvPr/>
          </p:nvSpPr>
          <p:spPr>
            <a:xfrm>
              <a:off x="116613" y="4112806"/>
              <a:ext cx="1791905" cy="29452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0" name="矩形 119"/>
            <p:cNvSpPr/>
            <p:nvPr/>
          </p:nvSpPr>
          <p:spPr>
            <a:xfrm>
              <a:off x="102902" y="4132830"/>
              <a:ext cx="1805616" cy="24622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专注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维护和拓展商客场景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4067504" y="4050217"/>
            <a:ext cx="852814" cy="235467"/>
            <a:chOff x="102902" y="4112807"/>
            <a:chExt cx="1805616" cy="235467"/>
          </a:xfrm>
        </p:grpSpPr>
        <p:sp>
          <p:nvSpPr>
            <p:cNvPr id="122" name="圆角矩形 121"/>
            <p:cNvSpPr/>
            <p:nvPr/>
          </p:nvSpPr>
          <p:spPr>
            <a:xfrm>
              <a:off x="116613" y="4112807"/>
              <a:ext cx="1791905" cy="2216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102902" y="4132830"/>
              <a:ext cx="1805616" cy="2154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商务楼宇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4067504" y="4374518"/>
            <a:ext cx="852814" cy="235467"/>
            <a:chOff x="102902" y="4112807"/>
            <a:chExt cx="1805616" cy="235467"/>
          </a:xfrm>
        </p:grpSpPr>
        <p:sp>
          <p:nvSpPr>
            <p:cNvPr id="125" name="圆角矩形 124"/>
            <p:cNvSpPr/>
            <p:nvPr/>
          </p:nvSpPr>
          <p:spPr>
            <a:xfrm>
              <a:off x="116613" y="4112807"/>
              <a:ext cx="1791905" cy="2216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102902" y="4132830"/>
              <a:ext cx="1805616" cy="2154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8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专业市场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067504" y="4678796"/>
            <a:ext cx="852814" cy="235467"/>
            <a:chOff x="102902" y="4112807"/>
            <a:chExt cx="1805616" cy="235467"/>
          </a:xfrm>
        </p:grpSpPr>
        <p:sp>
          <p:nvSpPr>
            <p:cNvPr id="128" name="圆角矩形 127"/>
            <p:cNvSpPr/>
            <p:nvPr/>
          </p:nvSpPr>
          <p:spPr>
            <a:xfrm>
              <a:off x="116613" y="4112807"/>
              <a:ext cx="1791905" cy="2216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2902" y="4132830"/>
              <a:ext cx="1805616" cy="2154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沿街商铺</a:t>
              </a:r>
              <a:endParaRPr lang="zh-CN" altLang="en-US" sz="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0" name="Freeform 35"/>
          <p:cNvSpPr/>
          <p:nvPr/>
        </p:nvSpPr>
        <p:spPr bwMode="auto">
          <a:xfrm>
            <a:off x="4949701" y="4120233"/>
            <a:ext cx="86562" cy="709056"/>
          </a:xfrm>
          <a:custGeom>
            <a:avLst/>
            <a:gdLst>
              <a:gd name="T0" fmla="*/ 15 w 41"/>
              <a:gd name="T1" fmla="*/ 41 h 281"/>
              <a:gd name="T2" fmla="*/ 11 w 41"/>
              <a:gd name="T3" fmla="*/ 13 h 281"/>
              <a:gd name="T4" fmla="*/ 0 w 41"/>
              <a:gd name="T5" fmla="*/ 0 h 281"/>
              <a:gd name="T6" fmla="*/ 21 w 41"/>
              <a:gd name="T7" fmla="*/ 9 h 281"/>
              <a:gd name="T8" fmla="*/ 27 w 41"/>
              <a:gd name="T9" fmla="*/ 45 h 281"/>
              <a:gd name="T10" fmla="*/ 27 w 41"/>
              <a:gd name="T11" fmla="*/ 103 h 281"/>
              <a:gd name="T12" fmla="*/ 30 w 41"/>
              <a:gd name="T13" fmla="*/ 128 h 281"/>
              <a:gd name="T14" fmla="*/ 41 w 41"/>
              <a:gd name="T15" fmla="*/ 141 h 281"/>
              <a:gd name="T16" fmla="*/ 30 w 41"/>
              <a:gd name="T17" fmla="*/ 153 h 281"/>
              <a:gd name="T18" fmla="*/ 27 w 41"/>
              <a:gd name="T19" fmla="*/ 179 h 281"/>
              <a:gd name="T20" fmla="*/ 27 w 41"/>
              <a:gd name="T21" fmla="*/ 232 h 281"/>
              <a:gd name="T22" fmla="*/ 25 w 41"/>
              <a:gd name="T23" fmla="*/ 262 h 281"/>
              <a:gd name="T24" fmla="*/ 16 w 41"/>
              <a:gd name="T25" fmla="*/ 277 h 281"/>
              <a:gd name="T26" fmla="*/ 0 w 41"/>
              <a:gd name="T27" fmla="*/ 281 h 281"/>
              <a:gd name="T28" fmla="*/ 11 w 41"/>
              <a:gd name="T29" fmla="*/ 268 h 281"/>
              <a:gd name="T30" fmla="*/ 15 w 41"/>
              <a:gd name="T31" fmla="*/ 240 h 281"/>
              <a:gd name="T32" fmla="*/ 15 w 41"/>
              <a:gd name="T33" fmla="*/ 186 h 281"/>
              <a:gd name="T34" fmla="*/ 17 w 41"/>
              <a:gd name="T35" fmla="*/ 155 h 281"/>
              <a:gd name="T36" fmla="*/ 29 w 41"/>
              <a:gd name="T37" fmla="*/ 141 h 281"/>
              <a:gd name="T38" fmla="*/ 17 w 41"/>
              <a:gd name="T39" fmla="*/ 127 h 281"/>
              <a:gd name="T40" fmla="*/ 15 w 41"/>
              <a:gd name="T41" fmla="*/ 98 h 281"/>
              <a:gd name="T42" fmla="*/ 15 w 41"/>
              <a:gd name="T43" fmla="*/ 4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281">
                <a:moveTo>
                  <a:pt x="15" y="41"/>
                </a:moveTo>
                <a:cubicBezTo>
                  <a:pt x="15" y="29"/>
                  <a:pt x="13" y="19"/>
                  <a:pt x="11" y="13"/>
                </a:cubicBezTo>
                <a:cubicBezTo>
                  <a:pt x="9" y="7"/>
                  <a:pt x="5" y="2"/>
                  <a:pt x="0" y="0"/>
                </a:cubicBezTo>
                <a:cubicBezTo>
                  <a:pt x="10" y="0"/>
                  <a:pt x="17" y="3"/>
                  <a:pt x="21" y="9"/>
                </a:cubicBezTo>
                <a:cubicBezTo>
                  <a:pt x="25" y="14"/>
                  <a:pt x="27" y="27"/>
                  <a:pt x="27" y="45"/>
                </a:cubicBezTo>
                <a:cubicBezTo>
                  <a:pt x="27" y="103"/>
                  <a:pt x="27" y="103"/>
                  <a:pt x="27" y="103"/>
                </a:cubicBezTo>
                <a:cubicBezTo>
                  <a:pt x="27" y="114"/>
                  <a:pt x="28" y="122"/>
                  <a:pt x="30" y="128"/>
                </a:cubicBezTo>
                <a:cubicBezTo>
                  <a:pt x="32" y="134"/>
                  <a:pt x="35" y="138"/>
                  <a:pt x="41" y="141"/>
                </a:cubicBezTo>
                <a:cubicBezTo>
                  <a:pt x="35" y="143"/>
                  <a:pt x="31" y="147"/>
                  <a:pt x="30" y="153"/>
                </a:cubicBezTo>
                <a:cubicBezTo>
                  <a:pt x="28" y="158"/>
                  <a:pt x="27" y="167"/>
                  <a:pt x="27" y="179"/>
                </a:cubicBezTo>
                <a:cubicBezTo>
                  <a:pt x="27" y="232"/>
                  <a:pt x="27" y="232"/>
                  <a:pt x="27" y="232"/>
                </a:cubicBezTo>
                <a:cubicBezTo>
                  <a:pt x="27" y="245"/>
                  <a:pt x="26" y="255"/>
                  <a:pt x="25" y="262"/>
                </a:cubicBezTo>
                <a:cubicBezTo>
                  <a:pt x="23" y="269"/>
                  <a:pt x="20" y="274"/>
                  <a:pt x="16" y="277"/>
                </a:cubicBezTo>
                <a:cubicBezTo>
                  <a:pt x="12" y="279"/>
                  <a:pt x="7" y="281"/>
                  <a:pt x="0" y="281"/>
                </a:cubicBezTo>
                <a:cubicBezTo>
                  <a:pt x="5" y="279"/>
                  <a:pt x="9" y="274"/>
                  <a:pt x="11" y="268"/>
                </a:cubicBezTo>
                <a:cubicBezTo>
                  <a:pt x="13" y="261"/>
                  <a:pt x="15" y="252"/>
                  <a:pt x="15" y="240"/>
                </a:cubicBezTo>
                <a:cubicBezTo>
                  <a:pt x="15" y="186"/>
                  <a:pt x="15" y="186"/>
                  <a:pt x="15" y="186"/>
                </a:cubicBezTo>
                <a:cubicBezTo>
                  <a:pt x="15" y="172"/>
                  <a:pt x="15" y="162"/>
                  <a:pt x="17" y="155"/>
                </a:cubicBezTo>
                <a:cubicBezTo>
                  <a:pt x="19" y="148"/>
                  <a:pt x="23" y="144"/>
                  <a:pt x="29" y="141"/>
                </a:cubicBezTo>
                <a:cubicBezTo>
                  <a:pt x="23" y="138"/>
                  <a:pt x="19" y="133"/>
                  <a:pt x="17" y="127"/>
                </a:cubicBezTo>
                <a:cubicBezTo>
                  <a:pt x="15" y="121"/>
                  <a:pt x="15" y="111"/>
                  <a:pt x="15" y="98"/>
                </a:cubicBezTo>
                <a:lnTo>
                  <a:pt x="15" y="4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5123338" y="4015262"/>
            <a:ext cx="1608118" cy="804854"/>
            <a:chOff x="102902" y="4119629"/>
            <a:chExt cx="1608118" cy="804854"/>
          </a:xfrm>
        </p:grpSpPr>
        <p:sp>
          <p:nvSpPr>
            <p:cNvPr id="132" name="圆角矩形 131"/>
            <p:cNvSpPr/>
            <p:nvPr/>
          </p:nvSpPr>
          <p:spPr>
            <a:xfrm>
              <a:off x="116614" y="4119629"/>
              <a:ext cx="1594406" cy="8048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102902" y="4132830"/>
              <a:ext cx="1608117" cy="7848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优化</a:t>
              </a:r>
              <a:r>
                <a:rPr lang="en-US" altLang="zh-CN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1+N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模式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微</a:t>
              </a: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格经理作为网格长助理</a:t>
              </a:r>
              <a:endParaRPr lang="en-US" altLang="zh-CN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能协调、能做市政业务</a:t>
              </a:r>
              <a:endPara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113274" y="4015262"/>
            <a:ext cx="1742072" cy="804854"/>
            <a:chOff x="186083" y="4119629"/>
            <a:chExt cx="1742072" cy="804854"/>
          </a:xfrm>
        </p:grpSpPr>
        <p:sp>
          <p:nvSpPr>
            <p:cNvPr id="135" name="圆角矩形 134"/>
            <p:cNvSpPr/>
            <p:nvPr/>
          </p:nvSpPr>
          <p:spPr>
            <a:xfrm>
              <a:off x="186083" y="4119629"/>
              <a:ext cx="1722436" cy="80485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204782" y="4201066"/>
              <a:ext cx="1723373" cy="6463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重新配套：</a:t>
              </a:r>
              <a:endParaRPr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考核、薪酬、激励体系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05" name="直接箭头连接符 104"/>
          <p:cNvCxnSpPr>
            <a:stCxn id="119" idx="3"/>
            <a:endCxn id="122" idx="1"/>
          </p:cNvCxnSpPr>
          <p:nvPr/>
        </p:nvCxnSpPr>
        <p:spPr>
          <a:xfrm flipV="1">
            <a:off x="3870960" y="4161031"/>
            <a:ext cx="203020" cy="46099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19" idx="3"/>
            <a:endCxn id="125" idx="1"/>
          </p:cNvCxnSpPr>
          <p:nvPr/>
        </p:nvCxnSpPr>
        <p:spPr>
          <a:xfrm flipV="1">
            <a:off x="3870960" y="4485332"/>
            <a:ext cx="203020" cy="1366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19" idx="3"/>
            <a:endCxn id="128" idx="1"/>
          </p:cNvCxnSpPr>
          <p:nvPr/>
        </p:nvCxnSpPr>
        <p:spPr>
          <a:xfrm>
            <a:off x="3870960" y="4622026"/>
            <a:ext cx="203020" cy="16758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6732075" y="4258494"/>
            <a:ext cx="418704" cy="40011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>
          <a:xfrm>
            <a:off x="260033" y="681508"/>
            <a:ext cx="8687842" cy="3492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just" fontAlgn="auto">
              <a:lnSpc>
                <a:spcPct val="14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lang="en-US" altLang="zh-CN" sz="12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XXXXXXXX</a:t>
            </a:r>
            <a:endParaRPr lang="en-US" altLang="zh-CN" sz="1200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502285" y="1664970"/>
            <a:ext cx="1964690" cy="2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7"/>
            </p:custDataLst>
          </p:nvPr>
        </p:nvSpPr>
        <p:spPr>
          <a:xfrm>
            <a:off x="447675" y="2615565"/>
            <a:ext cx="1964690" cy="2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8"/>
            </p:custDataLst>
          </p:nvPr>
        </p:nvSpPr>
        <p:spPr>
          <a:xfrm>
            <a:off x="6158865" y="1370965"/>
            <a:ext cx="1964690" cy="2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6395720" y="2615565"/>
            <a:ext cx="1964690" cy="2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marL="171450" lvl="0" indent="-171450" algn="l" fontAlgn="ctr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XXXXX</a:t>
            </a:r>
            <a:r>
              <a:rPr lang="zh-CN" altLang="en-US" sz="9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XXX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67985" y="-240665"/>
            <a:ext cx="3048000" cy="9220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文字请提炼，不要密密麻麻</a:t>
            </a:r>
            <a:r>
              <a:rPr lang="en-US" altLang="zh-CN">
                <a:solidFill>
                  <a:srgbClr val="FFFF00"/>
                </a:solidFill>
              </a:rPr>
              <a:t>,</a:t>
            </a:r>
            <a:r>
              <a:rPr lang="zh-CN" altLang="en-US">
                <a:solidFill>
                  <a:srgbClr val="FFFF00"/>
                </a:solidFill>
              </a:rPr>
              <a:t>多点图，如放思维导图也可放上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文本框 44"/>
          <p:cNvSpPr txBox="1"/>
          <p:nvPr/>
        </p:nvSpPr>
        <p:spPr>
          <a:xfrm>
            <a:off x="4015105" y="1481455"/>
            <a:ext cx="3048000" cy="36830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FF00"/>
                </a:solidFill>
              </a:rPr>
              <a:t>如有思维导图也可放上</a:t>
            </a:r>
            <a:endParaRPr lang="zh-CN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305753" y="184309"/>
            <a:ext cx="7735253" cy="34385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50" kern="0" spc="70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二、机制保障、双高激励</a:t>
            </a:r>
            <a:endParaRPr lang="zh-CN" altLang="en-US" sz="1650" kern="0" spc="70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305753" y="184309"/>
            <a:ext cx="7735253" cy="34385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50" kern="0" spc="70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三、顶层设计、抓好执行</a:t>
            </a:r>
            <a:endParaRPr lang="zh-CN" altLang="en-US" sz="1650" kern="0" spc="70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251460" y="549752"/>
            <a:ext cx="7299960" cy="18415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305753" y="184309"/>
            <a:ext cx="7735253" cy="34385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1650" kern="0" spc="70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四、抓场景、抓创新</a:t>
            </a:r>
            <a:endParaRPr lang="zh-CN" altLang="en-US" sz="1650" kern="0" spc="70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  <p:tag name="KSO_WM_DIAGRAM_VIRTUALLY_FRAME" val="{&quot;height&quot;:231.55,&quot;left&quot;:28.5,&quot;top&quot;:112.55,&quot;width&quot;:653.9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  <p:tag name="KSO_WM_DIAGRAM_VIRTUALLY_FRAME" val="{&quot;height&quot;:231.55,&quot;left&quot;:28.5,&quot;top&quot;:112.55,&quot;width&quot;:653.9}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resource_record_key" val="{&quot;10&quot;:[21590686,3645255],&quot;29&quot;:[50000162]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791</Words>
  <Application>WPS 演示</Application>
  <PresentationFormat>全屏显示(16:9)</PresentationFormat>
  <Paragraphs>227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黑体</vt:lpstr>
      <vt:lpstr>Wingdings</vt:lpstr>
      <vt:lpstr>微软雅黑</vt:lpstr>
      <vt:lpstr>Calibri</vt:lpstr>
      <vt:lpstr>华文新魏</vt:lpstr>
      <vt:lpstr>Arial Unicode MS</vt:lpstr>
      <vt:lpstr>等线</vt:lpstr>
      <vt:lpstr>等线 Light</vt:lpstr>
      <vt:lpstr>Calibri Light</vt:lpstr>
      <vt:lpstr>Office 主题​​</vt:lpstr>
      <vt:lpstr>XXXXXXXXXXXXXX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佩佩 林</dc:creator>
  <cp:lastModifiedBy>txj@zj.cmcc</cp:lastModifiedBy>
  <cp:revision>1140</cp:revision>
  <dcterms:created xsi:type="dcterms:W3CDTF">2020-08-05T13:53:00Z</dcterms:created>
  <dcterms:modified xsi:type="dcterms:W3CDTF">2025-09-10T09:20:37Z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2052-12.8.2.19315</vt:lpwstr>
  </property>
  <property fmtid="{D5CDD505-2E9C-101B-9397-08002B2CF9AE}" pid="3" name="ICV">
    <vt:lpwstr>7FC678A44A2A45FCA12FD6FE6F0BC16D_12</vt:lpwstr>
  </property>
</Properties>
</file>