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5.xml" ContentType="application/vnd.openxmlformats-officedocument.presentationml.notesSlid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7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8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74" r:id="rId3"/>
    <p:sldMasterId id="2147483685" r:id="rId4"/>
  </p:sldMasterIdLst>
  <p:notesMasterIdLst>
    <p:notesMasterId r:id="rId10"/>
  </p:notesMasterIdLst>
  <p:handoutMasterIdLst>
    <p:handoutMasterId r:id="rId11"/>
  </p:handoutMasterIdLst>
  <p:sldIdLst>
    <p:sldId id="4509" r:id="rId5"/>
    <p:sldId id="4513" r:id="rId6"/>
    <p:sldId id="4514" r:id="rId7"/>
    <p:sldId id="4483" r:id="rId8"/>
    <p:sldId id="4515" r:id="rId9"/>
  </p:sldIdLst>
  <p:sldSz cx="12192000" cy="6858000"/>
  <p:notesSz cx="9945688" cy="681355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">
          <p15:clr>
            <a:srgbClr val="A4A3A4"/>
          </p15:clr>
        </p15:guide>
        <p15:guide id="2" pos="5194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pos="7286">
          <p15:clr>
            <a:srgbClr val="A4A3A4"/>
          </p15:clr>
        </p15:guide>
        <p15:guide id="5" pos="268">
          <p15:clr>
            <a:srgbClr val="A4A3A4"/>
          </p15:clr>
        </p15:guide>
        <p15:guide id="6" pos="2388">
          <p15:clr>
            <a:srgbClr val="A4A3A4"/>
          </p15:clr>
        </p15:guide>
        <p15:guide id="7" orient="horz" pos="3758">
          <p15:clr>
            <a:srgbClr val="A4A3A4"/>
          </p15:clr>
        </p15:guide>
        <p15:guide id="8" pos="41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757" name="未知用户381" initials="未" lastIdx="1" clrIdx="0"/>
  <p:cmAuthor id="1" name="王玉婷" initials="王玉婷" lastIdx="1" clrIdx="0"/>
  <p:cmAuthor id="758" name="未知用户382" initials="未" lastIdx="1" clrIdx="0"/>
  <p:cmAuthor id="2" name="作者" initials="A" lastIdx="0" clrIdx="1"/>
  <p:cmAuthor id="759" name="未知用户383" initials="未" lastIdx="1" clrIdx="0"/>
  <p:cmAuthor id="3" name="张霖|zhanglin6" initials="张霖" lastIdx="1" clrIdx="2"/>
  <p:cmAuthor id="760" name="未知用户384" initials="未" lastIdx="1" clrIdx="0"/>
  <p:cmAuthor id="4" name="shenxiaowei1@zj.cmcc" initials="s" lastIdx="1" clrIdx="3"/>
  <p:cmAuthor id="761" name="未知用户294" initials="未" lastIdx="8" clrIdx="0"/>
  <p:cmAuthor id="5" name="fanshaowen" initials="f" lastIdx="1" clrIdx="4"/>
  <p:cmAuthor id="762" name="未知用户385" initials="未" lastIdx="2" clrIdx="0"/>
  <p:cmAuthor id="6" name="陈培|chenpei1" initials="陈培" lastIdx="1" clrIdx="5"/>
  <p:cmAuthor id="763" name="未知用户386" initials="未" lastIdx="1" clrIdx="1"/>
  <p:cmAuthor id="7" name="林莺巧|linyingqiao" initials="林莺巧" lastIdx="1" clrIdx="6"/>
  <p:cmAuthor id="764" name="未知用户429" initials="未" lastIdx="1" clrIdx="0"/>
  <p:cmAuthor id="8" name="方小伟|lqfxw" initials="方小伟" lastIdx="2" clrIdx="7"/>
  <p:cmAuthor id="765" name="未知用户348" initials="未" lastIdx="1" clrIdx="0"/>
  <p:cmAuthor id="9" name="金骏|jinjun4" initials="金骏" lastIdx="1" clrIdx="8"/>
  <p:cmAuthor id="766" name="未知用户430" initials="未" lastIdx="2" clrIdx="0"/>
  <p:cmAuthor id="10" name="zhengqianqian9" initials="z" lastIdx="1" clrIdx="9"/>
  <p:cmAuthor id="767" name="未知用户389" initials="未" lastIdx="1" clrIdx="0"/>
  <p:cmAuthor id="11" name="杜梦媛|dumengyuan" initials="杜梦媛" lastIdx="1" clrIdx="10"/>
  <p:cmAuthor id="768" name="未知用户350" initials="未" lastIdx="1" clrIdx="0"/>
  <p:cmAuthor id="12" name="单力峰|danlifeng" initials="单力峰" lastIdx="1" clrIdx="11"/>
  <p:cmAuthor id="769" name="未知用户431" initials="未" lastIdx="1" clrIdx="0"/>
  <p:cmAuthor id="459908549" name="风驻的街角" initials="风" lastIdx="1" clrIdx="908"/>
  <p:cmAuthor id="13" name="admin/Zmcc" initials="admin" lastIdx="1" clrIdx="12"/>
  <p:cmAuthor id="770" name="未知用户351" initials="未" lastIdx="8" clrIdx="0"/>
  <p:cmAuthor id="14" name="柯能|keneng" initials="柯能" lastIdx="1" clrIdx="13"/>
  <p:cmAuthor id="771" name="未知用户432" initials="未" lastIdx="1" clrIdx="0"/>
  <p:cmAuthor id="15" name="yangkuan1@zj.cmcc" initials="杨宽" lastIdx="1" clrIdx="14"/>
  <p:cmAuthor id="772" name="未知用户392" initials="未" lastIdx="1" clrIdx="0"/>
  <p:cmAuthor id="16" name="WHX" initials="W" lastIdx="1" clrIdx="15"/>
  <p:cmAuthor id="773" name="未知用户433" initials="未" lastIdx="1" clrIdx="0"/>
  <p:cmAuthor id="17" name="俞悦|yuyue9" initials="俞悦" lastIdx="1" clrIdx="16"/>
  <p:cmAuthor id="774" name="未知用户434" initials="未" lastIdx="1" clrIdx="0"/>
  <p:cmAuthor id="1388079880" name="liuchang1" initials="l" lastIdx="1" clrIdx="687"/>
  <p:cmAuthor id="18" name="张燕" initials="MSOffice" lastIdx="1" clrIdx="17"/>
  <p:cmAuthor id="775" name="未知用户393" initials="未" lastIdx="11" clrIdx="0"/>
  <p:cmAuthor id="19" name="Saku Uchikawa" initials="S" lastIdx="11" clrIdx="0"/>
  <p:cmAuthor id="776" name="未知用户435" initials="未" lastIdx="7" clrIdx="1"/>
  <p:cmAuthor id="20" name="00065088" initials="0" lastIdx="2" clrIdx="19"/>
  <p:cmAuthor id="777" name="未知用户356" initials="未" lastIdx="1" clrIdx="2"/>
  <p:cmAuthor id="21" name="sunyufang" initials="s" lastIdx="1" clrIdx="21"/>
  <p:cmAuthor id="778" name="未知用户436" initials="未" lastIdx="1" clrIdx="0"/>
  <p:cmAuthor id="22" name="蔡建楠" initials="caijianna" lastIdx="15" clrIdx="17"/>
  <p:cmAuthor id="779" name="未知用户396" initials="未" lastIdx="1" clrIdx="0"/>
  <p:cmAuthor id="1411827" name="黄晓平" initials="黄" lastIdx="0" clrIdx="0"/>
  <p:cmAuthor id="23" name="10009110" initials="1" lastIdx="23" clrIdx="22"/>
  <p:cmAuthor id="780" name="未知用户437" initials="未" lastIdx="1" clrIdx="1"/>
  <p:cmAuthor id="1411828" name="pengfei shen" initials="ps" lastIdx="1" clrIdx="38"/>
  <p:cmAuthor id="24" name="李蕾00009994" initials="李" lastIdx="6" clrIdx="17"/>
  <p:cmAuthor id="781" name="未知用户397" initials="未" lastIdx="1" clrIdx="0"/>
  <p:cmAuthor id="1411829" name="Wu, Jing 1. (NSB - CN/Hangzhou)" initials="WJ1(C" lastIdx="2" clrIdx="39"/>
  <p:cmAuthor id="25" name="wyz" initials="w" lastIdx="1" clrIdx="24"/>
  <p:cmAuthor id="782" name="未知用户419" initials="未" lastIdx="1" clrIdx="0"/>
  <p:cmAuthor id="1411830" name="唐 赛" initials="唐" lastIdx="1" clrIdx="45"/>
  <p:cmAuthor id="26" name="10270945" initials="1" lastIdx="2" clrIdx="25"/>
  <p:cmAuthor id="783" name="未知用户399" initials="未" lastIdx="2" clrIdx="0"/>
  <p:cmAuthor id="27" name="zrf" initials="zrf" lastIdx="3" clrIdx="26"/>
  <p:cmAuthor id="784" name="未知用户438" initials="未" lastIdx="7" clrIdx="1"/>
  <p:cmAuthor id="191251536" name="李哲(ZheLi)-顺丰科技" initials="a" lastIdx="1" clrIdx="11"/>
  <p:cmAuthor id="785" name="未知用户401" initials="未" lastIdx="43" clrIdx="1"/>
  <p:cmAuthor id="28" name="Hou Yingfeng" initials="H" lastIdx="10" clrIdx="23"/>
  <p:cmAuthor id="191251537" name="Echo" initials="E" lastIdx="1" clrIdx="191251536"/>
  <p:cmAuthor id="786" name="未知用户402" initials="未" lastIdx="1" clrIdx="0"/>
  <p:cmAuthor id="29" name="赵诚荣10027092" initials="赵" lastIdx="2" clrIdx="25"/>
  <p:cmAuthor id="191251538" name="unicom" initials="" lastIdx="0" clrIdx="57"/>
  <p:cmAuthor id="787" name="未知用户403" initials="未" lastIdx="1" clrIdx="0"/>
  <p:cmAuthor id="30" name="10056791" initials="ZTE" lastIdx="1" clrIdx="29"/>
  <p:cmAuthor id="191251539" name="席琛" initials="" lastIdx="0" clrIdx="58"/>
  <p:cmAuthor id="788" name="未知用户327" initials="未" lastIdx="1" clrIdx="0"/>
  <p:cmAuthor id="31" name="Author" initials="A" lastIdx="0" clrIdx="30"/>
  <p:cmAuthor id="191251540" name="韩剑侠" initials="P" lastIdx="1" clrIdx="41"/>
  <p:cmAuthor id="789" name="未知用户404" initials="未" lastIdx="1" clrIdx="0"/>
  <p:cmAuthor id="32" name="李楠10047711" initials="李楠10047711" lastIdx="2" clrIdx="31"/>
  <p:cmAuthor id="191251541" name="孙 笑庆" initials="孙" lastIdx="3" clrIdx="16"/>
  <p:cmAuthor id="790" name="未知用户405" initials="未" lastIdx="1" clrIdx="0"/>
  <p:cmAuthor id="33" name="10045953" initials="1" lastIdx="1" clrIdx="32"/>
  <p:cmAuthor id="191251542" name="yang.yuan" initials="y" lastIdx="0" clrIdx="17"/>
  <p:cmAuthor id="791" name="未知用户439" initials="未" lastIdx="2" clrIdx="0"/>
  <p:cmAuthor id="34" name="Y Y" initials="YY" lastIdx="2" clrIdx="33"/>
  <p:cmAuthor id="191251543" name="王娟" initials="1" lastIdx="1" clrIdx="31"/>
  <p:cmAuthor id="792" name="未知用户406" initials="未" lastIdx="0" clrIdx="0"/>
  <p:cmAuthor id="475196944" name="姚琳" initials="姚" lastIdx="1133934" clrIdx="0"/>
  <p:cmAuthor id="35" name="Administrator" initials="A" lastIdx="1" clrIdx="35"/>
  <p:cmAuthor id="36" name="Microsoft 帐户" initials="M帐" lastIdx="6" clrIdx="36"/>
  <p:cmAuthor id="793" name="未知用户440" initials="未" lastIdx="1" clrIdx="0"/>
  <p:cmAuthor id="475196945" name="chen" initials="c" lastIdx="1" clrIdx="2"/>
  <p:cmAuthor id="37" name="zhulinfeng3" initials="z" lastIdx="1" clrIdx="36"/>
  <p:cmAuthor id="794" name="未知用户441" initials="未" lastIdx="1" clrIdx="0"/>
  <p:cmAuthor id="38" name="migu" initials="m" lastIdx="3" clrIdx="37"/>
  <p:cmAuthor id="795" name="未知用户442" initials="未" lastIdx="1" clrIdx="0"/>
  <p:cmAuthor id="39" name="ytyan" initials="y" lastIdx="2" clrIdx="38"/>
  <p:cmAuthor id="796" name="未知用户409" initials="未" lastIdx="2" clrIdx="2"/>
  <p:cmAuthor id="40" name="huhuajun" initials="h" lastIdx="1" clrIdx="39"/>
  <p:cmAuthor id="797" name="未知用户443" initials="未" lastIdx="1" clrIdx="0"/>
  <p:cmAuthor id="41" name="tangxianwei@zj.cmcc" initials="t" lastIdx="1" clrIdx="40"/>
  <p:cmAuthor id="798" name="未知用户411" initials="未" lastIdx="3" clrIdx="1"/>
  <p:cmAuthor id="42" name="徐秋月|xuqiuyue1" initials="徐秋月" lastIdx="1" clrIdx="41"/>
  <p:cmAuthor id="799" name="未知用户444" initials="未" lastIdx="6" clrIdx="0"/>
  <p:cmAuthor id="43" name="钱鑫妮|qianxinni" initials="钱鑫妮" lastIdx="1" clrIdx="42"/>
  <p:cmAuthor id="800" name="未知用户413" initials="未" lastIdx="1" clrIdx="1"/>
  <p:cmAuthor id="44" name="成玉玉" initials="成" lastIdx="1" clrIdx="43"/>
  <p:cmAuthor id="801" name="未知用户445" initials="未" lastIdx="1" clrIdx="0"/>
  <p:cmAuthor id="45" name="赵晓鸿|zhaoxiaohong4" initials="赵晓鸿" lastIdx="1" clrIdx="44"/>
  <p:cmAuthor id="802" name="未知用户446" initials="未" lastIdx="1" clrIdx="0"/>
  <p:cmAuthor id="46" name="何已龙" initials="何" lastIdx="2" clrIdx="2"/>
  <p:cmAuthor id="803" name="未知用户447" initials="未" lastIdx="1" clrIdx="0"/>
  <p:cmAuthor id="47" name="叶得会" initials="叶" lastIdx="8" clrIdx="0"/>
  <p:cmAuthor id="804" name="未知用户448" initials="未" lastIdx="1" clrIdx="0"/>
  <p:cmAuthor id="48" name="仇怿俊" initials="仇" lastIdx="0" clrIdx="0"/>
  <p:cmAuthor id="805" name="未知用户333" initials="未" lastIdx="1" clrIdx="0"/>
  <p:cmAuthor id="49" name="卢晨|luchen" initials="卢晨" lastIdx="2" clrIdx="48"/>
  <p:cmAuthor id="806" name="未知用户417" initials="未" lastIdx="1" clrIdx="0"/>
  <p:cmAuthor id="50" name="Lenovo" initials="L" lastIdx="1" clrIdx="49"/>
  <p:cmAuthor id="807" name="未知用户449" initials="未" lastIdx="1" clrIdx="0"/>
  <p:cmAuthor id="51" name="吴杰" initials="吴" lastIdx="1" clrIdx="0"/>
  <p:cmAuthor id="808" name="未知用户418" initials="未" lastIdx="1" clrIdx="0"/>
  <p:cmAuthor id="52" name="沈霄雷" initials="沈" lastIdx="833089" clrIdx="0"/>
  <p:cmAuthor id="809" name="未知用户450" initials="未" lastIdx="6" clrIdx="0"/>
  <p:cmAuthor id="53" name="陆晨凯|luchenkai" initials="陆晨凯" lastIdx="1" clrIdx="52"/>
  <p:cmAuthor id="810" name="未知用户423" initials="未" lastIdx="0" clrIdx="0"/>
  <p:cmAuthor id="54" name="yi tian" initials="y" lastIdx="1" clrIdx="25"/>
  <p:cmAuthor id="811" name="未知用户424" initials="未" lastIdx="5" clrIdx="0"/>
  <p:cmAuthor id="55" name="陈尚文" initials="陈" lastIdx="1" clrIdx="1"/>
  <p:cmAuthor id="812" name="未知用户425" initials="未" lastIdx="3" clrIdx="1"/>
  <p:cmAuthor id="56" name="Pei" initials="P" lastIdx="0" clrIdx="1"/>
  <p:cmAuthor id="813" name="未知用户451" initials="未" lastIdx="1" clrIdx="0"/>
  <p:cmAuthor id="57" name="范作霖" initials="范" lastIdx="1" clrIdx="22"/>
  <p:cmAuthor id="814" name="未知用户452" initials="未" lastIdx="1" clrIdx="0"/>
  <p:cmAuthor id="58" name="包珊珊" initials="包" lastIdx="7" clrIdx="23"/>
  <p:cmAuthor id="815" name="未知用户453" initials="未" lastIdx="1" clrIdx="0"/>
  <p:cmAuthor id="59" name="�ǲ�����" initials="�" lastIdx="1" clrIdx="35"/>
  <p:cmAuthor id="816" name="未知用户454" initials="未" lastIdx="1" clrIdx="2"/>
  <p:cmAuthor id="60" name="牛宏民" initials="牛" lastIdx="2" clrIdx="0"/>
  <p:cmAuthor id="817" name="未知用户455" initials="未" lastIdx="1" clrIdx="0"/>
  <p:cmAuthor id="61" name="毛香勤" initials="毛" lastIdx="26" clrIdx="6"/>
  <p:cmAuthor id="818" name="未知用户456" initials="未" lastIdx="1" clrIdx="0"/>
  <p:cmAuthor id="62" name="樊佳佳" initials="樊" lastIdx="59" clrIdx="5"/>
  <p:cmAuthor id="819" name="未知用户457" initials="未" lastIdx="10" clrIdx="0"/>
  <p:cmAuthor id="63" name="zxl" initials="z" lastIdx="11" clrIdx="62"/>
  <p:cmAuthor id="820" name="未知用户458" initials="未" lastIdx="1" clrIdx="0"/>
  <p:cmAuthor id="64" name="fgx" initials="f" lastIdx="6" clrIdx="6"/>
  <p:cmAuthor id="821" name="風輕 雲淡" initials="風輕" lastIdx="1" clrIdx="511"/>
  <p:cmAuthor id="65" name="惠莲" initials="惠" lastIdx="37" clrIdx="4"/>
  <p:cmAuthor id="822" name="张 青山" initials="张" lastIdx="6" clrIdx="545"/>
  <p:cmAuthor id="66" name="邢辰凤" initials="邢" lastIdx="45" clrIdx="7"/>
  <p:cmAuthor id="823" name="张青山" initials="张青山" lastIdx="1" clrIdx="546"/>
  <p:cmAuthor id="67" name="高永刚" initials="高" lastIdx="2" clrIdx="36"/>
  <p:cmAuthor id="68" name="光启" initials="光" lastIdx="1" clrIdx="0"/>
  <p:cmAuthor id="69" name="侯雪飞" initials="侯" lastIdx="1" clrIdx="0"/>
  <p:cmAuthor id="70" name="太海峰" initials="太" lastIdx="1" clrIdx="34"/>
  <p:cmAuthor id="71" name="左敏" initials="ZM" lastIdx="2" clrIdx="0"/>
  <p:cmAuthor id="72" name="未知用户19" initials="未" lastIdx="1" clrIdx="0"/>
  <p:cmAuthor id="829" name="未知用户471" initials="未" lastIdx="1" clrIdx="0"/>
  <p:cmAuthor id="73" name="未知用户21" initials="未" lastIdx="1" clrIdx="0"/>
  <p:cmAuthor id="830" name="未知用户472" initials="未" lastIdx="1" clrIdx="0"/>
  <p:cmAuthor id="74" name="未知用户14" initials="未" lastIdx="1" clrIdx="0"/>
  <p:cmAuthor id="831" name="未知用户473" initials="未" lastIdx="4" clrIdx="0"/>
  <p:cmAuthor id="75" name="未知用户15" initials="未" lastIdx="1" clrIdx="0"/>
  <p:cmAuthor id="76" name="未知用户16" initials="未" lastIdx="4" clrIdx="0"/>
  <p:cmAuthor id="77" name="w x" initials="wx" lastIdx="2" clrIdx="26"/>
  <p:cmAuthor id="834" name="进 揭" initials="进" lastIdx="1" clrIdx="87"/>
  <p:cmAuthor id="78" name="SHEN Chao" initials="SC" lastIdx="1" clrIdx="37"/>
  <p:cmAuthor id="835" name="未知用户475" initials="未" lastIdx="0" clrIdx="0"/>
  <p:cmAuthor id="79" name="刘丽仙" initials="刘" lastIdx="4" clrIdx="33"/>
  <p:cmAuthor id="836" name="未知用户476" initials="未" lastIdx="1" clrIdx="0"/>
  <p:cmAuthor id="80" name="未知的使用者73" initials="" lastIdx="1" clrIdx="0"/>
  <p:cmAuthor id="81" name="杨艳霞" initials="杨" lastIdx="34" clrIdx="1"/>
  <p:cmAuthor id="838" name="未知用户489" initials="未" lastIdx="1" clrIdx="0"/>
  <p:cmAuthor id="82" name="未定义" initials="未" lastIdx="1" clrIdx="1"/>
  <p:cmAuthor id="839" name="未知用户488" initials="未" lastIdx="10" clrIdx="0"/>
  <p:cmAuthor id="83" name="Mary Feil-Jacobs" initials="" lastIdx="43" clrIdx="1"/>
  <p:cmAuthor id="840" name="未知用户490" initials="未" lastIdx="1" clrIdx="0"/>
  <p:cmAuthor id="84" name="dingbo" initials="d" lastIdx="1" clrIdx="0"/>
  <p:cmAuthor id="841" name="未知用户477" initials="未" lastIdx="2" clrIdx="0"/>
  <p:cmAuthor id="85" name="李永欣" initials="李" lastIdx="1" clrIdx="0"/>
  <p:cmAuthor id="842" name="未知用户478" initials="未" lastIdx="1" clrIdx="0"/>
  <p:cmAuthor id="86" name="王鹏凯" initials="" lastIdx="1" clrIdx="0"/>
  <p:cmAuthor id="843" name="10015046" initials="1" lastIdx="1" clrIdx="842"/>
  <p:cmAuthor id="87" name="yj W" initials="y" lastIdx="1" clrIdx="26"/>
  <p:cmAuthor id="844" name="未知用户480" initials="未" lastIdx="1" clrIdx="0"/>
  <p:cmAuthor id="88" name="未知用户23" initials="未" lastIdx="1" clrIdx="1"/>
  <p:cmAuthor id="845" name="未知用户481" initials="未" lastIdx="10" clrIdx="0"/>
  <p:cmAuthor id="89" name="未知用户24" initials="未" lastIdx="1" clrIdx="0"/>
  <p:cmAuthor id="846" name="未知用户271" initials="未" lastIdx="1" clrIdx="0"/>
  <p:cmAuthor id="90" name="未知用户25" initials="未" lastIdx="1" clrIdx="0"/>
  <p:cmAuthor id="847" name="未知用户388" initials="未" lastIdx="1" clrIdx="0"/>
  <p:cmAuthor id="91" name="未知用户26" initials="未" lastIdx="1" clrIdx="0"/>
  <p:cmAuthor id="848" name="未知用户484" initials="未" lastIdx="1" clrIdx="0"/>
  <p:cmAuthor id="92" name="未知用户27" initials="未" lastIdx="1" clrIdx="0"/>
  <p:cmAuthor id="849" name="未知用户224" initials="未" lastIdx="5" clrIdx="0"/>
  <p:cmAuthor id="93" name="未知用户28" initials="未" lastIdx="1" clrIdx="0"/>
  <p:cmAuthor id="850" name="jesschin" initials="j" lastIdx="1" clrIdx="510"/>
  <p:cmAuthor id="94" name="未知用户29" initials="未" lastIdx="1" clrIdx="0"/>
  <p:cmAuthor id="95" name="未知的使用者115" initials="" lastIdx="1" clrIdx="1"/>
  <p:cmAuthor id="96" name="张宏伟" initials="张" lastIdx="46" clrIdx="0"/>
  <p:cmAuthor id="97" name="Yuan Hu" initials="Y" lastIdx="1" clrIdx="0"/>
  <p:cmAuthor id="854" name="未知用户487" initials="未" lastIdx="0" clrIdx="0"/>
  <p:cmAuthor id="98" name="未知用户17" initials="" lastIdx="0" clrIdx="1"/>
  <p:cmAuthor id="99" name="Ying Li" initials="Y" lastIdx="1" clrIdx="2"/>
  <p:cmAuthor id="856" name="未知用户259" initials="未" lastIdx="1" clrIdx="0"/>
  <p:cmAuthor id="100" name="李威" initials="李" lastIdx="1" clrIdx="3"/>
  <p:cmAuthor id="101" name="未知的使用者16" initials="" lastIdx="6" clrIdx="0"/>
  <p:cmAuthor id="102" name="李百秋" initials="李" lastIdx="3" clrIdx="21"/>
  <p:cmAuthor id="103" name="张立鑫" initials="张" lastIdx="1" clrIdx="23"/>
  <p:cmAuthor id="104" name="杨静" initials="杨" lastIdx="1" clrIdx="22"/>
  <p:cmAuthor id="861" name="seki" initials="s" lastIdx="1" clrIdx="0"/>
  <p:cmAuthor id="105" name="未知的使用者121" initials="" lastIdx="1" clrIdx="1"/>
  <p:cmAuthor id="106" name="YuQing" initials="Y" lastIdx="9" clrIdx="0"/>
  <p:cmAuthor id="107" name="周元元" initials="" lastIdx="5" clrIdx="0"/>
  <p:cmAuthor id="864" name="未知用户270" initials="未" lastIdx="1" clrIdx="0"/>
  <p:cmAuthor id="108" name="未知的使用者27" initials="" lastIdx="8" clrIdx="0"/>
  <p:cmAuthor id="866" name="USER631805" initials="U" lastIdx="1" clrIdx="865"/>
  <p:cmAuthor id="110" name="未知的使用者30" initials="" lastIdx="8" clrIdx="0"/>
  <p:cmAuthor id="867" name="zhangbai" initials="z" lastIdx="1" clrIdx="866"/>
  <p:cmAuthor id="111" name="未知的使用者53" initials="" lastIdx="1" clrIdx="0"/>
  <p:cmAuthor id="868" name="俊呈 賴" initials="俊" lastIdx="1" clrIdx="87"/>
  <p:cmAuthor id="112" name="郑廷东" initials="郑" lastIdx="25" clrIdx="0"/>
  <p:cmAuthor id="113" name="未知的使用者25" initials="" lastIdx="1" clrIdx="0"/>
  <p:cmAuthor id="114" name="liupeng" initials="" lastIdx="1" clrIdx="1"/>
  <p:cmAuthor id="871" name="Nero" initials="N" lastIdx="2" clrIdx="0"/>
  <p:cmAuthor id="115" name="mac" initials="m" lastIdx="1" clrIdx="0"/>
  <p:cmAuthor id="872" name="yifan song" initials="y" lastIdx="1" clrIdx="85"/>
  <p:cmAuthor id="116" name="AbuSina" initials="" lastIdx="2" clrIdx="0"/>
  <p:cmAuthor id="117" name="刘豹" initials="刘" lastIdx="0" clrIdx="0"/>
  <p:cmAuthor id="118" name="张艳芳" initials="张" lastIdx="3" clrIdx="0"/>
  <p:cmAuthor id="119" name="王志刚" initials="王" lastIdx="1" clrIdx="0"/>
  <p:cmAuthor id="876" name="莊安君" initials="莊" lastIdx="1" clrIdx="65"/>
  <p:cmAuthor id="120" name="郑汝鸿" initials="郑" lastIdx="2" clrIdx="0"/>
  <p:cmAuthor id="121" name="徐杰" initials="徐" lastIdx="1" clrIdx="0"/>
  <p:cmAuthor id="122" name="席美娟" initials="席" lastIdx="4" clrIdx="1"/>
  <p:cmAuthor id="879" name="陳建璋" initials="陳" lastIdx="2" clrIdx="85"/>
  <p:cmAuthor id="123" name="王景红" initials="王" lastIdx="6" clrIdx="3"/>
  <p:cmAuthor id="880" name="建璋" initials="建" lastIdx="1" clrIdx="86"/>
  <p:cmAuthor id="124" name="未知用户7" initials="" lastIdx="1" clrIdx="0"/>
  <p:cmAuthor id="125" name="未知的使用者56" initials="" lastIdx="1" clrIdx="0"/>
  <p:cmAuthor id="882" name="77482" initials="7" lastIdx="2" clrIdx="548"/>
  <p:cmAuthor id="126" name="未知用户46" initials="未" lastIdx="1" clrIdx="1"/>
  <p:cmAuthor id="883" name="未知用户265" initials="未" lastIdx="2" clrIdx="0"/>
  <p:cmAuthor id="127" name="未知的使用者119" initials="" lastIdx="1" clrIdx="2"/>
  <p:cmAuthor id="884" name="未知用户267" initials="未" lastIdx="1" clrIdx="0"/>
  <p:cmAuthor id="885" name="liuxie" initials="l" lastIdx="1" clrIdx="588"/>
  <p:cmAuthor id="129" name="徐 正国" initials="徐" lastIdx="1" clrIdx="45"/>
  <p:cmAuthor id="886" name="张因然10112423" initials="1" lastIdx="1" clrIdx="885"/>
  <p:cmAuthor id="130" name="未知的使用者103" initials="" lastIdx="8" clrIdx="0"/>
  <p:cmAuthor id="887" name="未知用户241" initials="未" lastIdx="0" clrIdx="1"/>
  <p:cmAuthor id="131" name="杨秀丰" initials="杨" lastIdx="62" clrIdx="2"/>
  <p:cmAuthor id="888" name="未知用户242" initials="未" lastIdx="3" clrIdx="0"/>
  <p:cmAuthor id="132" name="未知的使用者117" initials="" lastIdx="1" clrIdx="0"/>
  <p:cmAuthor id="133" name="未知的使用者33" initials="" lastIdx="1" clrIdx="0"/>
  <p:cmAuthor id="890" name="未知用户227" initials="未" lastIdx="1" clrIdx="0"/>
  <p:cmAuthor id="134" name="liang ma" initials="l" lastIdx="1" clrIdx="35"/>
  <p:cmAuthor id="891" name="未知用户298" initials="未" lastIdx="1" clrIdx="0"/>
  <p:cmAuthor id="135" name="未知用户67" initials="" lastIdx="1" clrIdx="0"/>
  <p:cmAuthor id="892" name="未知用户299" initials="未" lastIdx="1" clrIdx="0"/>
  <p:cmAuthor id="136" name="未知用户114" initials="" lastIdx="1" clrIdx="0"/>
  <p:cmAuthor id="137" name="未知用户47" initials="未" lastIdx="1" clrIdx="0"/>
  <p:cmAuthor id="894" name="未知用户302" initials="未" lastIdx="1" clrIdx="0"/>
  <p:cmAuthor id="138" name="未知的使用者67" initials="" lastIdx="1" clrIdx="0"/>
  <p:cmAuthor id="139" name="未知用户42" initials="未" lastIdx="2" clrIdx="2"/>
  <p:cmAuthor id="140" name="未知用户43" initials="未" lastIdx="1" clrIdx="0"/>
  <p:cmAuthor id="141" name="未知用户48" initials="未" lastIdx="34" clrIdx="0"/>
  <p:cmAuthor id="898" name="許詩婕" initials="許" lastIdx="1" clrIdx="1"/>
  <p:cmAuthor id="142" name="未知用户49" initials="未" lastIdx="10" clrIdx="0"/>
  <p:cmAuthor id="143" name="未知用户50" initials="未" lastIdx="4" clrIdx="0"/>
  <p:cmAuthor id="900" name="minil" initials="m" lastIdx="4" clrIdx="589"/>
  <p:cmAuthor id="353158055" name="韩雨" initials="韩" lastIdx="0" clrIdx="0"/>
  <p:cmAuthor id="901" name="15106" initials="1" lastIdx="4" clrIdx="0"/>
  <p:cmAuthor id="144" name="未知用户51" initials="未" lastIdx="1" clrIdx="0"/>
  <p:cmAuthor id="145" name="未知用户52" initials="未" lastIdx="10" clrIdx="0"/>
  <p:cmAuthor id="595510092" name="乐燕" initials="乐" lastIdx="1" clrIdx="647"/>
  <p:cmAuthor id="146" name="未知用户53" initials="未" lastIdx="1" clrIdx="0"/>
  <p:cmAuthor id="903" name="赵 璐" initials="赵" lastIdx="4" clrIdx="0"/>
  <p:cmAuthor id="147" name="未知用户54" initials="未" lastIdx="8" clrIdx="0"/>
  <p:cmAuthor id="229044123" name="WPS_1468166496" initials="W" lastIdx="1" clrIdx="344"/>
  <p:cmAuthor id="904" name="Zhu, Hawk" initials="Z" lastIdx="1" clrIdx="0"/>
  <p:cmAuthor id="148" name="未知用户55" initials="未" lastIdx="1" clrIdx="0"/>
  <p:cmAuthor id="905" name="tanjp" initials="t" lastIdx="0" clrIdx="491"/>
  <p:cmAuthor id="149" name="未知用户56" initials="未" lastIdx="1" clrIdx="0"/>
  <p:cmAuthor id="906" name="YS" initials="Y" lastIdx="1" clrIdx="86"/>
  <p:cmAuthor id="150" name="未知用户57" initials="未" lastIdx="4" clrIdx="0"/>
  <p:cmAuthor id="151" name="未知用户58" initials="未" lastIdx="4" clrIdx="33"/>
  <p:cmAuthor id="908" name="10285279" initials="1" lastIdx="1" clrIdx="907"/>
  <p:cmAuthor id="152" name="未知用户59" initials="未" lastIdx="4" clrIdx="0"/>
  <p:cmAuthor id="910" name="Jdi" initials="J" lastIdx="0" clrIdx="0"/>
  <p:cmAuthor id="154" name="未知的使用者68" initials="" lastIdx="1" clrIdx="0"/>
  <p:cmAuthor id="911" name="未知用户337" initials="未" lastIdx="1" clrIdx="0"/>
  <p:cmAuthor id="155" name="mm" initials="" lastIdx="1" clrIdx="0"/>
  <p:cmAuthor id="912" name="未知用户239" initials="未" lastIdx="3" clrIdx="0"/>
  <p:cmAuthor id="156" name="不明使用者20" initials="不" lastIdx="1" clrIdx="0"/>
  <p:cmAuthor id="913" name="chenmh" initials="c" lastIdx="1" clrIdx="85"/>
  <p:cmAuthor id="157" name="未知用户82" initials="未" lastIdx="1" clrIdx="0"/>
  <p:cmAuthor id="914" name="CVTEr" initials="C" lastIdx="1" clrIdx="0"/>
  <p:cmAuthor id="158" name="huawei" initials="h" lastIdx="1" clrIdx="157"/>
  <p:cmAuthor id="915" name="June C" initials="J" lastIdx="1" clrIdx="4"/>
  <p:cmAuthor id="159" name="lenovo" initials="l" lastIdx="1" clrIdx="158"/>
  <p:cmAuthor id="916" name="00270" initials="0" lastIdx="1" clrIdx="0"/>
  <p:cmAuthor id="160" name="未知的使用者55" initials="未" lastIdx="1" clrIdx="0"/>
  <p:cmAuthor id="917" name="IBM_USER" initials="I" lastIdx="4" clrIdx="1"/>
  <p:cmAuthor id="161" name="未知的使用者111" initials="未" lastIdx="1" clrIdx="0"/>
  <p:cmAuthor id="918" name="aa" initials="a" lastIdx="10" clrIdx="9"/>
  <p:cmAuthor id="162" name="未知的使用者50" initials="未" lastIdx="1" clrIdx="0"/>
  <p:cmAuthor id="919" name="shinevin liu" initials="s" lastIdx="1" clrIdx="3"/>
  <p:cmAuthor id="163" name="未知的使用者11" initials="未" lastIdx="1" clrIdx="0"/>
  <p:cmAuthor id="920" name="Davidpeng" initials="D" lastIdx="1" clrIdx="10"/>
  <p:cmAuthor id="921" name="dbc" initials="d" lastIdx="2" clrIdx="0"/>
  <p:cmAuthor id="165" name="刘春杰10244342" initials="刘" lastIdx="1" clrIdx="41"/>
  <p:cmAuthor id="922" name="吴军影" initials="吴" lastIdx="10" clrIdx="0"/>
  <p:cmAuthor id="166" name="未知用户106" initials="未" lastIdx="1" clrIdx="0"/>
  <p:cmAuthor id="923" name="冯学沛" initials="冯" lastIdx="1" clrIdx="1"/>
  <p:cmAuthor id="167" name="未知用户116" initials="未" lastIdx="1" clrIdx="1"/>
  <p:cmAuthor id="924" name="杨 超" initials="杨" lastIdx="1" clrIdx="3"/>
  <p:cmAuthor id="168" name="未知的使用者150" initials="未" lastIdx="1" clrIdx="0"/>
  <p:cmAuthor id="925" name="董艺萱00344473" initials="董艺萱003444" lastIdx="11" clrIdx="924"/>
  <p:cmAuthor id="169" name="齐登宝" initials="齐" lastIdx="1" clrIdx="1"/>
  <p:cmAuthor id="926" name="Rex" initials="R" lastIdx="0" clrIdx="0"/>
  <p:cmAuthor id="170" name="未知的使用者112" initials="未" lastIdx="1" clrIdx="1"/>
  <p:cmAuthor id="171" name="Kevin Hu" initials="K" lastIdx="1" clrIdx="0"/>
  <p:cmAuthor id="146566726" name="高飞" initials="高" lastIdx="0" clrIdx="0"/>
  <p:cmAuthor id="172" name="未知的使用者38" initials="未" lastIdx="1" clrIdx="0"/>
  <p:cmAuthor id="146566727" name="xzb1" initials="x" lastIdx="1" clrIdx="1"/>
  <p:cmAuthor id="173" name="唐可欣" initials="唐" lastIdx="1" clrIdx="0"/>
  <p:cmAuthor id="174" name="未知的使用者8" initials="未" lastIdx="1" clrIdx="0"/>
  <p:cmAuthor id="175" name="不明使用者56" initials="不" lastIdx="1" clrIdx="0"/>
  <p:cmAuthor id="176" name="P00035_jeremy" initials="P" lastIdx="1" clrIdx="0"/>
  <p:cmAuthor id="177" name="王晨|wangchen6" initials="王晨" lastIdx="1" clrIdx="176"/>
  <p:cmAuthor id="178" name="muzi wei" initials="m" lastIdx="1" clrIdx="0"/>
  <p:cmAuthor id="179" name="未知的使用者41" initials="未" lastIdx="1" clrIdx="0"/>
  <p:cmAuthor id="180" name="未知的使用者13" initials="未" lastIdx="1" clrIdx="0"/>
  <p:cmAuthor id="181" name="djj" initials="d" lastIdx="2" clrIdx="0"/>
  <p:cmAuthor id="182" name="未知用户117" initials="未" lastIdx="1" clrIdx="2"/>
  <p:cmAuthor id="184" name="不明使用者21" initials="不" lastIdx="1" clrIdx="0"/>
  <p:cmAuthor id="185" name="YUMINGNJ" initials="Y" lastIdx="3" clrIdx="0"/>
  <p:cmAuthor id="186" name="未知的使用者52" initials="未" lastIdx="1" clrIdx="1"/>
  <p:cmAuthor id="187" name="未知用户109" initials="未" lastIdx="1" clrIdx="1"/>
  <p:cmAuthor id="188" name="Unknown User117" initials="U" lastIdx="10" clrIdx="0"/>
  <p:cmAuthor id="189" name="thomas" initials="t" lastIdx="1" clrIdx="49"/>
  <p:cmAuthor id="190" name="未知的使用者3" initials="未" lastIdx="7" clrIdx="1"/>
  <p:cmAuthor id="192" name="Unknown User65" initials="U" lastIdx="1" clrIdx="0"/>
  <p:cmAuthor id="193" name="未知用户98" initials="未" lastIdx="1" clrIdx="2"/>
  <p:cmAuthor id="194" name="未知用户83" initials="未" lastIdx="1" clrIdx="1"/>
  <p:cmAuthor id="195" name="未知用户61" initials="未" lastIdx="8" clrIdx="0"/>
  <p:cmAuthor id="196" name="張秀娟" initials="張" lastIdx="1" clrIdx="2"/>
  <p:cmAuthor id="197" name="Jason Wang" initials="J" lastIdx="1" clrIdx="0"/>
  <p:cmAuthor id="198" name="不明使用者18" initials="不" lastIdx="0" clrIdx="1"/>
  <p:cmAuthor id="200" name="未知的使用者72" initials="未" lastIdx="1" clrIdx="0"/>
  <p:cmAuthor id="201" name="未知的使用者48" initials="未" lastIdx="1" clrIdx="0"/>
  <p:cmAuthor id="202" name="未知的使用者104" initials="未" lastIdx="1" clrIdx="0"/>
  <p:cmAuthor id="203" name="未知用户60" initials="未" lastIdx="1" clrIdx="0"/>
  <p:cmAuthor id="204" name="未知的使用者39" initials="未" lastIdx="10" clrIdx="0"/>
  <p:cmAuthor id="205" name="Shawna Strickland" initials="S" lastIdx="2" clrIdx="0"/>
  <p:cmAuthor id="206" name="未知的使用者36" initials="未" lastIdx="3" clrIdx="1"/>
  <p:cmAuthor id="207" name="Daniel Wuu" initials="D" lastIdx="1" clrIdx="0"/>
  <p:cmAuthor id="209" name="未知的使用者14" initials="未" lastIdx="2" clrIdx="0"/>
  <p:cmAuthor id="210" name="Ashley Eberenz" initials="A" lastIdx="7" clrIdx="1"/>
  <p:cmAuthor id="211" name="不明使用者19" initials="不" lastIdx="1" clrIdx="0"/>
  <p:cmAuthor id="212" name="qiantong" initials="q" lastIdx="3" clrIdx="1"/>
  <p:cmAuthor id="213" name="未知的使用者74" initials="未" lastIdx="1" clrIdx="0"/>
  <p:cmAuthor id="214" name="未知的使用者23" initials="未" lastIdx="1" clrIdx="0"/>
  <p:cmAuthor id="215" name="未知的使用者1" initials="未" lastIdx="8" clrIdx="0"/>
  <p:cmAuthor id="216" name="116304" initials="1" lastIdx="1" clrIdx="1"/>
  <p:cmAuthor id="441412215" name="tonghailan" initials="t" lastIdx="1126972" clrIdx="1"/>
  <p:cmAuthor id="217" name="未知用户31" initials="未" lastIdx="1" clrIdx="1"/>
  <p:cmAuthor id="218" name="R affer" initials="R" lastIdx="1" clrIdx="0"/>
  <p:cmAuthor id="219" name="qihua-DCMS" initials="q" lastIdx="0" clrIdx="0"/>
  <p:cmAuthor id="222" name="未知的使用者95" initials="未" lastIdx="1" clrIdx="0"/>
  <p:cmAuthor id="223" name="未知的使用者32" initials="未" lastIdx="1" clrIdx="0"/>
  <p:cmAuthor id="224" name="未知的使用者49" initials="未" lastIdx="1" clrIdx="0"/>
  <p:cmAuthor id="225" name="Unknown User26" initials="U" lastIdx="1" clrIdx="1"/>
  <p:cmAuthor id="226" name="yuexuejun" initials="y" lastIdx="3" clrIdx="0"/>
  <p:cmAuthor id="227" name="未知的使用者71" initials="未" lastIdx="1" clrIdx="1"/>
  <p:cmAuthor id="228" name="未知的使用者105" initials="未" lastIdx="1" clrIdx="0"/>
  <p:cmAuthor id="229" name="Unknown User70" initials="U" lastIdx="1" clrIdx="0"/>
  <p:cmAuthor id="230" name="clinchen" initials="c" lastIdx="0" clrIdx="1"/>
  <p:cmAuthor id="232" name="hanjuncompany" initials="h" lastIdx="1" clrIdx="0"/>
  <p:cmAuthor id="233" name="kathy chen" initials="k" lastIdx="3" clrIdx="0"/>
  <p:cmAuthor id="234" name="未知的使用者63" initials="未" lastIdx="1" clrIdx="0"/>
  <p:cmAuthor id="235" name="未知的使用者64" initials="未" lastIdx="3" clrIdx="1"/>
  <p:cmAuthor id="236" name="未知的使用者47" initials="未" lastIdx="1" clrIdx="0"/>
  <p:cmAuthor id="237" name="未知的使用者60" initials="未" lastIdx="8" clrIdx="0"/>
  <p:cmAuthor id="238" name="未知的使用者59" initials="未" lastIdx="1" clrIdx="0"/>
  <p:cmAuthor id="239" name="未知的使用者54" initials="未" lastIdx="1" clrIdx="0"/>
  <p:cmAuthor id="240" name="未知的使用者66" initials="未" lastIdx="8" clrIdx="0"/>
  <p:cmAuthor id="241" name="未知的使用者65" initials="未" lastIdx="1" clrIdx="0"/>
  <p:cmAuthor id="242" name="未知的使用者106" initials="未" lastIdx="3" clrIdx="1"/>
  <p:cmAuthor id="243" name="未知的使用者107" initials="未" lastIdx="1" clrIdx="1"/>
  <p:cmAuthor id="244" name="未知的使用者108" initials="未" lastIdx="1" clrIdx="0"/>
  <p:cmAuthor id="245" name="未知的使用者86" initials="未" lastIdx="1" clrIdx="0"/>
  <p:cmAuthor id="246" name="未知的使用者116" initials="未" lastIdx="1" clrIdx="1"/>
  <p:cmAuthor id="247" name="未知的使用者44" initials="未" lastIdx="1" clrIdx="0"/>
  <p:cmAuthor id="248" name="未知的使用者37" initials="未" lastIdx="1" clrIdx="0"/>
  <p:cmAuthor id="249" name="未知的使用者126" initials="未" lastIdx="1" clrIdx="0"/>
  <p:cmAuthor id="250" name="未知的使用者127" initials="未" lastIdx="3" clrIdx="1"/>
  <p:cmAuthor id="251" name="未知的使用者128" initials="未" lastIdx="1" clrIdx="1"/>
  <p:cmAuthor id="252" name="未知的使用者124" initials="未" lastIdx="1" clrIdx="0"/>
  <p:cmAuthor id="253" name="未知的使用者125" initials="未" lastIdx="1" clrIdx="0"/>
  <p:cmAuthor id="254" name="Sara Chen" initials="S" lastIdx="1" clrIdx="0"/>
  <p:cmAuthor id="255" name="huang gerrard" initials="h" lastIdx="1" clrIdx="0"/>
  <p:cmAuthor id="256" name="未知用户170" initials="未" lastIdx="1" clrIdx="0"/>
  <p:cmAuthor id="257" name="未知用户171" initials="未" lastIdx="5" clrIdx="1"/>
  <p:cmAuthor id="258" name="未知用户172" initials="未" lastIdx="1" clrIdx="1"/>
  <p:cmAuthor id="259" name="未知用户173" initials="未" lastIdx="1" clrIdx="0"/>
  <p:cmAuthor id="260" name="未知用户149" initials="未" lastIdx="1" clrIdx="0"/>
  <p:cmAuthor id="261" name="未知用户150" initials="未" lastIdx="1" clrIdx="0"/>
  <p:cmAuthor id="262" name="未知用户151" initials="未" lastIdx="2" clrIdx="0"/>
  <p:cmAuthor id="263" name="未知用户152" initials="未" lastIdx="8" clrIdx="0"/>
  <p:cmAuthor id="264" name="未知用户153" initials="未" lastIdx="8" clrIdx="0"/>
  <p:cmAuthor id="265" name="未知用户154" initials="未" lastIdx="1" clrIdx="0"/>
  <p:cmAuthor id="266" name="未知用户155" initials="未" lastIdx="1" clrIdx="0"/>
  <p:cmAuthor id="268" name="未知用户44" initials="未" lastIdx="1" clrIdx="0"/>
  <p:cmAuthor id="269" name="未知用户45" initials="未" lastIdx="1" clrIdx="0"/>
  <p:cmAuthor id="270" name="未知用户156" initials="未" lastIdx="10" clrIdx="0"/>
  <p:cmAuthor id="271" name="未知用户64" initials="未" lastIdx="1" clrIdx="0"/>
  <p:cmAuthor id="272" name="未知用户65" initials="未" lastIdx="1" clrIdx="0"/>
  <p:cmAuthor id="273" name="未知用户68" initials="未" lastIdx="1" clrIdx="0"/>
  <p:cmAuthor id="274" name="未知用户69" initials="未" lastIdx="2" clrIdx="0"/>
  <p:cmAuthor id="275" name="未知用户70" initials="未" lastIdx="1" clrIdx="1"/>
  <p:cmAuthor id="276" name="未知用户71" initials="未" lastIdx="1" clrIdx="0"/>
  <p:cmAuthor id="277" name="未知用户72" initials="未" lastIdx="1" clrIdx="0"/>
  <p:cmAuthor id="278" name="未知用户73" initials="未" lastIdx="2" clrIdx="0"/>
  <p:cmAuthor id="282" name="MA15" initials="M" lastIdx="1" clrIdx="0"/>
  <p:cmAuthor id="284" name="未知用户96" initials="未" lastIdx="1" clrIdx="0"/>
  <p:cmAuthor id="286" name="未知用户97" initials="未" lastIdx="2" clrIdx="0"/>
  <p:cmAuthor id="289" name="未知用户100" initials="未" lastIdx="1" clrIdx="0"/>
  <p:cmAuthor id="290" name="未知用户101" initials="未" lastIdx="1" clrIdx="0"/>
  <p:cmAuthor id="293" name="未知用户32" initials="未" lastIdx="1" clrIdx="0"/>
  <p:cmAuthor id="294" name="未知用户33" initials="未" lastIdx="1" clrIdx="0"/>
  <p:cmAuthor id="297" name="未知的使用者109" initials="未" lastIdx="5" clrIdx="1"/>
  <p:cmAuthor id="298" name="未知的使用者122" initials="未" lastIdx="1" clrIdx="0"/>
  <p:cmAuthor id="299" name="未知的使用者123" initials="未" lastIdx="8" clrIdx="0"/>
  <p:cmAuthor id="300" name="未知用户93" initials="未" lastIdx="1" clrIdx="0"/>
  <p:cmAuthor id="301" name="未知用户90" initials="未" lastIdx="5" clrIdx="1"/>
  <p:cmAuthor id="302" name="未知用户91" initials="未" lastIdx="0" clrIdx="1"/>
  <p:cmAuthor id="303" name="未知用户92" initials="未" lastIdx="1" clrIdx="0"/>
  <p:cmAuthor id="304" name="未知用户74" initials="未" lastIdx="5" clrIdx="1"/>
  <p:cmAuthor id="305" name="未知用户75" initials="未" lastIdx="8" clrIdx="0"/>
  <p:cmAuthor id="306" name="未知用户76" initials="未" lastIdx="1" clrIdx="0"/>
  <p:cmAuthor id="307" name="未知用户77" initials="未" lastIdx="8" clrIdx="0"/>
  <p:cmAuthor id="309" name="未知用户79" initials="未" lastIdx="1" clrIdx="0"/>
  <p:cmAuthor id="310" name="Aqf" initials="A" lastIdx="1" clrIdx="36"/>
  <p:cmAuthor id="313" name="8310" initials="8" lastIdx="1" clrIdx="35"/>
  <p:cmAuthor id="314" name="林煦/SGS/FMCC" initials="林" lastIdx="1" clrIdx="50"/>
  <p:cmAuthor id="315" name="方静|fangj" initials="方静" lastIdx="1" clrIdx="314"/>
  <p:cmAuthor id="317" name="顾旭梅|guxumei" initials="顾旭梅" lastIdx="2" clrIdx="316"/>
  <p:cmAuthor id="318" name="Harry xu" initials="" lastIdx="1" clrIdx="0"/>
  <p:cmAuthor id="320" name="未知用户35" initials="未" lastIdx="1" clrIdx="0"/>
  <p:cmAuthor id="321" name="未知用户111" initials="未" lastIdx="1" clrIdx="1"/>
  <p:cmAuthor id="322" name="SHY" initials="S" lastIdx="1" clrIdx="315"/>
  <p:cmAuthor id="323" name="renyina" initials="r" lastIdx="1" clrIdx="322"/>
  <p:cmAuthor id="324" name="User" initials="U" lastIdx="1" clrIdx="323"/>
  <p:cmAuthor id="325" name="zhangzhongmin" initials="zhangzhongmin" lastIdx="1" clrIdx="324"/>
  <p:cmAuthor id="326" name="xiehaoming" initials="xiehaoming" lastIdx="1" clrIdx="325"/>
  <p:cmAuthor id="327" name="Cecilia" initials="C" lastIdx="1" clrIdx="326"/>
  <p:cmAuthor id="328" name="caojiaju@zj.cmcc" initials="caojiaju@zj.cmcc" lastIdx="1" clrIdx="327"/>
  <p:cmAuthor id="329" name="chenpuqiang" initials="c" lastIdx="1" clrIdx="328"/>
  <p:cmAuthor id="330" name="weik" initials="w" lastIdx="1" clrIdx="329"/>
  <p:cmAuthor id="331" name="周芳|zhoufang" initials="周芳" lastIdx="2" clrIdx="330"/>
  <p:cmAuthor id="332" name="wangxinran" initials="w" lastIdx="1" clrIdx="331"/>
  <p:cmAuthor id="333" name="zhaoqi" initials="z" lastIdx="1" clrIdx="332"/>
  <p:cmAuthor id="334" name="txj@zj.cmcc" initials="txj@" lastIdx="1" clrIdx="333"/>
  <p:cmAuthor id="335" name="flower" initials="f" lastIdx="1" clrIdx="334"/>
  <p:cmAuthor id="287643681" name="殷格非" initials="殷" lastIdx="2" clrIdx="0"/>
  <p:cmAuthor id="336" name="tonyliu" initials="t" lastIdx="4" clrIdx="335"/>
  <p:cmAuthor id="287643682" name="z r" initials="zr" lastIdx="5" clrIdx="12"/>
  <p:cmAuthor id="337" name="hwjjjjjjjj" initials="h" lastIdx="2" clrIdx="336"/>
  <p:cmAuthor id="287643683" name="石晓利" initials="C" lastIdx="1" clrIdx="13"/>
  <p:cmAuthor id="338" name="sxp" initials="s" lastIdx="2" clrIdx="337"/>
  <p:cmAuthor id="287643684" name="孟芳芳（借调）" initials="V" lastIdx="2" clrIdx="37"/>
  <p:cmAuthor id="339" name="杜群|lhdq" initials="杜群" lastIdx="1" clrIdx="338"/>
  <p:cmAuthor id="287643685" name="亮" initials="亮" lastIdx="1" clrIdx="44"/>
  <p:cmAuthor id="340" name="zhoupeng" initials="z" lastIdx="5" clrIdx="339"/>
  <p:cmAuthor id="691587970" name="小延魔法师" initials="小" lastIdx="1126286" clrIdx="0"/>
  <p:cmAuthor id="287643686" name="夜尽迟渊_UrQfrmQZ" initials="authorId_501680251" lastIdx="0" clrIdx="0"/>
  <p:cmAuthor id="341" name="Randolph" initials="R" lastIdx="1" clrIdx="340"/>
  <p:cmAuthor id="691587971" name="王莹|wangying49" initials="王莹" lastIdx="1" clrIdx="44"/>
  <p:cmAuthor id="287643687" name="王丰_aE3uARfm" initials="authorId_383357774" lastIdx="0" clrIdx="0"/>
  <p:cmAuthor id="342" name="王斌|wangbin34" initials="王斌" lastIdx="1" clrIdx="341"/>
  <p:cmAuthor id="691587972" name="chenglong ren" initials="cr" lastIdx="1" clrIdx="191251537"/>
  <p:cmAuthor id="287643688" name="方少_UbQfrimU" initials="authorId_442114952" lastIdx="0" clrIdx="0"/>
  <p:cmAuthor id="343" name="朱毓澄|zhuyucheng2" initials="朱毓澄" lastIdx="5" clrIdx="342"/>
  <p:cmAuthor id="691587973" name="黄昊_BfmimI77" initials="authorId_542187450" lastIdx="0" clrIdx="0"/>
  <p:cmAuthor id="287643689" name="叶盛_Q3A3IfEf" initials="authorId_506280334" lastIdx="0" clrIdx="0"/>
  <p:cmAuthor id="344" name="chenjiayue" initials="c" lastIdx="1" clrIdx="343"/>
  <p:cmAuthor id="691587974" name="十口亭_VZZjMJvM" initials="authorId_482745140" lastIdx="0" clrIdx="0"/>
  <p:cmAuthor id="287643690" name="Harley._bEJrUJ7r" initials="authorId_432156705" lastIdx="0" clrIdx="0"/>
  <p:cmAuthor id="345" name="wangnan19" initials="w" lastIdx="1" clrIdx="344"/>
  <p:cmAuthor id="691587975" name="gaoyang zhan" initials="gz" lastIdx="1" clrIdx="191251537"/>
  <p:cmAuthor id="287643691" name="罗平_VB7vJb2E" initials="authorId_305049361" lastIdx="0" clrIdx="0"/>
  <p:cmAuthor id="346" name="未知用户112" initials="未知用户112" lastIdx="4" clrIdx="0"/>
  <p:cmAuthor id="691587976" name="周豪特_N7nyVj2I" initials="authorId_419394838" lastIdx="0" clrIdx="0"/>
  <p:cmAuthor id="287643692" name="xixi_nUjqe22E" initials="authorId_359229261" lastIdx="0" clrIdx="0"/>
  <p:cmAuthor id="347" name="zhangxinyao" initials="z" lastIdx="1" clrIdx="346"/>
  <p:cmAuthor id="691587977" name="丁华乐_qaMraEby" initials="authorId_616659736" lastIdx="0" clrIdx="0"/>
  <p:cmAuthor id="287643693" name="安安_zm6nYnYZ" initials="authorId_347340296" lastIdx="0" clrIdx="0"/>
  <p:cmAuthor id="348" name="未知的使用者169" initials="未" lastIdx="1" clrIdx="0"/>
  <p:cmAuthor id="691587978" name="罗平_QfY3MnyU" initials="authorId_1512265542" lastIdx="0" clrIdx="0"/>
  <p:cmAuthor id="287643694" name="nature_emInFJF7" initials="authorId_313163542" lastIdx="0" clrIdx="0"/>
  <p:cmAuthor id="349" name="陆萌霞|lumx" initials="陆" lastIdx="1" clrIdx="348"/>
  <p:cmAuthor id="691587979" name="虞新颖_36fmV3QV" initials="authorId_321496044" lastIdx="0" clrIdx="0"/>
  <p:cmAuthor id="287643695" name="杨思思_VNjyvY7j" initials="authorId_430925712" lastIdx="0" clrIdx="0"/>
  <p:cmAuthor id="350" name="zhangmengyuan5" initials="z" lastIdx="1" clrIdx="349"/>
  <p:cmAuthor id="691587980" name="鲁琪_ayIzYrYZ" initials="authorId_602698507" lastIdx="0" clrIdx="0"/>
  <p:cmAuthor id="287643696" name="周君_MfIffYra" initials="authorId_375419134" lastIdx="0" clrIdx="0"/>
  <p:cmAuthor id="351" name="未知用户163" initials="未知用户163" lastIdx="1" clrIdx="0"/>
  <p:cmAuthor id="691587981" name="黄百成_m6Jjq6bQ" initials="authorId_901868002" lastIdx="0" clrIdx="0"/>
  <p:cmAuthor id="352" name="汪晓萱|wangxiaoxuan" initials="汪晓萱" lastIdx="1" clrIdx="351"/>
  <p:cmAuthor id="353" name="James" initials="J" lastIdx="1" clrIdx="0"/>
  <p:cmAuthor id="354" name="未知的使用者114" initials="未" lastIdx="1" clrIdx="0"/>
  <p:cmAuthor id="355" name="未知用户164" initials="未知用户164" lastIdx="1" clrIdx="0"/>
  <p:cmAuthor id="356" name="未知的使用者184" initials="未" lastIdx="8" clrIdx="0"/>
  <p:cmAuthor id="357" name="likeyu" initials="kk" lastIdx="1" clrIdx="356"/>
  <p:cmAuthor id="358" name="未知的使用者186" initials="未" lastIdx="1" clrIdx="0"/>
  <p:cmAuthor id="359" name="15857" initials="1" lastIdx="1" clrIdx="358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admin" initials="a" lastIdx="1" clrIdx="362"/>
  <p:cmAuthor id="364" name="未知的使用者180" initials="未" lastIdx="2" clrIdx="0"/>
  <p:cmAuthor id="365" name="liuyanxue" initials="l" lastIdx="1" clrIdx="364"/>
  <p:cmAuthor id="366" name="未知的使用者170" initials="未" lastIdx="43" clrIdx="1"/>
  <p:cmAuthor id="367" name="59314" initials="5" lastIdx="1" clrIdx="366"/>
  <p:cmAuthor id="368" name="未知的使用者191" initials="未" lastIdx="1" clrIdx="0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用户165" initials="未知用户165" lastIdx="1" clrIdx="0"/>
  <p:cmAuthor id="375" name="未知的使用者147" initials="未" lastIdx="1" clrIdx="0"/>
  <p:cmAuthor id="376" name="未知用户166" initials="未知用户166" lastIdx="8" clrIdx="0"/>
  <p:cmAuthor id="377" name="未知的使用者149" initials="未" lastIdx="8" clrIdx="0"/>
  <p:cmAuthor id="378" name="未知用户167" initials="未知用户167" lastIdx="1" clrIdx="0"/>
  <p:cmAuthor id="379" name="未知用户168" initials="未知用户168" lastIdx="1" clrIdx="0"/>
  <p:cmAuthor id="380" name="未知用户169" initials="未知用户169" lastIdx="1" clrIdx="1"/>
  <p:cmAuthor id="381" name="未知用户202" initials="未" lastIdx="8" clrIdx="0"/>
  <p:cmAuthor id="382" name="未知的使用者220" initials="未" lastIdx="7" clrIdx="1"/>
  <p:cmAuthor id="383" name="未知用户133" initials="未" lastIdx="1" clrIdx="0"/>
  <p:cmAuthor id="384" name="未知用户134" initials="未" lastIdx="10" clrIdx="0"/>
  <p:cmAuthor id="385" name="未知用户135" initials="未" lastIdx="1" clrIdx="0"/>
  <p:cmAuthor id="386" name="未知用户205" initials="未" lastIdx="1" clrIdx="0"/>
  <p:cmAuthor id="387" name="未知的使用者157" initials="未" lastIdx="1" clrIdx="0"/>
  <p:cmAuthor id="388" name="未知的使用者204" initials="未" lastIdx="1" clrIdx="0"/>
  <p:cmAuthor id="389" name="Yoyo Wu" initials="Y" lastIdx="2" clrIdx="0"/>
  <p:cmAuthor id="390" name="zhangbin" initials="z" lastIdx="6" clrIdx="0"/>
  <p:cmAuthor id="391" name="Arno.Du(杜明星)" initials="A" lastIdx="0" clrIdx="0"/>
  <p:cmAuthor id="392" name="未知用户174" initials="未知用户174" lastIdx="1" clrIdx="0"/>
  <p:cmAuthor id="393" name="未知用户175" initials="未知用户175" lastIdx="1" clrIdx="1"/>
  <p:cmAuthor id="394" name="Unknown User27" initials="U" lastIdx="1" clrIdx="0"/>
  <p:cmAuthor id="395" name="Unknown User11" initials="U" lastIdx="0" clrIdx="1"/>
  <p:cmAuthor id="396" name="Unknown User112" initials="U" lastIdx="1" clrIdx="0"/>
  <p:cmAuthor id="397" name="Unknown User59" initials="U" lastIdx="1" clrIdx="0"/>
  <p:cmAuthor id="398" name="未知用户176" initials="未知用户176" lastIdx="1" clrIdx="0"/>
  <p:cmAuthor id="399" name="未知的使用者249" initials="未" lastIdx="43" clrIdx="1"/>
  <p:cmAuthor id="400" name="未知的使用者250" initials="未" lastIdx="1" clrIdx="0"/>
  <p:cmAuthor id="401" name="未知的使用者251" initials="未" lastIdx="1" clrIdx="0"/>
  <p:cmAuthor id="402" name="未知的使用者246" initials="未" lastIdx="1" clrIdx="1"/>
  <p:cmAuthor id="403" name="未知的使用者224" initials="未" lastIdx="1" clrIdx="0"/>
  <p:cmAuthor id="404" name="未知的使用者252" initials="未" lastIdx="1" clrIdx="0"/>
  <p:cmAuthor id="405" name="未知的使用者253" initials="未" lastIdx="1" clrIdx="0"/>
  <p:cmAuthor id="406" name="未知的使用者254" initials="未" lastIdx="1" clrIdx="0"/>
  <p:cmAuthor id="407" name="未知的使用者255" initials="未" lastIdx="1" clrIdx="0"/>
  <p:cmAuthor id="408" name="未知的使用者226" initials="未" lastIdx="8" clrIdx="0"/>
  <p:cmAuthor id="410" name="未知用户195" initials="未" lastIdx="1" clrIdx="0"/>
  <p:cmAuthor id="411" name="raymond luan" initials="r" lastIdx="0" clrIdx="0"/>
  <p:cmAuthor id="412" name="未知用户208" initials="未" lastIdx="1" clrIdx="0"/>
  <p:cmAuthor id="413" name="未知用户198" initials="未" lastIdx="1" clrIdx="0"/>
  <p:cmAuthor id="414" name="未知用户209" initials="未" lastIdx="1" clrIdx="0"/>
  <p:cmAuthor id="415" name="未知用户36" initials="未" lastIdx="1" clrIdx="0"/>
  <p:cmAuthor id="416" name="Evonlin" initials="E" lastIdx="2" clrIdx="2"/>
  <p:cmAuthor id="417" name="WANGZF" initials="W" lastIdx="4" clrIdx="2"/>
  <p:cmAuthor id="418" name="未知用户94" initials="未" lastIdx="0" clrIdx="1"/>
  <p:cmAuthor id="419" name="未知的使用者188" initials="未" lastIdx="1" clrIdx="0"/>
  <p:cmAuthor id="420" name="未知用户118" initials="未" lastIdx="1" clrIdx="0"/>
  <p:cmAuthor id="421" name="未知用户119" initials="未" lastIdx="5" clrIdx="1"/>
  <p:cmAuthor id="422" name="未知用户120" initials="未" lastIdx="8" clrIdx="0"/>
  <p:cmAuthor id="423" name="未知用户121" initials="未" lastIdx="1" clrIdx="0"/>
  <p:cmAuthor id="424" name="未知用户122" initials="未" lastIdx="1" clrIdx="0"/>
  <p:cmAuthor id="425" name="Kent" initials="K" lastIdx="2" clrIdx="0"/>
  <p:cmAuthor id="426" name="梅芬 吳" initials="梅" lastIdx="1" clrIdx="85"/>
  <p:cmAuthor id="427" name="王嘉偉" initials="王" lastIdx="2" clrIdx="0"/>
  <p:cmAuthor id="428" name="未知的使用者210" initials="" lastIdx="0" clrIdx="0"/>
  <p:cmAuthor id="429" name="未知的使用者211" initials="" lastIdx="1" clrIdx="0"/>
  <p:cmAuthor id="430" name="未知的使用者134" initials="未" lastIdx="1" clrIdx="0"/>
  <p:cmAuthor id="604287035" name="袁昭成" initials="袁" lastIdx="2" clrIdx="710"/>
  <p:cmAuthor id="431" name="未知的使用者136" initials="未" lastIdx="1" clrIdx="0"/>
  <p:cmAuthor id="432" name="未知的使用者139" initials="未" lastIdx="1" clrIdx="0"/>
  <p:cmAuthor id="498628763" name="莫凡" initials="莫" lastIdx="1" clrIdx="647"/>
  <p:cmAuthor id="433" name="未知的使用者140" initials="未" lastIdx="1" clrIdx="1"/>
  <p:cmAuthor id="434" name="未知的使用者197" initials="未" lastIdx="8" clrIdx="0"/>
  <p:cmAuthor id="435" name="王丽君" initials="王" lastIdx="4" clrIdx="0"/>
  <p:cmAuthor id="436" name="Xia Ting" initials="X" lastIdx="1" clrIdx="0"/>
  <p:cmAuthor id="437" name="未知的使用者153" initials="未" lastIdx="1" clrIdx="0"/>
  <p:cmAuthor id="438" name="未知的使用者154" initials="未" lastIdx="1" clrIdx="0"/>
  <p:cmAuthor id="439" name="未知用户10" initials="未" lastIdx="1" clrIdx="0"/>
  <p:cmAuthor id="261616612" name="邢开" initials="邢" lastIdx="1" clrIdx="364"/>
  <p:cmAuthor id="440" name="未知用户11" initials="未" lastIdx="1" clrIdx="0"/>
  <p:cmAuthor id="441" name="未知的使用者151" initials="未" lastIdx="1" clrIdx="0"/>
  <p:cmAuthor id="442" name="未知的使用者89" initials="未" lastIdx="1" clrIdx="2"/>
  <p:cmAuthor id="443" name="未知的使用者88" initials="未" lastIdx="1" clrIdx="1"/>
  <p:cmAuthor id="444" name="未知用户89" initials="未" lastIdx="11" clrIdx="0"/>
  <p:cmAuthor id="445" name="庆芳 许" initials="庆" lastIdx="1" clrIdx="0"/>
  <p:cmAuthor id="446" name="jerrychou" initials="j" lastIdx="1" clrIdx="4"/>
  <p:cmAuthor id="447" name="不明使用者12" initials="不" lastIdx="3" clrIdx="1"/>
  <p:cmAuthor id="448" name="不明使用者1" initials="不" lastIdx="0" clrIdx="0"/>
  <p:cmAuthor id="449" name="不明使用者2" initials="不" lastIdx="2" clrIdx="0"/>
  <p:cmAuthor id="450" name="不明使用者3" initials="不" lastIdx="1" clrIdx="0"/>
  <p:cmAuthor id="451" name="不明使用者4" initials="不" lastIdx="1" clrIdx="0"/>
  <p:cmAuthor id="452" name="不明使用者6" initials="不" lastIdx="1" clrIdx="0"/>
  <p:cmAuthor id="453" name="不明使用者5" initials="不" lastIdx="11" clrIdx="0"/>
  <p:cmAuthor id="454" name="不明使用者7" initials="不" lastIdx="7" clrIdx="1"/>
  <p:cmAuthor id="455" name="不明使用者8" initials="不" lastIdx="43" clrIdx="1"/>
  <p:cmAuthor id="456" name="不明使用者9" initials="不" lastIdx="1" clrIdx="0"/>
  <p:cmAuthor id="457" name="不明使用者10" initials="不" lastIdx="0" clrIdx="0"/>
  <p:cmAuthor id="458" name="不明使用者11" initials="不" lastIdx="1" clrIdx="0"/>
  <p:cmAuthor id="459" name="未知的使用者227" initials="未" lastIdx="2" clrIdx="0"/>
  <p:cmAuthor id="460" name="未知的使用者270" initials="未" lastIdx="1" clrIdx="0"/>
  <p:cmAuthor id="461" name="未知的使用者228" initials="未" lastIdx="8" clrIdx="0"/>
  <p:cmAuthor id="462" name="未知的使用者229" initials="未" lastIdx="8" clrIdx="0"/>
  <p:cmAuthor id="463" name="未知的使用者230" initials="未" lastIdx="1" clrIdx="0"/>
  <p:cmAuthor id="464" name="未知的使用者231" initials="未" lastIdx="1" clrIdx="0"/>
  <p:cmAuthor id="465" name="未知的使用者256" initials="未" lastIdx="1" clrIdx="0"/>
  <p:cmAuthor id="466" name="未知的使用者233" initials="未" lastIdx="1" clrIdx="0"/>
  <p:cmAuthor id="467" name="未知的使用者234" initials="未" lastIdx="10" clrIdx="0"/>
  <p:cmAuthor id="468" name="未知的使用者235" initials="未" lastIdx="1" clrIdx="0"/>
  <p:cmAuthor id="469" name="未知的使用者236" initials="未" lastIdx="1" clrIdx="0"/>
  <p:cmAuthor id="470" name="未知的使用者257" initials="未" lastIdx="1" clrIdx="0"/>
  <p:cmAuthor id="471" name="未知的使用者237" initials="未" lastIdx="1" clrIdx="0"/>
  <p:cmAuthor id="472" name="未知的使用者238" initials="未" lastIdx="2" clrIdx="0"/>
  <p:cmAuthor id="473" name="未知的使用者239" initials="未" lastIdx="1" clrIdx="1"/>
  <p:cmAuthor id="474" name="未知的使用者240" initials="未" lastIdx="1" clrIdx="0"/>
  <p:cmAuthor id="475" name="未知的使用者241" initials="未" lastIdx="1" clrIdx="0"/>
  <p:cmAuthor id="476" name="未知的使用者242" initials="未" lastIdx="2" clrIdx="0"/>
  <p:cmAuthor id="477" name="未知的使用者243" initials="未" lastIdx="1" clrIdx="0"/>
  <p:cmAuthor id="478" name="未知的使用者258" initials="未" lastIdx="8" clrIdx="0"/>
  <p:cmAuthor id="479" name="未知的使用者259" initials="未" lastIdx="1" clrIdx="0"/>
  <p:cmAuthor id="480" name="未知的使用者260" initials="未" lastIdx="1" clrIdx="0"/>
  <p:cmAuthor id="481" name="未知的使用者261" initials="未" lastIdx="11" clrIdx="0"/>
  <p:cmAuthor id="482" name="未知的使用者262" initials="未" lastIdx="7" clrIdx="1"/>
  <p:cmAuthor id="483" name="未知的使用者263" initials="未" lastIdx="1" clrIdx="2"/>
  <p:cmAuthor id="484" name="未知的使用者264" initials="未" lastIdx="1" clrIdx="0"/>
  <p:cmAuthor id="485" name="未知的使用者265" initials="未" lastIdx="1" clrIdx="0"/>
  <p:cmAuthor id="2000" name="黄通东_MbQvnUvu" initials="authorId_424725045" lastIdx="2492549" clrIdx="0"/>
  <p:cmAuthor id="486" name="未知的使用者266" initials="未" lastIdx="1" clrIdx="1"/>
  <p:cmAuthor id="2001" name="王伟栋_ymIjy2uI" initials="authorId_1008746-10055544" lastIdx="0" clrIdx="0"/>
  <p:cmAuthor id="487" name="未知的使用者267" initials="未" lastIdx="1" clrIdx="0"/>
  <p:cmAuthor id="2002" name="金宇峰_BfyebuM3" initials="authorId_1008746-10054633" lastIdx="0" clrIdx="0"/>
  <p:cmAuthor id="488" name="未知的使用者268" initials="未" lastIdx="2" clrIdx="0"/>
  <p:cmAuthor id="2003" name="administrator" initials="ad" lastIdx="3" clrIdx="23"/>
  <p:cmAuthor id="489" name="未知的使用者269" initials="未" lastIdx="7" clrIdx="1"/>
  <p:cmAuthor id="2004" name="范 斌" initials="范" lastIdx="1" clrIdx="36"/>
  <p:cmAuthor id="490" name="lillian" initials="l" lastIdx="1" clrIdx="0"/>
  <p:cmAuthor id="2005" name="毕邺" initials="党委办公室" lastIdx="2" clrIdx="37"/>
  <p:cmAuthor id="491" name="未知用户197" initials="未" lastIdx="1" clrIdx="0"/>
  <p:cmAuthor id="2006" name="jiaru tiger" initials="jt" lastIdx="2" clrIdx="38"/>
  <p:cmAuthor id="492" name="未知的使用者217" initials="未" lastIdx="1" clrIdx="1"/>
  <p:cmAuthor id="493" name="未知的使用者218" initials="未" lastIdx="1" clrIdx="0"/>
  <p:cmAuthor id="494" name="未知的使用者219" initials="未" lastIdx="2" clrIdx="0"/>
  <p:cmAuthor id="496" name="未知的使用者152" initials="未" lastIdx="8" clrIdx="0"/>
  <p:cmAuthor id="499" name="未知的使用者156" initials="未" lastIdx="1" clrIdx="0"/>
  <p:cmAuthor id="501" name="Alex" initials="A" lastIdx="1" clrIdx="500"/>
  <p:cmAuthor id="502" name="未知用户246" initials="未" lastIdx="1" clrIdx="0"/>
  <p:cmAuthor id="503" name="未知的使用者129" initials="未" lastIdx="1" clrIdx="0"/>
  <p:cmAuthor id="504" name="未知的使用者130" initials="未" lastIdx="8" clrIdx="0"/>
  <p:cmAuthor id="505" name="未知的使用者131" initials="未" lastIdx="2" clrIdx="0"/>
  <p:cmAuthor id="506" name="未知的使用者132" initials="未" lastIdx="8" clrIdx="0"/>
  <p:cmAuthor id="507" name="未知的使用者164" initials="未" lastIdx="8" clrIdx="0"/>
  <p:cmAuthor id="508" name="未知的使用者172" initials="未" lastIdx="1" clrIdx="0"/>
  <p:cmAuthor id="509" name="未知的使用者174" initials="未" lastIdx="1" clrIdx="0"/>
  <p:cmAuthor id="510" name="未知用户261" initials="未" lastIdx="1" clrIdx="0"/>
  <p:cmAuthor id="511" name="未知的使用者247" initials="未" lastIdx="6" clrIdx="0"/>
  <p:cmAuthor id="256494066" name="远" initials="远" lastIdx="2" clrIdx="641"/>
  <p:cmAuthor id="513" name="宁隽" initials="NJ" lastIdx="1" clrIdx="512"/>
  <p:cmAuthor id="514" name="未知的使用者212" initials="" lastIdx="1" clrIdx="0"/>
  <p:cmAuthor id="515" name="未知的使用者163" initials="未" lastIdx="1" clrIdx="0"/>
  <p:cmAuthor id="516" name="未知的使用者214" initials="" lastIdx="1" clrIdx="1"/>
  <p:cmAuthor id="517" name="alexw" initials="a" lastIdx="1" clrIdx="516"/>
  <p:cmAuthor id="518" name="未知的使用者158" initials="未" lastIdx="1" clrIdx="0"/>
  <p:cmAuthor id="521" name="未知用户268" initials="未" lastIdx="1" clrIdx="0"/>
  <p:cmAuthor id="522" name="未知用户269" initials="未" lastIdx="2" clrIdx="0"/>
  <p:cmAuthor id="523" name="未知的使用者167" initials="未" lastIdx="0" clrIdx="1"/>
  <p:cmAuthor id="524" name="未知用户250" initials="未" lastIdx="0" clrIdx="0"/>
  <p:cmAuthor id="525" name="未知用户272" initials="未" lastIdx="10" clrIdx="0"/>
  <p:cmAuthor id="8535702" name="曾蓓/贝贝" initials="曾" lastIdx="0" clrIdx="0"/>
  <p:cmAuthor id="528" name="cs" initials="x" lastIdx="3" clrIdx="527"/>
  <p:cmAuthor id="381437688" name="谢学斌" initials="谢" lastIdx="0" clrIdx="0"/>
  <p:cmAuthor id="529" name="孟令坤" initials="MLK" lastIdx="9" clrIdx="528"/>
  <p:cmAuthor id="530" name="11794" initials="1" lastIdx="1" clrIdx="529"/>
  <p:cmAuthor id="532" name="未知的使用者200" initials="未" lastIdx="1" clrIdx="0"/>
  <p:cmAuthor id="533" name="hmwang" initials="dsc" lastIdx="2" clrIdx="532"/>
  <p:cmAuthor id="534" name="未知的使用者171" initials="未" lastIdx="3" clrIdx="1"/>
  <p:cmAuthor id="536" name="zyiiif" initials="z" lastIdx="1" clrIdx="535"/>
  <p:cmAuthor id="537" name="未知用户143" initials="未" lastIdx="1" clrIdx="0"/>
  <p:cmAuthor id="538" name="未知的使用者216" initials="未" lastIdx="1" clrIdx="0"/>
  <p:cmAuthor id="539" name="未知用户148" initials="未" lastIdx="1" clrIdx="0"/>
  <p:cmAuthor id="541" name="未知用户207" initials="未" lastIdx="3" clrIdx="1"/>
  <p:cmAuthor id="542" name="未知的使用者137" initials="未" lastIdx="1" clrIdx="0"/>
  <p:cmAuthor id="543" name="heweia@digiwin.com" initials="h" lastIdx="1" clrIdx="86"/>
  <p:cmAuthor id="544" name="MM" initials="M" lastIdx="2" clrIdx="87"/>
  <p:cmAuthor id="545" name="dell" initials="d" lastIdx="1" clrIdx="544"/>
  <p:cmAuthor id="546" name="未知用户220" initials="未" lastIdx="1" clrIdx="0"/>
  <p:cmAuthor id="547" name="super" initials="s" lastIdx="1" clrIdx="546"/>
  <p:cmAuthor id="548" name="未知的使用者208" initials="未" lastIdx="1" clrIdx="0"/>
  <p:cmAuthor id="549" name="zhuzy" initials="z" lastIdx="1" clrIdx="548"/>
  <p:cmAuthor id="550" name="方婷婷" initials="方" lastIdx="1" clrIdx="549"/>
  <p:cmAuthor id="552" name="未知用户313" initials="未" lastIdx="2" clrIdx="0"/>
  <p:cmAuthor id="553" name="刘晖" initials="刘" lastIdx="1" clrIdx="0"/>
  <p:cmAuthor id="554" name="未知用户190" initials="未" lastIdx="1" clrIdx="1"/>
  <p:cmAuthor id="555" name="HAUWEI" initials="H" lastIdx="1" clrIdx="554"/>
  <p:cmAuthor id="556" name="未知用户146" initials="未" lastIdx="5" clrIdx="1"/>
  <p:cmAuthor id="557" name="未知用户157" initials="未" lastIdx="8" clrIdx="0"/>
  <p:cmAuthor id="558" name="未知用户158" initials="未" lastIdx="2" clrIdx="0"/>
  <p:cmAuthor id="559" name="未知用户159" initials="未" lastIdx="1" clrIdx="0"/>
  <p:cmAuthor id="560" name="未知用户160" initials="未" lastIdx="2" clrIdx="0"/>
  <p:cmAuthor id="562" name="順天" initials="順" lastIdx="1" clrIdx="0"/>
  <p:cmAuthor id="563" name=" " initials="" lastIdx="6" clrIdx="85"/>
  <p:cmAuthor id="564" name="未知用户319" initials="未" lastIdx="1" clrIdx="0"/>
  <p:cmAuthor id="566" name="未知用户87" initials="未" lastIdx="1" clrIdx="0"/>
  <p:cmAuthor id="567" name="未知用户88" initials="未" lastIdx="1" clrIdx="0"/>
  <p:cmAuthor id="568" name="FanJQ" initials="F" lastIdx="1" clrIdx="1"/>
  <p:cmAuthor id="569" name="未知用户211" initials="未" lastIdx="8" clrIdx="0"/>
  <p:cmAuthor id="570" name="未知用户110" initials="未" lastIdx="1" clrIdx="0"/>
  <p:cmAuthor id="571" name="未知用户293" initials="未" lastIdx="1" clrIdx="0"/>
  <p:cmAuthor id="572" name="未知用户201" initials="未" lastIdx="8" clrIdx="0"/>
  <p:cmAuthor id="573" name="未知用户161" initials="未" lastIdx="1" clrIdx="0"/>
  <p:cmAuthor id="613835976" name="zyy" initials="z" lastIdx="1" clrIdx="592"/>
  <p:cmAuthor id="574" name="未知用户278" initials="未" lastIdx="1" clrIdx="0"/>
  <p:cmAuthor id="575" name="未知用户279" initials="未" lastIdx="1" clrIdx="0"/>
  <p:cmAuthor id="576" name="未知用户280" initials="未" lastIdx="4" clrIdx="2"/>
  <p:cmAuthor id="577" name="未知用户281" initials="未" lastIdx="1" clrIdx="0"/>
  <p:cmAuthor id="578" name="未知用户282" initials="未" lastIdx="3" clrIdx="1"/>
  <p:cmAuthor id="579" name="未知用户283" initials="未" lastIdx="1" clrIdx="1"/>
  <p:cmAuthor id="580" name="未知用户284" initials="未" lastIdx="1" clrIdx="0"/>
  <p:cmAuthor id="581" name="guanhh" initials="g" lastIdx="3" clrIdx="0"/>
  <p:cmAuthor id="582" name="未知的使用者205" initials="未" lastIdx="0" clrIdx="1"/>
  <p:cmAuthor id="583" name="未知用户192" initials="未" lastIdx="1" clrIdx="0"/>
  <p:cmAuthor id="584" name="未知用户203" initials="未" lastIdx="1" clrIdx="1"/>
  <p:cmAuthor id="585" name="未知用户290" initials="未" lastIdx="2" clrIdx="0"/>
  <p:cmAuthor id="586" name="未知用户291" initials="未" lastIdx="8" clrIdx="0"/>
  <p:cmAuthor id="587" name="未知用户292" initials="未" lastIdx="1" clrIdx="0"/>
  <p:cmAuthor id="588" name="未知用户184" initials="未" lastIdx="1" clrIdx="1"/>
  <p:cmAuthor id="210492765" name="施普希（菜菜）" initials="施" lastIdx="0" clrIdx="0"/>
  <p:cmAuthor id="589" name="未知用户295" initials="未" lastIdx="1" clrIdx="0"/>
  <p:cmAuthor id="210492766" name="曹 朝辉" initials="曹" lastIdx="1" clrIdx="14"/>
  <p:cmAuthor id="590" name="未知用户297" initials="未" lastIdx="1" clrIdx="0"/>
  <p:cmAuthor id="210492767" name="李 嘉" initials="李" lastIdx="1" clrIdx="26"/>
  <p:cmAuthor id="591" name="未知用户181" initials="未" lastIdx="2" clrIdx="0"/>
  <p:cmAuthor id="210492768" name="汪 丹丹" initials="汪" lastIdx="1" clrIdx="52"/>
  <p:cmAuthor id="592" name="ye gusong" initials="y" lastIdx="1" clrIdx="0"/>
  <p:cmAuthor id="593" name="wei muzi" initials="w" lastIdx="1" clrIdx="4"/>
  <p:cmAuthor id="594" name="孙" initials="孙" lastIdx="1" clrIdx="50"/>
  <p:cmAuthor id="595" name="未知用户187" initials="未" lastIdx="10" clrIdx="0"/>
  <p:cmAuthor id="596" name="Microsoft Office User" initials="M" lastIdx="2" clrIdx="86"/>
  <p:cmAuthor id="597" name="catherine" initials="c" lastIdx="1" clrIdx="1"/>
  <p:cmAuthor id="598" name="未知用户257" initials="未" lastIdx="1" clrIdx="0"/>
  <p:cmAuthor id="599" name="未知用户258" initials="未" lastIdx="8" clrIdx="0"/>
  <p:cmAuthor id="600" name="未知用户287" initials="未" lastIdx="0" clrIdx="1"/>
  <p:cmAuthor id="601" name="未知用户288" initials="未" lastIdx="1" clrIdx="0"/>
  <p:cmAuthor id="602" name="未知用户289" initials="未" lastIdx="1" clrIdx="0"/>
  <p:cmAuthor id="603" name="�Ÿ�" initials="�" lastIdx="1" clrIdx="0"/>
  <p:cmAuthor id="604" name="未知用户263" initials="未" lastIdx="8" clrIdx="0"/>
  <p:cmAuthor id="605" name="yudi lin" initials="y" lastIdx="0" clrIdx="0"/>
  <p:cmAuthor id="606" name="未知用户249" initials="未" lastIdx="1" clrIdx="0"/>
  <p:cmAuthor id="607" name="liuzga" initials="l" lastIdx="1" clrIdx="3"/>
  <p:cmAuthor id="608" name="49554261@qq.com" initials="4" lastIdx="2" clrIdx="2"/>
  <p:cmAuthor id="609" name="未知用户230" initials="未" lastIdx="1" clrIdx="0"/>
  <p:cmAuthor id="610" name="11839" initials="1" lastIdx="1" clrIdx="609"/>
  <p:cmAuthor id="611" name="未知用户216" initials="未" lastIdx="1" clrIdx="0"/>
  <p:cmAuthor id="612" name="未知用户266" initials="未" lastIdx="1" clrIdx="1"/>
  <p:cmAuthor id="613" name="未知用户243" initials="未" lastIdx="1" clrIdx="0"/>
  <p:cmAuthor id="614" name="未知用户196" initials="未" lastIdx="1" clrIdx="0"/>
  <p:cmAuthor id="616" name="未知用户219" initials="未" lastIdx="6" clrIdx="0"/>
  <p:cmAuthor id="617" name="未知用户222" initials="未" lastIdx="1" clrIdx="0"/>
  <p:cmAuthor id="618" name="未知用户200" initials="未" lastIdx="8" clrIdx="0"/>
  <p:cmAuthor id="619" name="未知用户213" initials="未" lastIdx="1" clrIdx="0"/>
  <p:cmAuthor id="620" name="未知用户214" initials="未" lastIdx="2" clrIdx="0"/>
  <p:cmAuthor id="621" name="未知用户215" initials="未" lastIdx="1" clrIdx="0"/>
  <p:cmAuthor id="622" name="未知用户231" initials="未" lastIdx="1" clrIdx="0"/>
  <p:cmAuthor id="623" name="未知用户233" initials="未" lastIdx="11" clrIdx="0"/>
  <p:cmAuthor id="624" name="未知用户234" initials="未" lastIdx="7" clrIdx="1"/>
  <p:cmAuthor id="625" name="未知用户235" initials="未" lastIdx="1" clrIdx="2"/>
  <p:cmAuthor id="626" name="未知用户236" initials="未" lastIdx="1" clrIdx="0"/>
  <p:cmAuthor id="627" name="未知用户237" initials="未" lastIdx="1" clrIdx="0"/>
  <p:cmAuthor id="628" name="未知用户240" initials="未" lastIdx="2" clrIdx="0"/>
  <p:cmAuthor id="629" name="未知用户221" initials="未" lastIdx="44" clrIdx="1"/>
  <p:cmAuthor id="630" name="v15194" initials="v" lastIdx="5" clrIdx="87"/>
  <p:cmAuthor id="631" name="岳晓丽" initials="岳" lastIdx="1" clrIdx="630"/>
  <p:cmAuthor id="257963522" name="夏泽宇" initials="夏" lastIdx="1" clrIdx="684"/>
  <p:cmAuthor id="632" name="HW" initials="H" lastIdx="2" clrIdx="631"/>
  <p:cmAuthor id="633" name="Carol Kelly" initials="C" lastIdx="1" clrIdx="0"/>
  <p:cmAuthor id="634" name="未知的使用者155" initials="未" lastIdx="1" clrIdx="0"/>
  <p:cmAuthor id="635" name="姚丽娟" initials="姚" lastIdx="2" clrIdx="634"/>
  <p:cmAuthor id="636" name="Unknown User58" initials="U" lastIdx="1" clrIdx="0"/>
  <p:cmAuthor id="637" name="Unknown User55" initials="U" lastIdx="1" clrIdx="1"/>
  <p:cmAuthor id="1046294244" name="kk" initials="k" lastIdx="1" clrIdx="873"/>
  <p:cmAuthor id="638" name="未知用户343" initials="未" lastIdx="1" clrIdx="0"/>
  <p:cmAuthor id="639" name="Huipeng Cao" initials="H" lastIdx="1" clrIdx="0"/>
  <p:cmAuthor id="640" name="李 雷雨" initials="李" lastIdx="1" clrIdx="0"/>
  <p:cmAuthor id="641" name="91257" initials="9" lastIdx="0" clrIdx="1"/>
  <p:cmAuthor id="642" name="vicky" initials="v" lastIdx="2" clrIdx="1"/>
  <p:cmAuthor id="644" name="未知用户359" initials="未" lastIdx="1" clrIdx="0"/>
  <p:cmAuthor id="645" name="zhangxiaoyan" initials="z" lastIdx="1" clrIdx="644"/>
  <p:cmAuthor id="646" name="李阳" initials="liyang37@ha.cmcc" lastIdx="1" clrIdx="645"/>
  <p:cmAuthor id="708433798" name="jialuo" initials="j" lastIdx="0" clrIdx="0"/>
  <p:cmAuthor id="708433799" name="蘇建明 fatty_BFjaamIF" initials="authorId_241790624" lastIdx="0" clrIdx="0"/>
  <p:cmAuthor id="648" name="yelinfei@zj.cmcc" initials="yelinfei@zj.cmcc" lastIdx="1" clrIdx="647"/>
  <p:cmAuthor id="708433800" name="徐梦琪|xumengq" initials="徐梦琪" lastIdx="1" clrIdx="708433799"/>
  <p:cmAuthor id="708433801" name="zang" initials="z" lastIdx="1" clrIdx="708433800"/>
  <p:cmAuthor id="708433802" name="王晓锋|wangxiaofeng41" initials="王晓锋" lastIdx="3" clrIdx="708433801"/>
  <p:cmAuthor id="708433803" name="文军 傅" initials="文傅" lastIdx="1" clrIdx="708433802"/>
  <p:cmAuthor id="652" name="未知用户296" initials="未" lastIdx="1" clrIdx="0"/>
  <p:cmAuthor id="655" name="程 诗雅" initials="程" lastIdx="1" clrIdx="51"/>
  <p:cmAuthor id="657" name="Carol Wu" initials="C" lastIdx="1" clrIdx="0"/>
  <p:cmAuthor id="658" name="Think" initials="T" lastIdx="6" clrIdx="3"/>
  <p:cmAuthor id="659" name="张翼飞" initials="zhangyifei@ha.cmcc" lastIdx="1" clrIdx="658"/>
  <p:cmAuthor id="660" name="未知用户304" initials="未" lastIdx="1" clrIdx="0"/>
  <p:cmAuthor id="661" name="未知用户305" initials="未" lastIdx="1" clrIdx="0"/>
  <p:cmAuthor id="662" name="敢 王" initials="敢" lastIdx="1" clrIdx="0"/>
  <p:cmAuthor id="663" name="邓 勇" initials="邓" lastIdx="1" clrIdx="0"/>
  <p:cmAuthor id="664" name="陈城" initials="陈" lastIdx="0" clrIdx="2"/>
  <p:cmAuthor id="665" name="Sharon" initials="S" lastIdx="1" clrIdx="2"/>
  <p:cmAuthor id="666" name="yangxy" initials="y" lastIdx="1" clrIdx="88"/>
  <p:cmAuthor id="667" name="未知用户311" initials="未" lastIdx="2" clrIdx="0"/>
  <p:cmAuthor id="668" name="未知用户312" initials="未" lastIdx="1" clrIdx="0"/>
  <p:cmAuthor id="669" name="shenbina" initials="s" lastIdx="1" clrIdx="0"/>
  <p:cmAuthor id="670" name="未知用户314" initials="未" lastIdx="1" clrIdx="1"/>
  <p:cmAuthor id="671" name="晓  曲" initials="晓" lastIdx="1" clrIdx="0"/>
  <p:cmAuthor id="672" name="未知用户245" initials="未" lastIdx="10" clrIdx="0"/>
  <p:cmAuthor id="673" name="Kathy" initials="K" lastIdx="0" clrIdx="0"/>
  <p:cmAuthor id="674" name="孟连磊" initials="孟" lastIdx="1" clrIdx="0"/>
  <p:cmAuthor id="675" name="未知用户387" initials="未" lastIdx="1" clrIdx="0"/>
  <p:cmAuthor id="394525609" name="Jimmy-Power" initials="J" lastIdx="1" clrIdx="43"/>
  <p:cmAuthor id="676" name="未知的使用者177" initials="未" lastIdx="8" clrIdx="0"/>
  <p:cmAuthor id="394525610" name="dengwanting" initials="d" lastIdx="1" clrIdx="50"/>
  <p:cmAuthor id="677" name="yushuping" initials="y" lastIdx="1" clrIdx="676"/>
  <p:cmAuthor id="394525611" name="mouse zz" initials="mz" lastIdx="1" clrIdx="54"/>
  <p:cmAuthor id="678" name="未知的使用者221" initials="未" lastIdx="1" clrIdx="0"/>
  <p:cmAuthor id="394525612" name="li yx" initials="ly" lastIdx="1" clrIdx="41"/>
  <p:cmAuthor id="679" name="未知的使用者222" initials="未" lastIdx="5" clrIdx="1"/>
  <p:cmAuthor id="681" name="winner1 chan" initials="wc" lastIdx="1" clrIdx="334"/>
  <p:cmAuthor id="682" name="未知用户332" initials="未" lastIdx="1" clrIdx="0"/>
  <p:cmAuthor id="683" name="未知用户217" initials="未" lastIdx="1" clrIdx="0"/>
  <p:cmAuthor id="684" name="cai yan" initials="cy" lastIdx="1" clrIdx="511"/>
  <p:cmAuthor id="685" name="俊晔 邱" initials="俊" lastIdx="1" clrIdx="87"/>
  <p:cmAuthor id="686" name="annie.gts@outlook.com" initials="a" lastIdx="2" clrIdx="0"/>
  <p:cmAuthor id="687" name="杨 升格" initials="杨" lastIdx="2" clrIdx="0"/>
  <p:cmAuthor id="688" name="Unknown User80" initials="U" lastIdx="1" clrIdx="0"/>
  <p:cmAuthor id="689" name="cy" initials="c" lastIdx="1" clrIdx="76"/>
  <p:cmAuthor id="691" name="未知用户407" initials="未" lastIdx="1" clrIdx="0"/>
  <p:cmAuthor id="47245819" name="群智集" initials="群" lastIdx="0" clrIdx="0"/>
  <p:cmAuthor id="692" name="未知用户398" initials="未" lastIdx="1" clrIdx="0"/>
  <p:cmAuthor id="47245820" name="郏 鹏" initials="郏" lastIdx="1" clrIdx="16"/>
  <p:cmAuthor id="693" name="lxm" initials="l" lastIdx="1" clrIdx="413"/>
  <p:cmAuthor id="47245821" name="郏鹏" initials="M" lastIdx="1" clrIdx="17"/>
  <p:cmAuthor id="694" name="未知用户400" initials="未" lastIdx="2" clrIdx="0"/>
  <p:cmAuthor id="47245822" name="晓琳 李" initials="晓琳" lastIdx="1" clrIdx="40"/>
  <p:cmAuthor id="47245823" name="刘海娜|liuhaina" initials="W用" lastIdx="1" clrIdx="36"/>
  <p:cmAuthor id="696" name="yesg" initials="y" lastIdx="1" clrIdx="0"/>
  <p:cmAuthor id="47245824" name="goforever814" initials="g" lastIdx="1" clrIdx="34"/>
  <p:cmAuthor id="697" name="未知用户421" initials="未" lastIdx="1" clrIdx="0"/>
  <p:cmAuthor id="698" name="陳珮琪" initials="陳珮琪" lastIdx="1" clrIdx="188"/>
  <p:cmAuthor id="699" name="未知用户277" initials="未" lastIdx="1" clrIdx="1"/>
  <p:cmAuthor id="700" name="soling" initials="s" lastIdx="1" clrIdx="2"/>
  <p:cmAuthor id="701" name="李 骁" initials="李" lastIdx="1" clrIdx="0"/>
  <p:cmAuthor id="702" name="Tome" initials="T" lastIdx="1" clrIdx="85"/>
  <p:cmAuthor id="266010503" name="yan" initials="y" lastIdx="1" clrIdx="310"/>
  <p:cmAuthor id="703" name="未知的使用者96" initials="未" lastIdx="2" clrIdx="0"/>
  <p:cmAuthor id="704" name="未知的使用者97" initials="未" lastIdx="8" clrIdx="0"/>
  <p:cmAuthor id="705" name="未知用户301" initials="未" lastIdx="1" clrIdx="0"/>
  <p:cmAuthor id="706" name="未知用户306" initials="未" lastIdx="8" clrIdx="0"/>
  <p:cmAuthor id="707" name="未知用户308" initials="未" lastIdx="1" clrIdx="0"/>
  <p:cmAuthor id="708" name="未知用户309" initials="未" lastIdx="8" clrIdx="0"/>
  <p:cmAuthor id="710" name="Stacy Chiang" initials="S" lastIdx="2" clrIdx="0"/>
  <p:cmAuthor id="711" name="未知用户315" initials="未" lastIdx="0" clrIdx="0"/>
  <p:cmAuthor id="712" name="未知用户316" initials="未" lastIdx="1" clrIdx="0"/>
  <p:cmAuthor id="713" name="未知用户317" initials="未" lastIdx="10" clrIdx="0"/>
  <p:cmAuthor id="479997760" name="Daigy" initials="D" lastIdx="1" clrIdx="622"/>
  <p:cmAuthor id="714" name="未知用户318" initials="未" lastIdx="0" clrIdx="1"/>
  <p:cmAuthor id="716" name="chen hui" initials="c" lastIdx="1" clrIdx="87"/>
  <p:cmAuthor id="717" name="未知用户244" initials="未" lastIdx="1" clrIdx="0"/>
  <p:cmAuthor id="718" name="未知用户322" initials="未" lastIdx="10" clrIdx="0"/>
  <p:cmAuthor id="719" name="未知用户323" initials="未" lastIdx="1" clrIdx="0"/>
  <p:cmAuthor id="720" name="未知用户324" initials="未" lastIdx="3" clrIdx="1"/>
  <p:cmAuthor id="29922660" name="杨强" initials="杨" lastIdx="0" clrIdx="0"/>
  <p:cmAuthor id="721" name="wangxinhui" initials="w" lastIdx="1" clrIdx="0"/>
  <p:cmAuthor id="29922661" name="檀晟 陈" initials="檀晟" lastIdx="1" clrIdx="10"/>
  <p:cmAuthor id="722" name="未知用户276" initials="未" lastIdx="8" clrIdx="0"/>
  <p:cmAuthor id="723" name="未知用户363" initials="未" lastIdx="6" clrIdx="0"/>
  <p:cmAuthor id="724" name="未知用户459" initials="未" lastIdx="1" clrIdx="84"/>
  <p:cmAuthor id="725" name="未知用户470" initials="未" lastIdx="1" clrIdx="0"/>
  <p:cmAuthor id="726" name="未知用户325" initials="未" lastIdx="1" clrIdx="1"/>
  <p:cmAuthor id="727" name="未知用户326" initials="未" lastIdx="1" clrIdx="0"/>
  <p:cmAuthor id="728" name="未知用户365" initials="未" lastIdx="1" clrIdx="0"/>
  <p:cmAuthor id="49837067" name="刘浩" initials="刘" lastIdx="180431" clrIdx="0"/>
  <p:cmAuthor id="729" name="未知用户460" initials="未" lastIdx="1" clrIdx="0"/>
  <p:cmAuthor id="49837068" name="Vivian Liu" initials="VL" lastIdx="1" clrIdx="1"/>
  <p:cmAuthor id="730" name="未知用户366" initials="未" lastIdx="3" clrIdx="1"/>
  <p:cmAuthor id="49837069" name="Linjing" initials="L" lastIdx="2" clrIdx="95"/>
  <p:cmAuthor id="731" name="未知用户461" initials="未" lastIdx="10" clrIdx="0"/>
  <p:cmAuthor id="49837070" name="樊 现静" initials="樊" lastIdx="1" clrIdx="144"/>
  <p:cmAuthor id="732" name="未知用户367" initials="未" lastIdx="10" clrIdx="0"/>
  <p:cmAuthor id="49837071" name="孙 澍" initials="孙" lastIdx="1" clrIdx="207"/>
  <p:cmAuthor id="733" name="未知用户462" initials="未" lastIdx="1" clrIdx="1"/>
  <p:cmAuthor id="734" name="未知用户463" initials="未" lastIdx="1" clrIdx="0"/>
  <p:cmAuthor id="735" name="未知用户368" initials="未" lastIdx="1" clrIdx="0"/>
  <p:cmAuthor id="736" name="未知用户464" initials="未" lastIdx="1" clrIdx="0"/>
  <p:cmAuthor id="737" name="未知用户369" initials="未" lastIdx="1" clrIdx="0"/>
  <p:cmAuthor id="738" name="未知用户465" initials="未" lastIdx="1" clrIdx="78"/>
  <p:cmAuthor id="739" name="未知用户466" initials="未" lastIdx="1" clrIdx="0"/>
  <p:cmAuthor id="740" name="未知用户467" initials="未" lastIdx="3" clrIdx="1"/>
  <p:cmAuthor id="741" name="未知用户468" initials="未" lastIdx="1" clrIdx="0"/>
  <p:cmAuthor id="742" name="未知用户426" initials="未" lastIdx="1" clrIdx="0"/>
  <p:cmAuthor id="743" name="未知用户371" initials="未" lastIdx="1" clrIdx="1"/>
  <p:cmAuthor id="744" name="未知用户372" initials="未" lastIdx="1" clrIdx="0"/>
  <p:cmAuthor id="745" name="未知用户373" initials="未" lastIdx="8" clrIdx="0"/>
  <p:cmAuthor id="746" name="未知用户374" initials="未" lastIdx="2" clrIdx="0"/>
  <p:cmAuthor id="747" name="未知用户469" initials="未" lastIdx="1" clrIdx="0"/>
  <p:cmAuthor id="748" name="未知用户427" initials="未" lastIdx="8" clrIdx="0"/>
  <p:cmAuthor id="749" name="未知用户375" initials="未" lastIdx="8" clrIdx="0"/>
  <p:cmAuthor id="750" name="未知用户376" initials="未" lastIdx="1" clrIdx="0"/>
  <p:cmAuthor id="751" name="未知用户377" initials="未" lastIdx="1" clrIdx="0"/>
  <p:cmAuthor id="752" name="未知用户428" initials="未" lastIdx="8" clrIdx="0"/>
  <p:cmAuthor id="753" name="未知用户378" initials="未" lastIdx="1" clrIdx="0"/>
  <p:cmAuthor id="754" name="未知用户379" initials="未" lastIdx="1" clrIdx="0"/>
  <p:cmAuthor id="755" name="未知用户339" initials="未" lastIdx="1" clrIdx="0"/>
  <p:cmAuthor id="756" name="未知用户380" initials="未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B29"/>
    <a:srgbClr val="BCDAEF"/>
    <a:srgbClr val="C00000"/>
    <a:srgbClr val="1184CF"/>
    <a:srgbClr val="FFFFFF"/>
    <a:srgbClr val="4874CB"/>
    <a:srgbClr val="4F80BD"/>
    <a:srgbClr val="F2F2F2"/>
    <a:srgbClr val="F7964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0" autoAdjust="0"/>
    <p:restoredTop sz="89123" autoAdjust="0"/>
  </p:normalViewPr>
  <p:slideViewPr>
    <p:cSldViewPr showGuides="1">
      <p:cViewPr varScale="1">
        <p:scale>
          <a:sx n="89" d="100"/>
          <a:sy n="89" d="100"/>
        </p:scale>
        <p:origin x="330" y="84"/>
      </p:cViewPr>
      <p:guideLst>
        <p:guide orient="horz" pos="1016"/>
        <p:guide pos="5194"/>
        <p:guide orient="horz" pos="716"/>
        <p:guide pos="7286"/>
        <p:guide pos="268"/>
        <p:guide pos="2388"/>
        <p:guide orient="horz" pos="3758"/>
        <p:guide pos="41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8762514360699E-2"/>
          <c:y val="0.102389078498294"/>
          <c:w val="0.92860659773510601"/>
          <c:h val="0.57620672842515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一次性收入累计（万元）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桐乡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155.377358490566</c:v>
                </c:pt>
                <c:pt idx="1">
                  <c:v>141.17358490565999</c:v>
                </c:pt>
                <c:pt idx="2">
                  <c:v>247.03584905660401</c:v>
                </c:pt>
                <c:pt idx="3">
                  <c:v>117.7</c:v>
                </c:pt>
                <c:pt idx="4">
                  <c:v>215.33584905660399</c:v>
                </c:pt>
                <c:pt idx="5">
                  <c:v>147.9</c:v>
                </c:pt>
                <c:pt idx="6">
                  <c:v>41.533962264150901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FC-49F1-ADD6-390E09EC83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227904"/>
        <c:axId val="53229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桐乡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-9.4537537933764501E-2</c:v>
                </c:pt>
                <c:pt idx="1">
                  <c:v>-0.147502506608333</c:v>
                </c:pt>
                <c:pt idx="2">
                  <c:v>-0.21575920934411399</c:v>
                </c:pt>
                <c:pt idx="3">
                  <c:v>-0.30601415094339601</c:v>
                </c:pt>
                <c:pt idx="4">
                  <c:v>-0.39580289265823798</c:v>
                </c:pt>
                <c:pt idx="5">
                  <c:v>-0.54673613239350305</c:v>
                </c:pt>
                <c:pt idx="6">
                  <c:v>-0.86877105129810095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FFC-49F1-ADD6-390E09EC837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230976"/>
        <c:axId val="53236864"/>
      </c:lineChart>
      <c:catAx>
        <c:axId val="53227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9440"/>
        <c:crosses val="autoZero"/>
        <c:auto val="1"/>
        <c:lblAlgn val="ctr"/>
        <c:lblOffset val="100"/>
        <c:noMultiLvlLbl val="0"/>
      </c:catAx>
      <c:valAx>
        <c:axId val="53229440"/>
        <c:scaling>
          <c:orientation val="minMax"/>
          <c:max val="3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7904"/>
        <c:crosses val="autoZero"/>
        <c:crossBetween val="between"/>
      </c:valAx>
      <c:catAx>
        <c:axId val="5323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236864"/>
        <c:crosses val="autoZero"/>
        <c:auto val="1"/>
        <c:lblAlgn val="ctr"/>
        <c:lblOffset val="100"/>
        <c:noMultiLvlLbl val="0"/>
      </c:catAx>
      <c:valAx>
        <c:axId val="53236864"/>
        <c:scaling>
          <c:orientation val="minMax"/>
          <c:min val="-7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30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0112589923959001"/>
          <c:y val="0.8346341463414630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beff6c5-a20b-4c5c-a412-73a020cb10fd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6756966805463E-2"/>
          <c:y val="0.14265961640187327"/>
          <c:w val="0.97236648606638909"/>
          <c:h val="0.36777894192926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[数据汇总.xlsx]Sheet1!$A$2:$A$38</c:f>
              <c:strCache>
                <c:ptCount val="10"/>
                <c:pt idx="0">
                  <c:v>嘉善罗星</c:v>
                </c:pt>
                <c:pt idx="1">
                  <c:v>嘉禾秀洲</c:v>
                </c:pt>
                <c:pt idx="2">
                  <c:v>桐乡梧桐</c:v>
                </c:pt>
                <c:pt idx="3">
                  <c:v>嘉禾南湖</c:v>
                </c:pt>
                <c:pt idx="4">
                  <c:v>海宁许村</c:v>
                </c:pt>
                <c:pt idx="5">
                  <c:v>嘉禾经开</c:v>
                </c:pt>
                <c:pt idx="6">
                  <c:v>海宁硖石</c:v>
                </c:pt>
                <c:pt idx="7">
                  <c:v>桐乡濮院</c:v>
                </c:pt>
                <c:pt idx="8">
                  <c:v>平湖当湖</c:v>
                </c:pt>
                <c:pt idx="9">
                  <c:v>海盐武原</c:v>
                </c:pt>
              </c:strCache>
            </c:strRef>
          </c:cat>
          <c:val>
            <c:numRef>
              <c:f>[数据汇总.xlsx]Sheet1!$F$2:$F$38</c:f>
              <c:numCache>
                <c:formatCode>0_ </c:formatCode>
                <c:ptCount val="10"/>
                <c:pt idx="0">
                  <c:v>154.71</c:v>
                </c:pt>
                <c:pt idx="1">
                  <c:v>130.24</c:v>
                </c:pt>
                <c:pt idx="2">
                  <c:v>106.3</c:v>
                </c:pt>
                <c:pt idx="3">
                  <c:v>92.58</c:v>
                </c:pt>
                <c:pt idx="4">
                  <c:v>88.09</c:v>
                </c:pt>
                <c:pt idx="5">
                  <c:v>86.34</c:v>
                </c:pt>
                <c:pt idx="6">
                  <c:v>47.33</c:v>
                </c:pt>
                <c:pt idx="7">
                  <c:v>36.96</c:v>
                </c:pt>
                <c:pt idx="8">
                  <c:v>36</c:v>
                </c:pt>
                <c:pt idx="9">
                  <c:v>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1-46D3-A0FF-06A366EA54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309165402"/>
        <c:axId val="411729121"/>
      </c:barChart>
      <c:catAx>
        <c:axId val="30916540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1729121"/>
        <c:crosses val="autoZero"/>
        <c:auto val="1"/>
        <c:lblAlgn val="ctr"/>
        <c:lblOffset val="100"/>
        <c:noMultiLvlLbl val="0"/>
      </c:catAx>
      <c:valAx>
        <c:axId val="411729121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3091654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41607961933400461"/>
          <c:y val="0.74223847949561617"/>
          <c:w val="0.17286493768959096"/>
          <c:h val="0.2188543523947821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08341429428966E-3"/>
          <c:y val="0.13015580497685239"/>
          <c:w val="0.98830566196329717"/>
          <c:h val="0.4350241165569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[数据汇总.xlsx]Sheet1!$A$2:$A$37</c:f>
              <c:strCache>
                <c:ptCount val="18"/>
                <c:pt idx="0">
                  <c:v>平湖乍浦</c:v>
                </c:pt>
                <c:pt idx="1">
                  <c:v>海宁盐官</c:v>
                </c:pt>
                <c:pt idx="2">
                  <c:v>嘉禾王店</c:v>
                </c:pt>
                <c:pt idx="3">
                  <c:v>平湖经开</c:v>
                </c:pt>
                <c:pt idx="4">
                  <c:v>桐乡开发区</c:v>
                </c:pt>
                <c:pt idx="5">
                  <c:v>嘉善经开</c:v>
                </c:pt>
                <c:pt idx="6">
                  <c:v>桐乡洲泉</c:v>
                </c:pt>
                <c:pt idx="7">
                  <c:v>嘉禾洪合</c:v>
                </c:pt>
                <c:pt idx="8">
                  <c:v>嘉善魏塘</c:v>
                </c:pt>
                <c:pt idx="9">
                  <c:v>嘉禾城北</c:v>
                </c:pt>
                <c:pt idx="10">
                  <c:v>嘉禾城东</c:v>
                </c:pt>
                <c:pt idx="11">
                  <c:v>桐乡崇福</c:v>
                </c:pt>
                <c:pt idx="12">
                  <c:v>海宁海昌</c:v>
                </c:pt>
                <c:pt idx="13">
                  <c:v>嘉禾王江泾</c:v>
                </c:pt>
                <c:pt idx="14">
                  <c:v>嘉禾余新</c:v>
                </c:pt>
                <c:pt idx="15">
                  <c:v>海宁长安</c:v>
                </c:pt>
                <c:pt idx="16">
                  <c:v>嘉禾大桥</c:v>
                </c:pt>
                <c:pt idx="17">
                  <c:v>桐乡乌镇</c:v>
                </c:pt>
              </c:strCache>
            </c:strRef>
          </c:cat>
          <c:val>
            <c:numRef>
              <c:f>[数据汇总.xlsx]Sheet1!$F$2:$F$37</c:f>
              <c:numCache>
                <c:formatCode>0_ </c:formatCode>
                <c:ptCount val="18"/>
                <c:pt idx="0">
                  <c:v>162</c:v>
                </c:pt>
                <c:pt idx="1">
                  <c:v>108</c:v>
                </c:pt>
                <c:pt idx="2">
                  <c:v>54</c:v>
                </c:pt>
                <c:pt idx="3">
                  <c:v>48.26</c:v>
                </c:pt>
                <c:pt idx="4">
                  <c:v>43.74</c:v>
                </c:pt>
                <c:pt idx="5">
                  <c:v>32.26</c:v>
                </c:pt>
                <c:pt idx="6">
                  <c:v>26.07</c:v>
                </c:pt>
                <c:pt idx="7">
                  <c:v>24</c:v>
                </c:pt>
                <c:pt idx="8">
                  <c:v>23</c:v>
                </c:pt>
                <c:pt idx="9">
                  <c:v>19.100000000000001</c:v>
                </c:pt>
                <c:pt idx="10">
                  <c:v>16.68</c:v>
                </c:pt>
                <c:pt idx="11">
                  <c:v>15.12</c:v>
                </c:pt>
                <c:pt idx="12">
                  <c:v>14.37</c:v>
                </c:pt>
                <c:pt idx="13">
                  <c:v>12.96</c:v>
                </c:pt>
                <c:pt idx="14">
                  <c:v>6.03</c:v>
                </c:pt>
                <c:pt idx="15">
                  <c:v>6</c:v>
                </c:pt>
                <c:pt idx="16">
                  <c:v>5</c:v>
                </c:pt>
                <c:pt idx="17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4-4837-BB47-B90BB10462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543849001"/>
        <c:axId val="69743859"/>
      </c:barChart>
      <c:catAx>
        <c:axId val="54384900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9743859"/>
        <c:crosses val="autoZero"/>
        <c:auto val="1"/>
        <c:lblAlgn val="ctr"/>
        <c:lblOffset val="100"/>
        <c:noMultiLvlLbl val="0"/>
      </c:catAx>
      <c:valAx>
        <c:axId val="69743859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5438490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742775992484887"/>
          <c:y val="0.76483072757747161"/>
          <c:w val="0.18487880108484558"/>
          <c:h val="0.199672234701568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247903941590326E-2"/>
          <c:y val="0.14230271668822769"/>
          <c:w val="0.97709126746273389"/>
          <c:h val="0.42864695276609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[数据汇总.xlsx]Sheet1!$A$2:$A$48</c:f>
              <c:strCache>
                <c:ptCount val="18"/>
                <c:pt idx="0">
                  <c:v>嘉善姚庄</c:v>
                </c:pt>
                <c:pt idx="1">
                  <c:v>海盐百步</c:v>
                </c:pt>
                <c:pt idx="2">
                  <c:v>嘉善西塘</c:v>
                </c:pt>
                <c:pt idx="3">
                  <c:v>海盐经开</c:v>
                </c:pt>
                <c:pt idx="4">
                  <c:v>海宁袁花</c:v>
                </c:pt>
                <c:pt idx="5">
                  <c:v>嘉禾油车港</c:v>
                </c:pt>
                <c:pt idx="6">
                  <c:v>嘉善干窑</c:v>
                </c:pt>
                <c:pt idx="7">
                  <c:v>平湖新仓</c:v>
                </c:pt>
                <c:pt idx="8">
                  <c:v>平湖独山港</c:v>
                </c:pt>
                <c:pt idx="9">
                  <c:v>海宁马桥</c:v>
                </c:pt>
                <c:pt idx="10">
                  <c:v>海宁斜桥</c:v>
                </c:pt>
                <c:pt idx="11">
                  <c:v>平湖新埭</c:v>
                </c:pt>
                <c:pt idx="12">
                  <c:v>桐乡屠甸</c:v>
                </c:pt>
                <c:pt idx="13">
                  <c:v>桐乡石门</c:v>
                </c:pt>
                <c:pt idx="14">
                  <c:v>海盐通元</c:v>
                </c:pt>
                <c:pt idx="15">
                  <c:v>桐乡大麻</c:v>
                </c:pt>
                <c:pt idx="16">
                  <c:v>嘉禾新丰</c:v>
                </c:pt>
                <c:pt idx="17">
                  <c:v>海盐秦山</c:v>
                </c:pt>
              </c:strCache>
            </c:strRef>
          </c:cat>
          <c:val>
            <c:numRef>
              <c:f>[数据汇总.xlsx]Sheet1!$F$2:$F$48</c:f>
              <c:numCache>
                <c:formatCode>0_ </c:formatCode>
                <c:ptCount val="18"/>
                <c:pt idx="0">
                  <c:v>53</c:v>
                </c:pt>
                <c:pt idx="1">
                  <c:v>44.12</c:v>
                </c:pt>
                <c:pt idx="2">
                  <c:v>30</c:v>
                </c:pt>
                <c:pt idx="3">
                  <c:v>20.29</c:v>
                </c:pt>
                <c:pt idx="4">
                  <c:v>20</c:v>
                </c:pt>
                <c:pt idx="5">
                  <c:v>16.239999999999998</c:v>
                </c:pt>
                <c:pt idx="6">
                  <c:v>12</c:v>
                </c:pt>
                <c:pt idx="7">
                  <c:v>10.72</c:v>
                </c:pt>
                <c:pt idx="8">
                  <c:v>5</c:v>
                </c:pt>
                <c:pt idx="9">
                  <c:v>3.9999999999999898</c:v>
                </c:pt>
                <c:pt idx="10">
                  <c:v>3.42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2-4B94-83A3-7828BB7816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414889980"/>
        <c:axId val="144573526"/>
      </c:barChart>
      <c:catAx>
        <c:axId val="4148899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4573526"/>
        <c:crosses val="autoZero"/>
        <c:auto val="1"/>
        <c:lblAlgn val="ctr"/>
        <c:lblOffset val="100"/>
        <c:noMultiLvlLbl val="0"/>
      </c:catAx>
      <c:valAx>
        <c:axId val="144573526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414889980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layout>
        <c:manualLayout>
          <c:xMode val="edge"/>
          <c:yMode val="edge"/>
          <c:x val="0.42385376641348882"/>
          <c:y val="0.79075896353931197"/>
          <c:w val="0.14001694218608313"/>
          <c:h val="0.19439777630176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平湖新埭</c:v>
                </c:pt>
                <c:pt idx="1">
                  <c:v>海宁袁花</c:v>
                </c:pt>
                <c:pt idx="2">
                  <c:v>海宁马桥</c:v>
                </c:pt>
                <c:pt idx="3">
                  <c:v>平湖独山港</c:v>
                </c:pt>
                <c:pt idx="4">
                  <c:v>海盐百步</c:v>
                </c:pt>
                <c:pt idx="5">
                  <c:v>海盐经开</c:v>
                </c:pt>
                <c:pt idx="6">
                  <c:v>海盐通元</c:v>
                </c:pt>
                <c:pt idx="7">
                  <c:v>嘉善姚庄</c:v>
                </c:pt>
                <c:pt idx="8">
                  <c:v>嘉善西塘</c:v>
                </c:pt>
                <c:pt idx="9">
                  <c:v>海宁斜桥</c:v>
                </c:pt>
                <c:pt idx="10">
                  <c:v>平湖新仓</c:v>
                </c:pt>
                <c:pt idx="11">
                  <c:v>海盐秦山</c:v>
                </c:pt>
                <c:pt idx="12">
                  <c:v>桐乡屠甸</c:v>
                </c:pt>
                <c:pt idx="13">
                  <c:v>嘉善干窑</c:v>
                </c:pt>
                <c:pt idx="14">
                  <c:v>桐乡石门</c:v>
                </c:pt>
                <c:pt idx="15">
                  <c:v>嘉禾新丰</c:v>
                </c:pt>
                <c:pt idx="16">
                  <c:v>嘉禾油车港</c:v>
                </c:pt>
                <c:pt idx="17">
                  <c:v>桐乡大麻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12</c:v>
                </c:pt>
                <c:pt idx="1">
                  <c:v>9.5</c:v>
                </c:pt>
                <c:pt idx="2">
                  <c:v>8.1</c:v>
                </c:pt>
                <c:pt idx="3">
                  <c:v>6.1</c:v>
                </c:pt>
                <c:pt idx="4">
                  <c:v>3.7</c:v>
                </c:pt>
                <c:pt idx="5">
                  <c:v>3.6</c:v>
                </c:pt>
                <c:pt idx="6">
                  <c:v>2.9</c:v>
                </c:pt>
                <c:pt idx="7">
                  <c:v>2.5</c:v>
                </c:pt>
                <c:pt idx="8">
                  <c:v>2.4</c:v>
                </c:pt>
                <c:pt idx="9">
                  <c:v>1.9</c:v>
                </c:pt>
                <c:pt idx="10">
                  <c:v>1.3</c:v>
                </c:pt>
                <c:pt idx="11">
                  <c:v>1.3</c:v>
                </c:pt>
                <c:pt idx="12">
                  <c:v>0.7</c:v>
                </c:pt>
                <c:pt idx="13">
                  <c:v>0.6</c:v>
                </c:pt>
                <c:pt idx="14">
                  <c:v>0.5</c:v>
                </c:pt>
                <c:pt idx="15">
                  <c:v>0.4</c:v>
                </c:pt>
                <c:pt idx="16">
                  <c:v>0.3</c:v>
                </c:pt>
                <c:pt idx="1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E-49CD-B598-E76F69DA65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983616"/>
        <c:axId val="153997696"/>
      </c:barChart>
      <c:catAx>
        <c:axId val="153983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97696"/>
        <c:crosses val="autoZero"/>
        <c:auto val="1"/>
        <c:lblAlgn val="ctr"/>
        <c:lblOffset val="100"/>
        <c:noMultiLvlLbl val="0"/>
      </c:catAx>
      <c:valAx>
        <c:axId val="15399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8103292056780402"/>
          <c:y val="0.83316929133858297"/>
          <c:w val="0.26354575656901202"/>
          <c:h val="0.1520669291338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6月季度5G物联视联产品收入（万元）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海宁盐官</c:v>
                </c:pt>
                <c:pt idx="1">
                  <c:v>桐乡洲泉</c:v>
                </c:pt>
                <c:pt idx="2">
                  <c:v>桐乡开发区</c:v>
                </c:pt>
                <c:pt idx="3">
                  <c:v>桐乡乌镇</c:v>
                </c:pt>
                <c:pt idx="4">
                  <c:v>嘉善经开</c:v>
                </c:pt>
                <c:pt idx="5">
                  <c:v>嘉禾城东</c:v>
                </c:pt>
                <c:pt idx="6">
                  <c:v>桐乡崇福</c:v>
                </c:pt>
                <c:pt idx="7">
                  <c:v>嘉禾余新</c:v>
                </c:pt>
                <c:pt idx="8">
                  <c:v>嘉禾王江泾</c:v>
                </c:pt>
                <c:pt idx="9">
                  <c:v>海宁长安</c:v>
                </c:pt>
                <c:pt idx="10">
                  <c:v>嘉善魏塘</c:v>
                </c:pt>
                <c:pt idx="11">
                  <c:v>平湖经开</c:v>
                </c:pt>
                <c:pt idx="12">
                  <c:v>嘉禾大桥</c:v>
                </c:pt>
                <c:pt idx="13">
                  <c:v>平湖乍浦</c:v>
                </c:pt>
                <c:pt idx="14">
                  <c:v>海宁海昌</c:v>
                </c:pt>
                <c:pt idx="15">
                  <c:v>嘉禾洪合</c:v>
                </c:pt>
                <c:pt idx="16">
                  <c:v>嘉禾城北</c:v>
                </c:pt>
                <c:pt idx="17">
                  <c:v>嘉禾王店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36</c:v>
                </c:pt>
                <c:pt idx="1">
                  <c:v>13.3</c:v>
                </c:pt>
                <c:pt idx="2">
                  <c:v>8.6</c:v>
                </c:pt>
                <c:pt idx="3">
                  <c:v>4.7</c:v>
                </c:pt>
                <c:pt idx="4">
                  <c:v>3.3</c:v>
                </c:pt>
                <c:pt idx="5">
                  <c:v>3.2</c:v>
                </c:pt>
                <c:pt idx="6">
                  <c:v>2.7</c:v>
                </c:pt>
                <c:pt idx="7">
                  <c:v>2</c:v>
                </c:pt>
                <c:pt idx="8">
                  <c:v>1.9</c:v>
                </c:pt>
                <c:pt idx="9">
                  <c:v>1.7</c:v>
                </c:pt>
                <c:pt idx="10">
                  <c:v>1.7</c:v>
                </c:pt>
                <c:pt idx="11">
                  <c:v>1.5</c:v>
                </c:pt>
                <c:pt idx="12">
                  <c:v>1.5</c:v>
                </c:pt>
                <c:pt idx="13">
                  <c:v>1.4</c:v>
                </c:pt>
                <c:pt idx="14">
                  <c:v>1.3</c:v>
                </c:pt>
                <c:pt idx="15">
                  <c:v>1.3</c:v>
                </c:pt>
                <c:pt idx="16">
                  <c:v>1.1000000000000001</c:v>
                </c:pt>
                <c:pt idx="1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3-4E00-8848-E8211FB32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90176"/>
        <c:axId val="55100160"/>
      </c:barChart>
      <c:catAx>
        <c:axId val="5509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00160"/>
        <c:crosses val="autoZero"/>
        <c:auto val="1"/>
        <c:lblAlgn val="ctr"/>
        <c:lblOffset val="100"/>
        <c:noMultiLvlLbl val="0"/>
      </c:catAx>
      <c:valAx>
        <c:axId val="5510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9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3083660525521003"/>
          <c:y val="0.84919928825622804"/>
          <c:w val="0.35705225007550601"/>
          <c:h val="0.1374555160142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48595590456099E-2"/>
          <c:y val="6.9389763779527602E-2"/>
          <c:w val="0.94376321353065495"/>
          <c:h val="0.51269685039370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嘉禾经开</c:v>
                </c:pt>
                <c:pt idx="1">
                  <c:v>嘉禾南湖</c:v>
                </c:pt>
                <c:pt idx="2">
                  <c:v>桐乡梧桐</c:v>
                </c:pt>
                <c:pt idx="3">
                  <c:v>海盐武原</c:v>
                </c:pt>
                <c:pt idx="4">
                  <c:v>嘉善罗星</c:v>
                </c:pt>
                <c:pt idx="5">
                  <c:v>桐乡濮院</c:v>
                </c:pt>
                <c:pt idx="6">
                  <c:v>海宁硖石</c:v>
                </c:pt>
                <c:pt idx="7">
                  <c:v>嘉禾秀洲</c:v>
                </c:pt>
                <c:pt idx="8">
                  <c:v>平湖当湖</c:v>
                </c:pt>
                <c:pt idx="9">
                  <c:v>海宁许村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27.1</c:v>
                </c:pt>
                <c:pt idx="1">
                  <c:v>10.9</c:v>
                </c:pt>
                <c:pt idx="2">
                  <c:v>10.1</c:v>
                </c:pt>
                <c:pt idx="3">
                  <c:v>5.4</c:v>
                </c:pt>
                <c:pt idx="4">
                  <c:v>5.4</c:v>
                </c:pt>
                <c:pt idx="5">
                  <c:v>5</c:v>
                </c:pt>
                <c:pt idx="6">
                  <c:v>4.0999999999999996</c:v>
                </c:pt>
                <c:pt idx="7">
                  <c:v>3.6</c:v>
                </c:pt>
                <c:pt idx="8">
                  <c:v>3.2</c:v>
                </c:pt>
                <c:pt idx="9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5-4043-AE70-27D29188CD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070400"/>
        <c:axId val="153822336"/>
      </c:barChart>
      <c:catAx>
        <c:axId val="15407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822336"/>
        <c:crosses val="autoZero"/>
        <c:auto val="1"/>
        <c:lblAlgn val="ctr"/>
        <c:lblOffset val="100"/>
        <c:noMultiLvlLbl val="0"/>
      </c:catAx>
      <c:valAx>
        <c:axId val="1538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407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52461491996376"/>
          <c:y val="0.75885826771653497"/>
          <c:w val="0.30981576562971902"/>
          <c:h val="0.168307086614173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海宁袁花</c:v>
                </c:pt>
                <c:pt idx="1">
                  <c:v>海宁马桥</c:v>
                </c:pt>
                <c:pt idx="2">
                  <c:v>平湖独山港</c:v>
                </c:pt>
                <c:pt idx="3">
                  <c:v>平湖新仓</c:v>
                </c:pt>
                <c:pt idx="4">
                  <c:v>桐乡大麻</c:v>
                </c:pt>
                <c:pt idx="5">
                  <c:v>海盐通元</c:v>
                </c:pt>
                <c:pt idx="6">
                  <c:v>海宁斜桥</c:v>
                </c:pt>
                <c:pt idx="7">
                  <c:v>桐乡屠甸</c:v>
                </c:pt>
                <c:pt idx="8">
                  <c:v>嘉善西塘</c:v>
                </c:pt>
                <c:pt idx="9">
                  <c:v>海盐百步</c:v>
                </c:pt>
                <c:pt idx="10">
                  <c:v>嘉善姚庄</c:v>
                </c:pt>
                <c:pt idx="11">
                  <c:v>海盐经开</c:v>
                </c:pt>
                <c:pt idx="12">
                  <c:v>嘉禾新丰</c:v>
                </c:pt>
                <c:pt idx="13">
                  <c:v>海盐秦山</c:v>
                </c:pt>
                <c:pt idx="14">
                  <c:v>平湖新埭</c:v>
                </c:pt>
                <c:pt idx="15">
                  <c:v>嘉禾油车港</c:v>
                </c:pt>
                <c:pt idx="16">
                  <c:v>嘉善干窑</c:v>
                </c:pt>
                <c:pt idx="17">
                  <c:v>桐乡石门</c:v>
                </c:pt>
              </c:strCache>
            </c:strRef>
          </c:cat>
          <c:val>
            <c:numRef>
              <c:f>Sheet1!$B$2:$B$19</c:f>
              <c:numCache>
                <c:formatCode>_ * #,##0_ ;_ * \-#,##0_ ;_ * "-"??_ ;_ @_ </c:formatCode>
                <c:ptCount val="18"/>
                <c:pt idx="0">
                  <c:v>12.308339999999999</c:v>
                </c:pt>
                <c:pt idx="1">
                  <c:v>10.400601</c:v>
                </c:pt>
                <c:pt idx="2">
                  <c:v>5.7371689999999997</c:v>
                </c:pt>
                <c:pt idx="3">
                  <c:v>5.3908189999999996</c:v>
                </c:pt>
                <c:pt idx="4">
                  <c:v>4.9097670000000004</c:v>
                </c:pt>
                <c:pt idx="5">
                  <c:v>2.6307429999999998</c:v>
                </c:pt>
                <c:pt idx="6">
                  <c:v>2.597912</c:v>
                </c:pt>
                <c:pt idx="7">
                  <c:v>2.525382</c:v>
                </c:pt>
                <c:pt idx="8">
                  <c:v>2.2672750000000002</c:v>
                </c:pt>
                <c:pt idx="9">
                  <c:v>1.92988</c:v>
                </c:pt>
                <c:pt idx="10">
                  <c:v>1.1197330000000001</c:v>
                </c:pt>
                <c:pt idx="11">
                  <c:v>1.0507059999999999</c:v>
                </c:pt>
                <c:pt idx="12" formatCode="_ * #,##0.0_ ;_ * \-#,##0.0_ ;_ * &quot;-&quot;??.0_ ;_ @_ ">
                  <c:v>0.848302</c:v>
                </c:pt>
                <c:pt idx="13" formatCode="_ * #,##0.0_ ;_ * \-#,##0.0_ ;_ * &quot;-&quot;??.0_ ;_ @_ ">
                  <c:v>0.73061299999999996</c:v>
                </c:pt>
                <c:pt idx="14" formatCode="_ * #,##0.0_ ;_ * \-#,##0.0_ ;_ * &quot;-&quot;??.0_ ;_ @_ ">
                  <c:v>0.62168500000000004</c:v>
                </c:pt>
                <c:pt idx="15" formatCode="_ * #,##0.0_ ;_ * \-#,##0.0_ ;_ * &quot;-&quot;??.0_ ;_ @_ ">
                  <c:v>0.526868</c:v>
                </c:pt>
                <c:pt idx="16" formatCode="_ * #,##0.0_ ;_ * \-#,##0.0_ ;_ * &quot;-&quot;??.0_ ;_ @_ ">
                  <c:v>0.443577</c:v>
                </c:pt>
                <c:pt idx="17" formatCode="_ * #,##0.0_ ;_ * \-#,##0.0_ ;_ * &quot;-&quot;??.0_ ;_ @_ ">
                  <c:v>0.426095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C6-41DE-B027-4583635946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983616"/>
        <c:axId val="153997696"/>
      </c:barChart>
      <c:catAx>
        <c:axId val="153983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97696"/>
        <c:crosses val="autoZero"/>
        <c:auto val="1"/>
        <c:lblAlgn val="ctr"/>
        <c:lblOffset val="100"/>
        <c:noMultiLvlLbl val="0"/>
      </c:catAx>
      <c:valAx>
        <c:axId val="153997696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8103292056780402"/>
          <c:y val="0.83316929133858297"/>
          <c:w val="0.26354575656901202"/>
          <c:h val="0.1520669291338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b8eb8ca-05be-4be7-b5ae-b1d3e5b5318f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8月季度5G物联视联产品收入（万元）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海宁盐官</c:v>
                </c:pt>
                <c:pt idx="1">
                  <c:v>桐乡开发区</c:v>
                </c:pt>
                <c:pt idx="2">
                  <c:v>平湖乍浦</c:v>
                </c:pt>
                <c:pt idx="3">
                  <c:v>桐乡洲泉</c:v>
                </c:pt>
                <c:pt idx="4">
                  <c:v>海宁海昌</c:v>
                </c:pt>
                <c:pt idx="5">
                  <c:v>桐乡崇福</c:v>
                </c:pt>
                <c:pt idx="6">
                  <c:v>嘉禾城北</c:v>
                </c:pt>
                <c:pt idx="7">
                  <c:v>平湖经开</c:v>
                </c:pt>
                <c:pt idx="8">
                  <c:v>嘉禾城东</c:v>
                </c:pt>
                <c:pt idx="9">
                  <c:v>桐乡乌镇</c:v>
                </c:pt>
                <c:pt idx="10">
                  <c:v>嘉善魏塘</c:v>
                </c:pt>
                <c:pt idx="11">
                  <c:v>嘉善经开</c:v>
                </c:pt>
                <c:pt idx="12">
                  <c:v>海宁长安</c:v>
                </c:pt>
                <c:pt idx="13">
                  <c:v>嘉禾余新</c:v>
                </c:pt>
                <c:pt idx="14">
                  <c:v>嘉禾洪合</c:v>
                </c:pt>
                <c:pt idx="15">
                  <c:v>嘉禾王江泾</c:v>
                </c:pt>
                <c:pt idx="16">
                  <c:v>嘉禾大桥</c:v>
                </c:pt>
                <c:pt idx="17">
                  <c:v>嘉禾王店</c:v>
                </c:pt>
              </c:strCache>
            </c:strRef>
          </c:cat>
          <c:val>
            <c:numRef>
              <c:f>Sheet1!$B$2:$B$19</c:f>
              <c:numCache>
                <c:formatCode>_ * #,##0_ ;_ * \-#,##0_ ;_ * "-"??_ ;_ @_ </c:formatCode>
                <c:ptCount val="18"/>
                <c:pt idx="0">
                  <c:v>327.286428</c:v>
                </c:pt>
                <c:pt idx="1">
                  <c:v>24.473217000000002</c:v>
                </c:pt>
                <c:pt idx="2">
                  <c:v>23.448806000000001</c:v>
                </c:pt>
                <c:pt idx="3">
                  <c:v>11.73934</c:v>
                </c:pt>
                <c:pt idx="4">
                  <c:v>6.5809629999999997</c:v>
                </c:pt>
                <c:pt idx="5">
                  <c:v>6.5148739999999998</c:v>
                </c:pt>
                <c:pt idx="6">
                  <c:v>5.1952040000000004</c:v>
                </c:pt>
                <c:pt idx="7">
                  <c:v>5.1915810000000002</c:v>
                </c:pt>
                <c:pt idx="8">
                  <c:v>3.9387560000000001</c:v>
                </c:pt>
                <c:pt idx="9">
                  <c:v>2.770629</c:v>
                </c:pt>
                <c:pt idx="10">
                  <c:v>2.7143290000000002</c:v>
                </c:pt>
                <c:pt idx="11">
                  <c:v>2.3947289999999999</c:v>
                </c:pt>
                <c:pt idx="12">
                  <c:v>1.9296089999999999</c:v>
                </c:pt>
                <c:pt idx="13">
                  <c:v>1.7502530000000001</c:v>
                </c:pt>
                <c:pt idx="14">
                  <c:v>1.652701</c:v>
                </c:pt>
                <c:pt idx="15">
                  <c:v>1.249776</c:v>
                </c:pt>
                <c:pt idx="16">
                  <c:v>0.92520800000000003</c:v>
                </c:pt>
                <c:pt idx="17">
                  <c:v>0.88300999999999996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10-4D4F-8D8A-8B0A56A4C8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90176"/>
        <c:axId val="55100160"/>
      </c:barChart>
      <c:catAx>
        <c:axId val="5509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00160"/>
        <c:crosses val="autoZero"/>
        <c:auto val="1"/>
        <c:lblAlgn val="ctr"/>
        <c:lblOffset val="100"/>
        <c:noMultiLvlLbl val="0"/>
      </c:catAx>
      <c:valAx>
        <c:axId val="55100160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9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3083660525521003"/>
          <c:y val="0.84919928825622804"/>
          <c:w val="0.35705225007550601"/>
          <c:h val="0.1374555160142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1f1fabe-f6c0-4d64-86a6-4398b4e57157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48595590456099E-2"/>
          <c:y val="6.9389763779527602E-2"/>
          <c:w val="0.94376321353065495"/>
          <c:h val="0.51269685039370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8月5G物联视联产品收入（万元）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海宁硖石</c:v>
                </c:pt>
                <c:pt idx="1">
                  <c:v>桐乡梧桐</c:v>
                </c:pt>
                <c:pt idx="2">
                  <c:v>平湖当湖</c:v>
                </c:pt>
                <c:pt idx="3">
                  <c:v>嘉禾南湖</c:v>
                </c:pt>
                <c:pt idx="4">
                  <c:v>嘉禾经开</c:v>
                </c:pt>
                <c:pt idx="5">
                  <c:v>海盐武原</c:v>
                </c:pt>
                <c:pt idx="6">
                  <c:v>嘉善罗星</c:v>
                </c:pt>
                <c:pt idx="7">
                  <c:v>嘉禾秀洲</c:v>
                </c:pt>
                <c:pt idx="8">
                  <c:v>桐乡濮院</c:v>
                </c:pt>
                <c:pt idx="9">
                  <c:v>海宁许村</c:v>
                </c:pt>
              </c:strCache>
            </c:strRef>
          </c:cat>
          <c:val>
            <c:numRef>
              <c:f>Sheet1!$B$2:$B$11</c:f>
              <c:numCache>
                <c:formatCode>_ * #,##0_ ;_ * \-#,##0_ ;_ * "-"??_ ;_ @_ </c:formatCode>
                <c:ptCount val="10"/>
                <c:pt idx="0">
                  <c:v>28.206448000000002</c:v>
                </c:pt>
                <c:pt idx="1">
                  <c:v>25.662459999999999</c:v>
                </c:pt>
                <c:pt idx="2">
                  <c:v>16.522210000000001</c:v>
                </c:pt>
                <c:pt idx="3">
                  <c:v>15.632692</c:v>
                </c:pt>
                <c:pt idx="4">
                  <c:v>13.611343</c:v>
                </c:pt>
                <c:pt idx="5">
                  <c:v>9.8069439999999997</c:v>
                </c:pt>
                <c:pt idx="6">
                  <c:v>9.7573200000000107</c:v>
                </c:pt>
                <c:pt idx="7">
                  <c:v>7.2621260000000003</c:v>
                </c:pt>
                <c:pt idx="8">
                  <c:v>6.38354</c:v>
                </c:pt>
                <c:pt idx="9">
                  <c:v>1.092425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B3-47C1-9EC1-1BF0A4011CE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070400"/>
        <c:axId val="153822336"/>
      </c:barChart>
      <c:catAx>
        <c:axId val="15407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822336"/>
        <c:crosses val="autoZero"/>
        <c:auto val="1"/>
        <c:lblAlgn val="ctr"/>
        <c:lblOffset val="100"/>
        <c:noMultiLvlLbl val="0"/>
      </c:catAx>
      <c:valAx>
        <c:axId val="153822336"/>
        <c:scaling>
          <c:orientation val="minMax"/>
        </c:scaling>
        <c:delete val="0"/>
        <c:axPos val="l"/>
        <c:numFmt formatCode="_ * #,##0_ ;_ * \-#,##0_ ;_ * &quot;-&quot;??_ ;_ @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407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52461491996376"/>
          <c:y val="0.75885826771653497"/>
          <c:w val="0.30981576562971902"/>
          <c:h val="0.168307086614173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92b1a15-b071-4122-85fc-d3b82952f05f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0689655172413401E-2"/>
          <c:y val="1.5831134564643801E-2"/>
          <c:w val="0.97419017763845395"/>
          <c:h val="0.629973614775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7A-4A68-BEA6-0BD23DFCC6A4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7A-4A68-BEA6-0BD23DFCC6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舟山</c:v>
                </c:pt>
                <c:pt idx="1">
                  <c:v>丽水</c:v>
                </c:pt>
                <c:pt idx="2">
                  <c:v>台州</c:v>
                </c:pt>
                <c:pt idx="3">
                  <c:v>杭州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2632</c:v>
                </c:pt>
                <c:pt idx="1">
                  <c:v>3168</c:v>
                </c:pt>
                <c:pt idx="2">
                  <c:v>9983</c:v>
                </c:pt>
                <c:pt idx="3">
                  <c:v>17828</c:v>
                </c:pt>
                <c:pt idx="4">
                  <c:v>7011</c:v>
                </c:pt>
                <c:pt idx="5">
                  <c:v>14640</c:v>
                </c:pt>
                <c:pt idx="6">
                  <c:v>12292</c:v>
                </c:pt>
                <c:pt idx="7">
                  <c:v>14968</c:v>
                </c:pt>
                <c:pt idx="8">
                  <c:v>6998</c:v>
                </c:pt>
                <c:pt idx="9">
                  <c:v>2710</c:v>
                </c:pt>
                <c:pt idx="10">
                  <c:v>5739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B7A-4A68-BEA6-0BD23DFCC6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062272"/>
        <c:axId val="530804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chemeClr val="bg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舟山</c:v>
                </c:pt>
                <c:pt idx="1">
                  <c:v>丽水</c:v>
                </c:pt>
                <c:pt idx="2">
                  <c:v>台州</c:v>
                </c:pt>
                <c:pt idx="3">
                  <c:v>杭州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0.464663327768503</c:v>
                </c:pt>
                <c:pt idx="1">
                  <c:v>0.41145021162842499</c:v>
                </c:pt>
                <c:pt idx="2">
                  <c:v>0.40762256595366703</c:v>
                </c:pt>
                <c:pt idx="3">
                  <c:v>0.39971264593425399</c:v>
                </c:pt>
                <c:pt idx="4">
                  <c:v>0.381505054286784</c:v>
                </c:pt>
                <c:pt idx="5">
                  <c:v>9.1755160482042797E-2</c:v>
                </c:pt>
                <c:pt idx="6">
                  <c:v>7.3912283767255005E-2</c:v>
                </c:pt>
                <c:pt idx="7">
                  <c:v>-1.7693075024938401E-2</c:v>
                </c:pt>
                <c:pt idx="8">
                  <c:v>-0.27103407327159701</c:v>
                </c:pt>
                <c:pt idx="9">
                  <c:v>-0.33008676735965198</c:v>
                </c:pt>
                <c:pt idx="10">
                  <c:v>-0.46862095146386201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AB7A-4A68-BEA6-0BD23DFCC6A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081984"/>
        <c:axId val="53083520"/>
      </c:lineChart>
      <c:catAx>
        <c:axId val="5306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0448"/>
        <c:crosses val="autoZero"/>
        <c:auto val="1"/>
        <c:lblAlgn val="ctr"/>
        <c:lblOffset val="100"/>
        <c:noMultiLvlLbl val="0"/>
      </c:catAx>
      <c:valAx>
        <c:axId val="53080448"/>
        <c:scaling>
          <c:orientation val="minMax"/>
          <c:max val="45000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62272"/>
        <c:crosses val="autoZero"/>
        <c:crossBetween val="between"/>
      </c:valAx>
      <c:catAx>
        <c:axId val="5308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083520"/>
        <c:crosses val="autoZero"/>
        <c:auto val="1"/>
        <c:lblAlgn val="ctr"/>
        <c:lblOffset val="100"/>
        <c:noMultiLvlLbl val="0"/>
      </c:catAx>
      <c:valAx>
        <c:axId val="53083520"/>
        <c:scaling>
          <c:orientation val="minMax"/>
          <c:max val="2"/>
          <c:min val="-3.5"/>
        </c:scaling>
        <c:delete val="0"/>
        <c:axPos val="r"/>
        <c:numFmt formatCode="0.00%" sourceLinked="0"/>
        <c:majorTickMark val="none"/>
        <c:minorTickMark val="none"/>
        <c:tickLblPos val="none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1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14114675946900801"/>
          <c:y val="0.83145203822572"/>
          <c:w val="0.71688686577106697"/>
          <c:h val="0.15186275599007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b1cb01a-0b8e-4db6-b868-e43cc1574019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7314294882102E-2"/>
          <c:y val="0.10725388601036299"/>
          <c:w val="0.92860580779720803"/>
          <c:h val="0.56673575129533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和对讲收入累计（万元）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战客</c:v>
                </c:pt>
                <c:pt idx="2">
                  <c:v>嘉禾</c:v>
                </c:pt>
                <c:pt idx="3">
                  <c:v>海盐</c:v>
                </c:pt>
                <c:pt idx="4">
                  <c:v>嘉善</c:v>
                </c:pt>
                <c:pt idx="5">
                  <c:v>桐乡</c:v>
                </c:pt>
                <c:pt idx="6">
                  <c:v>平湖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116.4</c:v>
                </c:pt>
                <c:pt idx="1">
                  <c:v>11.3</c:v>
                </c:pt>
                <c:pt idx="2">
                  <c:v>21.7</c:v>
                </c:pt>
                <c:pt idx="3">
                  <c:v>31</c:v>
                </c:pt>
                <c:pt idx="4">
                  <c:v>28.4</c:v>
                </c:pt>
                <c:pt idx="5">
                  <c:v>24.8</c:v>
                </c:pt>
                <c:pt idx="6">
                  <c:v>33.6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87-455C-B455-3FCFC2E6F8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10656"/>
        <c:axId val="531121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战客</c:v>
                </c:pt>
                <c:pt idx="2">
                  <c:v>嘉禾</c:v>
                </c:pt>
                <c:pt idx="3">
                  <c:v>海盐</c:v>
                </c:pt>
                <c:pt idx="4">
                  <c:v>嘉善</c:v>
                </c:pt>
                <c:pt idx="5">
                  <c:v>桐乡</c:v>
                </c:pt>
                <c:pt idx="6">
                  <c:v>平湖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1.99</c:v>
                </c:pt>
                <c:pt idx="1">
                  <c:v>0.79365079365079405</c:v>
                </c:pt>
                <c:pt idx="2">
                  <c:v>0.46447990016935697</c:v>
                </c:pt>
                <c:pt idx="3">
                  <c:v>-0.159891598915989</c:v>
                </c:pt>
                <c:pt idx="4">
                  <c:v>-0.21978021978022</c:v>
                </c:pt>
                <c:pt idx="5">
                  <c:v>-0.46008227748008301</c:v>
                </c:pt>
                <c:pt idx="6">
                  <c:v>-0.62163488658926402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7-455C-B455-3FCFC2E6F82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26272"/>
        <c:axId val="53127808"/>
      </c:lineChart>
      <c:catAx>
        <c:axId val="53110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2192"/>
        <c:crosses val="autoZero"/>
        <c:auto val="1"/>
        <c:lblAlgn val="ctr"/>
        <c:lblOffset val="100"/>
        <c:noMultiLvlLbl val="0"/>
      </c:catAx>
      <c:valAx>
        <c:axId val="53112192"/>
        <c:scaling>
          <c:orientation val="minMax"/>
          <c:max val="30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0656"/>
        <c:crosses val="autoZero"/>
        <c:crossBetween val="between"/>
      </c:valAx>
      <c:catAx>
        <c:axId val="53126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127808"/>
        <c:crosses val="autoZero"/>
        <c:auto val="1"/>
        <c:lblAlgn val="ctr"/>
        <c:lblOffset val="100"/>
        <c:noMultiLvlLbl val="0"/>
      </c:catAx>
      <c:valAx>
        <c:axId val="53127808"/>
        <c:scaling>
          <c:orientation val="minMax"/>
          <c:min val="-11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26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2755707272305"/>
          <c:y val="0.831343283582089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900c4f6-530b-4075-b005-5e858771cf23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70911285455599E-2"/>
          <c:y val="1.30452507134121E-2"/>
          <c:w val="0.95473747736873904"/>
          <c:h val="0.67386873216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战客</c:v>
                </c:pt>
                <c:pt idx="4">
                  <c:v>嘉禾</c:v>
                </c:pt>
                <c:pt idx="5">
                  <c:v>海盐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1378.1842452830199</c:v>
                </c:pt>
                <c:pt idx="1">
                  <c:v>842.483943396227</c:v>
                </c:pt>
                <c:pt idx="2">
                  <c:v>500.16888679245301</c:v>
                </c:pt>
                <c:pt idx="3">
                  <c:v>448.716037735849</c:v>
                </c:pt>
                <c:pt idx="4">
                  <c:v>1010.42940566038</c:v>
                </c:pt>
                <c:pt idx="5">
                  <c:v>370.02398113207602</c:v>
                </c:pt>
                <c:pt idx="6">
                  <c:v>427.76100000000002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A3-487C-8684-7F3AB752957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8月新增（万元）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战客</c:v>
                </c:pt>
                <c:pt idx="4">
                  <c:v>嘉禾</c:v>
                </c:pt>
                <c:pt idx="5">
                  <c:v>海盐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0_);[Red]\(0\)</c:formatCode>
                <c:ptCount val="7"/>
                <c:pt idx="0">
                  <c:v>201.161886792453</c:v>
                </c:pt>
                <c:pt idx="1">
                  <c:v>63.5</c:v>
                </c:pt>
                <c:pt idx="2">
                  <c:v>74.032358490565997</c:v>
                </c:pt>
                <c:pt idx="3">
                  <c:v>31.6</c:v>
                </c:pt>
                <c:pt idx="4">
                  <c:v>78.220396226415204</c:v>
                </c:pt>
                <c:pt idx="5">
                  <c:v>33.821509433962298</c:v>
                </c:pt>
                <c:pt idx="6">
                  <c:v>48.533962264150901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8A3-487C-8684-7F3AB75295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85786112"/>
        <c:axId val="285840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战客</c:v>
                </c:pt>
                <c:pt idx="4">
                  <c:v>嘉禾</c:v>
                </c:pt>
                <c:pt idx="5">
                  <c:v>海盐</c:v>
                </c:pt>
                <c:pt idx="6">
                  <c:v>嘉善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-1.31576428766678E-3</c:v>
                </c:pt>
                <c:pt idx="1">
                  <c:v>-2.2066768581139699E-2</c:v>
                </c:pt>
                <c:pt idx="2">
                  <c:v>-3.75815147345527E-2</c:v>
                </c:pt>
                <c:pt idx="3">
                  <c:v>-6.4395250759280695E-2</c:v>
                </c:pt>
                <c:pt idx="4">
                  <c:v>-6.7697540449916896E-2</c:v>
                </c:pt>
                <c:pt idx="5">
                  <c:v>-0.106222267796918</c:v>
                </c:pt>
                <c:pt idx="6">
                  <c:v>-0.365810229799852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A3-487C-8684-7F3AB75295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5842816"/>
        <c:axId val="285862144"/>
      </c:lineChart>
      <c:catAx>
        <c:axId val="2857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0128"/>
        <c:crosses val="autoZero"/>
        <c:auto val="1"/>
        <c:lblAlgn val="ctr"/>
        <c:lblOffset val="100"/>
        <c:noMultiLvlLbl val="0"/>
      </c:catAx>
      <c:valAx>
        <c:axId val="285840128"/>
        <c:scaling>
          <c:orientation val="minMax"/>
          <c:max val="22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786112"/>
        <c:crosses val="autoZero"/>
        <c:crossBetween val="between"/>
      </c:valAx>
      <c:catAx>
        <c:axId val="285842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85862144"/>
        <c:crosses val="autoZero"/>
        <c:auto val="1"/>
        <c:lblAlgn val="ctr"/>
        <c:lblOffset val="100"/>
        <c:noMultiLvlLbl val="0"/>
      </c:catAx>
      <c:valAx>
        <c:axId val="285862144"/>
        <c:scaling>
          <c:orientation val="minMax"/>
          <c:max val="3"/>
          <c:min val="-6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2816"/>
        <c:crosses val="max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9.6155284346443701E-2"/>
          <c:y val="0.88353340536718095"/>
          <c:w val="0.814121907060954"/>
          <c:h val="0.1002853648593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1cb5566-5650-4538-80f8-5499c5a7b5c3}"/>
      </c:ext>
    </c:extLst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902816006775E-2"/>
          <c:y val="8.5007727975270495E-2"/>
          <c:w val="0.95341943679864505"/>
          <c:h val="0.62867078825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1-403A-A24E-7B4178D7F6E5}"/>
              </c:ext>
            </c:extLst>
          </c:dPt>
          <c:dPt>
            <c:idx val="8"/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1-403A-A24E-7B4178D7F6E5}"/>
              </c:ext>
            </c:extLst>
          </c:dPt>
          <c:dLbls>
            <c:dLbl>
              <c:idx val="3"/>
              <c:layout>
                <c:manualLayout>
                  <c:x val="0"/>
                  <c:y val="0.2840199880171749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E1-403A-A24E-7B4178D7F6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3926</c:v>
                </c:pt>
                <c:pt idx="1">
                  <c:v>7465</c:v>
                </c:pt>
                <c:pt idx="2">
                  <c:v>4276</c:v>
                </c:pt>
                <c:pt idx="3">
                  <c:v>13996</c:v>
                </c:pt>
                <c:pt idx="4">
                  <c:v>6312</c:v>
                </c:pt>
                <c:pt idx="5">
                  <c:v>8333</c:v>
                </c:pt>
                <c:pt idx="6">
                  <c:v>1614</c:v>
                </c:pt>
                <c:pt idx="7">
                  <c:v>9855</c:v>
                </c:pt>
                <c:pt idx="8">
                  <c:v>1921</c:v>
                </c:pt>
                <c:pt idx="9">
                  <c:v>7529</c:v>
                </c:pt>
                <c:pt idx="10">
                  <c:v>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E1-403A-A24E-7B4178D7F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1</c:v>
                </c:pt>
                <c:pt idx="1">
                  <c:v>0.96</c:v>
                </c:pt>
                <c:pt idx="2">
                  <c:v>0.73</c:v>
                </c:pt>
                <c:pt idx="3">
                  <c:v>0.68</c:v>
                </c:pt>
                <c:pt idx="4">
                  <c:v>0.68</c:v>
                </c:pt>
                <c:pt idx="5">
                  <c:v>0.64</c:v>
                </c:pt>
                <c:pt idx="6">
                  <c:v>0.64</c:v>
                </c:pt>
                <c:pt idx="7">
                  <c:v>0.61</c:v>
                </c:pt>
                <c:pt idx="8">
                  <c:v>0.6</c:v>
                </c:pt>
                <c:pt idx="9">
                  <c:v>0.41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FE1-403A-A24E-7B4178D7F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30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4799204948449699"/>
          <c:y val="0.87271699388775503"/>
          <c:w val="0.49708918137982999"/>
          <c:h val="0.109508662990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561164816804E-2"/>
          <c:y val="1.2998266897747E-2"/>
          <c:w val="0.94748776703663895"/>
          <c:h val="0.62738301559791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800" dirty="0"/>
                      <a:t>802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547-4718-BC42-73297D000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3284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547-4718-BC42-73297D000D57}"/>
                </c:ext>
              </c:extLst>
            </c:dLbl>
            <c:dLbl>
              <c:idx val="3"/>
              <c:layout>
                <c:manualLayout>
                  <c:x val="2.5336779667374E-3"/>
                  <c:y val="9.53562459205588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47-4718-BC42-73297D000D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zh-CN" dirty="0"/>
                      <a:t>628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547-4718-BC42-73297D000D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802</c:v>
                </c:pt>
                <c:pt idx="1">
                  <c:v>1500</c:v>
                </c:pt>
                <c:pt idx="2">
                  <c:v>399</c:v>
                </c:pt>
                <c:pt idx="3">
                  <c:v>537</c:v>
                </c:pt>
                <c:pt idx="4">
                  <c:v>628</c:v>
                </c:pt>
                <c:pt idx="5">
                  <c:v>525</c:v>
                </c:pt>
                <c:pt idx="6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47-4718-BC42-73297D000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1.20601503759398</c:v>
                </c:pt>
                <c:pt idx="1">
                  <c:v>0.87</c:v>
                </c:pt>
                <c:pt idx="2">
                  <c:v>0.72545454545454502</c:v>
                </c:pt>
                <c:pt idx="3">
                  <c:v>0.55937499999999996</c:v>
                </c:pt>
                <c:pt idx="4">
                  <c:v>0.49062499999999998</c:v>
                </c:pt>
                <c:pt idx="5">
                  <c:v>0.48165137614678899</c:v>
                </c:pt>
                <c:pt idx="6">
                  <c:v>0.19615384615384601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47-4718-BC42-73297D000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4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2"/>
          <c:min val="-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5338029429911202"/>
          <c:y val="0.83189440400879699"/>
          <c:w val="0.56220887199868197"/>
          <c:h val="0.117556486748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覆盖点位排摸数/个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5.5612530422681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90-4F96-A177-54DE743C00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41</c:v>
                </c:pt>
                <c:pt idx="1">
                  <c:v>68</c:v>
                </c:pt>
                <c:pt idx="2">
                  <c:v>35</c:v>
                </c:pt>
                <c:pt idx="3">
                  <c:v>47</c:v>
                </c:pt>
                <c:pt idx="4">
                  <c:v>1</c:v>
                </c:pt>
                <c:pt idx="5">
                  <c:v>22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90-4F96-A177-54DE743C0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排摸完成率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0.93181818181818199</c:v>
                </c:pt>
                <c:pt idx="1">
                  <c:v>0.89473684210526305</c:v>
                </c:pt>
                <c:pt idx="2">
                  <c:v>0.85365853658536595</c:v>
                </c:pt>
                <c:pt idx="3">
                  <c:v>0.61038961038961004</c:v>
                </c:pt>
                <c:pt idx="4">
                  <c:v>0.5</c:v>
                </c:pt>
                <c:pt idx="5">
                  <c:v>0.44</c:v>
                </c:pt>
                <c:pt idx="6">
                  <c:v>5.7377049180327898E-2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0-4F96-A177-54DE743C0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1.5"/>
          <c:min val="-3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全年累计融5G项目（个）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D-4675-A306-5844005B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融5G率（%）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</c:v>
                </c:pt>
                <c:pt idx="1">
                  <c:v>0.114285714285714</c:v>
                </c:pt>
                <c:pt idx="2">
                  <c:v>0.1</c:v>
                </c:pt>
                <c:pt idx="3">
                  <c:v>9.6774193548387094E-2</c:v>
                </c:pt>
                <c:pt idx="4">
                  <c:v>8.3333333333333301E-2</c:v>
                </c:pt>
                <c:pt idx="5">
                  <c:v>2.7777777777777801E-2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BD-4675-A306-5844005B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0.5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5.3491827637444297E-2"/>
          <c:w val="0.93001431525369804"/>
          <c:h val="0.58088162456661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5G产品收入（万元）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27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F85-4B42-A626-F653A1818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26.6</c:v>
                </c:pt>
                <c:pt idx="1">
                  <c:v>15.1</c:v>
                </c:pt>
                <c:pt idx="2">
                  <c:v>13.4</c:v>
                </c:pt>
                <c:pt idx="3">
                  <c:v>11.7</c:v>
                </c:pt>
                <c:pt idx="4">
                  <c:v>11.3</c:v>
                </c:pt>
                <c:pt idx="5">
                  <c:v>10.3</c:v>
                </c:pt>
                <c:pt idx="6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5-4B42-A626-F653A1818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其中大颗粒产品收入（万）</c:v>
                </c:pt>
              </c:strCache>
            </c:strRef>
          </c:tx>
          <c:spPr>
            <a:solidFill>
              <a:srgbClr val="BCDA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12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85-4B42-A626-F653A1818E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6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7.3325910609193606E-2"/>
          <c:y val="0.76646706586826396"/>
          <c:w val="0.89358994751073595"/>
          <c:h val="0.15983417779824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588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A4257-EF42-4692-BFB9-D1CDB6F43597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41838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569" y="3236436"/>
            <a:ext cx="7956550" cy="30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3588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1F444-22C8-47E6-BDD1-50FEAA52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42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664620" y="6609543"/>
            <a:ext cx="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11664963" y="6608775"/>
            <a:ext cx="527039" cy="276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9" rIns="91424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 合集-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74867" y="111761"/>
            <a:ext cx="1344507" cy="4157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030605" y="1988820"/>
            <a:ext cx="822960" cy="217932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chemeClr val="accent3">
              <a:alpha val="25000"/>
            </a:scheme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DC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3" name="Rectangle 7"/>
          <p:cNvSpPr/>
          <p:nvPr userDrawn="1"/>
        </p:nvSpPr>
        <p:spPr bwMode="auto">
          <a:xfrm>
            <a:off x="11675640" y="6269855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altLang="zh-CN" sz="6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99907" y="602827"/>
            <a:ext cx="10359813" cy="0"/>
          </a:xfrm>
          <a:prstGeom prst="line">
            <a:avLst/>
          </a:prstGeom>
          <a:ln w="19050">
            <a:gradFill>
              <a:gsLst>
                <a:gs pos="0">
                  <a:srgbClr val="1184CF"/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9825567" y="0"/>
            <a:ext cx="2366433" cy="747607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TextBox 2"/>
          <p:cNvSpPr txBox="1"/>
          <p:nvPr userDrawn="1"/>
        </p:nvSpPr>
        <p:spPr>
          <a:xfrm>
            <a:off x="11280987" y="6490547"/>
            <a:ext cx="730673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C844518E-C312-486E-9338-5CEB839569B9}" type="slidenum">
              <a:rPr lang="zh-CN" altLang="en-US" sz="1600" b="1">
                <a:solidFill>
                  <a:srgbClr val="FFA7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600" b="1" dirty="0">
              <a:solidFill>
                <a:srgbClr val="FFA7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2" name="矩形 3"/>
          <p:cNvSpPr/>
          <p:nvPr userDrawn="1"/>
        </p:nvSpPr>
        <p:spPr>
          <a:xfrm>
            <a:off x="0" y="0"/>
            <a:ext cx="12192000" cy="672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84" y="10219"/>
            <a:ext cx="1472295" cy="624000"/>
          </a:xfrm>
          <a:prstGeom prst="rect">
            <a:avLst/>
          </a:prstGeom>
        </p:spPr>
      </p:pic>
    </p:spTree>
  </p:cSld>
  <p:clrMapOvr>
    <a:masterClrMapping/>
  </p:clrMapOvr>
  <p:transition spd="slow"/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336177"/>
            <a:ext cx="820271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4" name="图片 3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4" y="332658"/>
            <a:ext cx="1007999" cy="920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9496" y="332656"/>
            <a:ext cx="360040" cy="792088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" name="直接连接符 5"/>
          <p:cNvCxnSpPr/>
          <p:nvPr/>
        </p:nvCxnSpPr>
        <p:spPr>
          <a:xfrm>
            <a:off x="1944936" y="332656"/>
            <a:ext cx="0" cy="792088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63554" y="332656"/>
            <a:ext cx="295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3552" y="786192"/>
            <a:ext cx="244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0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4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2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674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103445" y="4437112"/>
            <a:ext cx="103632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zh-CN" altLang="en-US" sz="2000" dirty="0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072418-5600-4748-A9BD-355D835269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197770"/>
            <a:ext cx="5280587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14.jpe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2025/9/19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zmpj\Desktop\PPT-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13" Type="http://schemas.openxmlformats.org/officeDocument/2006/relationships/image" Target="../media/image17.png"/><Relationship Id="rId3" Type="http://schemas.openxmlformats.org/officeDocument/2006/relationships/tags" Target="../tags/tag8.xml"/><Relationship Id="rId7" Type="http://schemas.openxmlformats.org/officeDocument/2006/relationships/chart" Target="../charts/chart1.xml"/><Relationship Id="rId12" Type="http://schemas.openxmlformats.org/officeDocument/2006/relationships/image" Target="../media/image16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15.png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4.xml"/><Relationship Id="rId4" Type="http://schemas.openxmlformats.org/officeDocument/2006/relationships/tags" Target="../tags/tag9.xml"/><Relationship Id="rId9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9.xml"/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0.xml"/><Relationship Id="rId6" Type="http://schemas.openxmlformats.org/officeDocument/2006/relationships/chart" Target="../charts/char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2.xml"/><Relationship Id="rId16" Type="http://schemas.openxmlformats.org/officeDocument/2006/relationships/chart" Target="../charts/chart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15.xml"/><Relationship Id="rId15" Type="http://schemas.openxmlformats.org/officeDocument/2006/relationships/chart" Target="../charts/chart11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tags" Target="../tags/tag33.xml"/><Relationship Id="rId18" Type="http://schemas.openxmlformats.org/officeDocument/2006/relationships/chart" Target="../charts/chart15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17" Type="http://schemas.openxmlformats.org/officeDocument/2006/relationships/chart" Target="../charts/chart14.xml"/><Relationship Id="rId2" Type="http://schemas.openxmlformats.org/officeDocument/2006/relationships/tags" Target="../tags/tag22.xml"/><Relationship Id="rId16" Type="http://schemas.openxmlformats.org/officeDocument/2006/relationships/chart" Target="../charts/chart13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30.xml"/><Relationship Id="rId19" Type="http://schemas.openxmlformats.org/officeDocument/2006/relationships/image" Target="../media/image18.png"/><Relationship Id="rId4" Type="http://schemas.openxmlformats.org/officeDocument/2006/relationships/tags" Target="../tags/tag24.xml"/><Relationship Id="rId9" Type="http://schemas.openxmlformats.org/officeDocument/2006/relationships/tags" Target="../tags/tag29.xml"/><Relationship Id="rId1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tags" Target="../tags/tag46.xml"/><Relationship Id="rId18" Type="http://schemas.openxmlformats.org/officeDocument/2006/relationships/chart" Target="../charts/chart18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tags" Target="../tags/tag45.xml"/><Relationship Id="rId17" Type="http://schemas.openxmlformats.org/officeDocument/2006/relationships/chart" Target="../charts/chart17.xml"/><Relationship Id="rId2" Type="http://schemas.openxmlformats.org/officeDocument/2006/relationships/tags" Target="../tags/tag35.xml"/><Relationship Id="rId16" Type="http://schemas.openxmlformats.org/officeDocument/2006/relationships/chart" Target="../charts/chart16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5" Type="http://schemas.openxmlformats.org/officeDocument/2006/relationships/notesSlide" Target="../notesSlides/notesSlide5.xml"/><Relationship Id="rId10" Type="http://schemas.openxmlformats.org/officeDocument/2006/relationships/tags" Target="../tags/tag43.xml"/><Relationship Id="rId19" Type="http://schemas.openxmlformats.org/officeDocument/2006/relationships/image" Target="../media/image18.png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7974330" y="3284855"/>
          <a:ext cx="3869055" cy="130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32" name="矩形 31"/>
          <p:cNvSpPr/>
          <p:nvPr/>
        </p:nvSpPr>
        <p:spPr>
          <a:xfrm>
            <a:off x="335280" y="1607820"/>
            <a:ext cx="6085840" cy="133667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280" y="3213735"/>
            <a:ext cx="11521440" cy="13728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4784090"/>
            <a:ext cx="11520805" cy="19570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9"/>
          <p:cNvSpPr txBox="1"/>
          <p:nvPr>
            <p:custDataLst>
              <p:tags r:id="rId2"/>
            </p:custDataLst>
          </p:nvPr>
        </p:nvSpPr>
        <p:spPr>
          <a:xfrm>
            <a:off x="294005" y="807085"/>
            <a:ext cx="11548745" cy="755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月，全市物联视联产品收入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7011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万元，同比增长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38%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，增幅全省第五，年度目标完成率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59%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，落后时间进度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7.7PP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海宁、桐乡、嘉禾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收入贡献绝对量较好，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嘉善、海盐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收入同比下滑严重。</a:t>
            </a:r>
          </a:p>
        </p:txBody>
      </p:sp>
      <p:sp>
        <p:nvSpPr>
          <p:cNvPr id="24" name="文本框 57"/>
          <p:cNvSpPr txBox="1"/>
          <p:nvPr/>
        </p:nvSpPr>
        <p:spPr>
          <a:xfrm>
            <a:off x="487045" y="3016250"/>
            <a:ext cx="3495040" cy="288290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和对讲标品：桐乡、平湖同比降幅较大</a:t>
            </a:r>
          </a:p>
        </p:txBody>
      </p:sp>
      <p:sp>
        <p:nvSpPr>
          <p:cNvPr id="29" name="文本框 15"/>
          <p:cNvSpPr txBox="1"/>
          <p:nvPr/>
        </p:nvSpPr>
        <p:spPr>
          <a:xfrm>
            <a:off x="8407400" y="2997835"/>
            <a:ext cx="3234690" cy="28765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>
              <a:lnSpc>
                <a:spcPct val="125000"/>
              </a:lnSpc>
              <a:buClr>
                <a:srgbClr val="000000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一次性产品：嘉善不足百万，降幅最大</a:t>
            </a:r>
          </a:p>
        </p:txBody>
      </p:sp>
      <p:sp>
        <p:nvSpPr>
          <p:cNvPr id="33" name="文本框 57"/>
          <p:cNvSpPr txBox="1"/>
          <p:nvPr/>
        </p:nvSpPr>
        <p:spPr>
          <a:xfrm>
            <a:off x="909955" y="1400175"/>
            <a:ext cx="501269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全市：物联网收入虽增长较快，但仍落后时间进度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产品市场|物联视联</a:t>
            </a:r>
          </a:p>
        </p:txBody>
      </p:sp>
      <p:sp>
        <p:nvSpPr>
          <p:cNvPr id="3" name="矩形 2"/>
          <p:cNvSpPr/>
          <p:nvPr/>
        </p:nvSpPr>
        <p:spPr>
          <a:xfrm>
            <a:off x="6548755" y="1611630"/>
            <a:ext cx="5294630" cy="134302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57"/>
          <p:cNvSpPr txBox="1"/>
          <p:nvPr/>
        </p:nvSpPr>
        <p:spPr>
          <a:xfrm>
            <a:off x="6851333" y="1400175"/>
            <a:ext cx="482981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区县：除海宁外均下降，海盐、嘉善下滑严重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335280" y="1735455"/>
          <a:ext cx="6076950" cy="120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36550" y="3284855"/>
          <a:ext cx="3957955" cy="127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6568440" y="1724660"/>
          <a:ext cx="5234940" cy="117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1352530" y="2712085"/>
            <a:ext cx="9258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剔除</a:t>
            </a:r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JY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304790" y="461899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sp>
        <p:nvSpPr>
          <p:cNvPr id="28" name="矩形 27"/>
          <p:cNvSpPr/>
          <p:nvPr/>
        </p:nvSpPr>
        <p:spPr>
          <a:xfrm>
            <a:off x="4972050" y="4951730"/>
            <a:ext cx="26022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沿街场景提前布局高德旺铺</a:t>
            </a:r>
          </a:p>
        </p:txBody>
      </p:sp>
      <p:graphicFrame>
        <p:nvGraphicFramePr>
          <p:cNvPr id="15" name="表格 14"/>
          <p:cNvGraphicFramePr/>
          <p:nvPr>
            <p:custDataLst>
              <p:tags r:id="rId4"/>
            </p:custDataLst>
          </p:nvPr>
        </p:nvGraphicFramePr>
        <p:xfrm>
          <a:off x="4726940" y="6020435"/>
          <a:ext cx="3206750" cy="554355"/>
        </p:xfrm>
        <a:graphic>
          <a:graphicData uri="http://schemas.openxmlformats.org/drawingml/2006/table">
            <a:tbl>
              <a:tblPr/>
              <a:tblGrid>
                <a:gridCol w="383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478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推荐行业</a:t>
                      </a:r>
                    </a:p>
                  </a:txBody>
                  <a:tcPr marL="9842" marR="9842" marT="9842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6C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第一梯队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6C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维修、建材、回收、美容美发等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第二梯队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6C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家电数码、配镜店、棋牌店</a:t>
                      </a:r>
                      <a:r>
                        <a:rPr lang="zh-CN" altLang="en-US" sz="90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、电动车维修</a:t>
                      </a:r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78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第三梯队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B6C7E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0" i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图文快印、按摩、宠物店等</a:t>
                      </a:r>
                    </a:p>
                  </a:txBody>
                  <a:tcPr marL="9842" marR="9842" marT="9842" marB="0" anchor="b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Rectangle 1"/>
          <p:cNvSpPr>
            <a:spLocks noChangeArrowheads="1"/>
          </p:cNvSpPr>
          <p:nvPr/>
        </p:nvSpPr>
        <p:spPr bwMode="auto">
          <a:xfrm>
            <a:off x="4584065" y="5189220"/>
            <a:ext cx="3403600" cy="7835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algn="l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      </a:t>
            </a:r>
            <a:r>
              <a: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rPr>
              <a:t>充分利用高德旺铺业务</a:t>
            </a:r>
            <a:r>
              <a:rPr lang="zh-CN" altLang="en-US" sz="120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不抽佣</a:t>
            </a:r>
            <a:r>
              <a:rPr lang="zh-CN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等优</a:t>
            </a:r>
            <a:r>
              <a:rPr lang="zh-CN" altLang="en-US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势，结合小微宽带等业务融合营销，推进沿街商户、专业市场等场景业务拓展，</a:t>
            </a:r>
            <a:r>
              <a:rPr lang="en-US" altLang="zh-CN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9</a:t>
            </a:r>
            <a:r>
              <a:rPr lang="zh-CN" altLang="en-US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月要求所有县市破零。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仿宋" panose="02010609060101010101" pitchFamily="49" charset="-122"/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07400" y="4961255"/>
            <a:ext cx="27800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和对讲重点行业加强复制推广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8471535" y="5258435"/>
            <a:ext cx="315087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    </a:t>
            </a:r>
            <a:r>
              <a:rPr lang="zh-CN" altLang="en-US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围绕三类场景持续深耕和对讲专用终端及和对讲工作机业务，加快成熟案例复制。和对讲工作终端类型</a:t>
            </a:r>
            <a:r>
              <a:rPr lang="en-US" altLang="zh-CN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9</a:t>
            </a:r>
            <a:r>
              <a:rPr lang="zh-CN" altLang="en-US" sz="12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  <a:sym typeface="+mn-ea"/>
              </a:rPr>
              <a:t>月底预计更新。</a:t>
            </a:r>
          </a:p>
        </p:txBody>
      </p:sp>
      <p:grpSp>
        <p:nvGrpSpPr>
          <p:cNvPr id="131" name="组合 130"/>
          <p:cNvGrpSpPr/>
          <p:nvPr/>
        </p:nvGrpSpPr>
        <p:grpSpPr>
          <a:xfrm>
            <a:off x="8572234" y="5887085"/>
            <a:ext cx="3171293" cy="667286"/>
            <a:chOff x="10264" y="4266"/>
            <a:chExt cx="6533" cy="1028"/>
          </a:xfrm>
        </p:grpSpPr>
        <p:sp>
          <p:nvSpPr>
            <p:cNvPr id="101" name="文本框 100"/>
            <p:cNvSpPr txBox="1"/>
            <p:nvPr/>
          </p:nvSpPr>
          <p:spPr>
            <a:xfrm>
              <a:off x="10312" y="4266"/>
              <a:ext cx="1652" cy="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800" b="1" u="sng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强执法场景</a:t>
              </a: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12751" y="4267"/>
              <a:ext cx="1757" cy="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800" b="1" u="sng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半执法场景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15191" y="4268"/>
              <a:ext cx="1606" cy="33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CN" altLang="en-US" sz="800" b="1" u="sng">
                  <a:solidFill>
                    <a:schemeClr val="accent1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非执法场景</a:t>
              </a:r>
            </a:p>
          </p:txBody>
        </p:sp>
        <p:pic>
          <p:nvPicPr>
            <p:cNvPr id="116" name="图片 11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64" y="4724"/>
              <a:ext cx="548" cy="570"/>
            </a:xfrm>
            <a:prstGeom prst="rect">
              <a:avLst/>
            </a:prstGeom>
          </p:spPr>
        </p:pic>
      </p:grpSp>
      <p:sp>
        <p:nvSpPr>
          <p:cNvPr id="39" name="文本框 38"/>
          <p:cNvSpPr txBox="1"/>
          <p:nvPr/>
        </p:nvSpPr>
        <p:spPr>
          <a:xfrm>
            <a:off x="8832215" y="6111875"/>
            <a:ext cx="794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警务通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流管通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行政执法</a:t>
            </a:r>
          </a:p>
        </p:txBody>
      </p:sp>
      <p:pic>
        <p:nvPicPr>
          <p:cNvPr id="40" name="图片 39" descr="C_副本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19963" y="6149975"/>
            <a:ext cx="222368" cy="44132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9984740" y="6111875"/>
            <a:ext cx="794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一户百应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校园安保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医院安保</a:t>
            </a:r>
          </a:p>
          <a:p>
            <a:endParaRPr lang="zh-CN" altLang="en-US" sz="9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1156315" y="6111875"/>
            <a:ext cx="79438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物业安保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工厂调度</a:t>
            </a:r>
          </a:p>
          <a:p>
            <a:r>
              <a:rPr lang="zh-CN" altLang="en-US" sz="9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活动保障</a:t>
            </a:r>
          </a:p>
        </p:txBody>
      </p:sp>
      <p:pic>
        <p:nvPicPr>
          <p:cNvPr id="46" name="图片 45" descr="D2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754870" y="6090920"/>
            <a:ext cx="219075" cy="488950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0DF4C0C0-5377-C180-686E-2CB33B48A34D}"/>
              </a:ext>
            </a:extLst>
          </p:cNvPr>
          <p:cNvGrpSpPr/>
          <p:nvPr/>
        </p:nvGrpSpPr>
        <p:grpSpPr>
          <a:xfrm>
            <a:off x="335280" y="4933950"/>
            <a:ext cx="3886200" cy="967740"/>
            <a:chOff x="12054" y="7770"/>
            <a:chExt cx="6120" cy="152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F92B806-2880-4D3E-627F-CAB0F40D5804}"/>
                </a:ext>
              </a:extLst>
            </p:cNvPr>
            <p:cNvSpPr/>
            <p:nvPr/>
          </p:nvSpPr>
          <p:spPr>
            <a:xfrm>
              <a:off x="12923" y="7770"/>
              <a:ext cx="4626" cy="75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285750" lvl="0" indent="-285750" algn="ctr"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围绕本地工业开拓模组商机</a:t>
              </a: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A3CD0297-66A4-98A7-A22D-B75727B2D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4" y="8091"/>
              <a:ext cx="6120" cy="12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   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围绕本地工业产业：逆变器、水泵以及空压机，请分公司联系客户，市公司协同上研院全量走访，开拓模组商机，推进落地。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B4275B24-7435-8B68-B722-2A5AB786D2DB}"/>
              </a:ext>
            </a:extLst>
          </p:cNvPr>
          <p:cNvSpPr/>
          <p:nvPr/>
        </p:nvSpPr>
        <p:spPr>
          <a:xfrm>
            <a:off x="420369" y="5968365"/>
            <a:ext cx="1269089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逆变器行业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移动植入北斗通讯棒，实现远程监控与智能管理</a:t>
            </a:r>
            <a:endParaRPr 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F7BEEEF-0D3B-31C5-F0B4-DBBFB122CA1A}"/>
              </a:ext>
            </a:extLst>
          </p:cNvPr>
          <p:cNvSpPr/>
          <p:nvPr/>
        </p:nvSpPr>
        <p:spPr>
          <a:xfrm>
            <a:off x="1799400" y="5968365"/>
            <a:ext cx="1272264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水泵行业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集成物联模组，打造云端平台，支持远程控管与状态分析</a:t>
            </a:r>
            <a:endParaRPr 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DB80FB6-B2AA-9EAA-1F6F-94A72DB009B8}"/>
              </a:ext>
            </a:extLst>
          </p:cNvPr>
          <p:cNvSpPr/>
          <p:nvPr/>
        </p:nvSpPr>
        <p:spPr>
          <a:xfrm>
            <a:off x="3153906" y="5968365"/>
            <a:ext cx="1272264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空压机行业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4G/5G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网关接入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，实现数据可视与能效管理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BC21FE6-56ED-1D8E-6784-4C4E70888F03}"/>
              </a:ext>
            </a:extLst>
          </p:cNvPr>
          <p:cNvSpPr/>
          <p:nvPr/>
        </p:nvSpPr>
        <p:spPr>
          <a:xfrm rot="19800000">
            <a:off x="5552821" y="3268709"/>
            <a:ext cx="835990" cy="122813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未更新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375285" y="757768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6710" y="805428"/>
            <a:ext cx="11358880" cy="66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，全市5G专网收入6312万元，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68%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，全省第五；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月当月新增收入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1698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万，主要通过自有及铁通项目收入归口贡献（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1294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万）；区县层面，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嘉禾、海宁、战客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收入落后时间进度。下半年需通过项目融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和产品增收，双轮驱动、协同共进提升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产品市场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5G</a:t>
            </a:r>
          </a:p>
        </p:txBody>
      </p:sp>
      <p:graphicFrame>
        <p:nvGraphicFramePr>
          <p:cNvPr id="27" name="图表 26"/>
          <p:cNvGraphicFramePr/>
          <p:nvPr/>
        </p:nvGraphicFramePr>
        <p:xfrm>
          <a:off x="258445" y="1793875"/>
          <a:ext cx="6086475" cy="1169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6289040" y="1814830"/>
          <a:ext cx="5320665" cy="124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241935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图表 44"/>
          <p:cNvGraphicFramePr/>
          <p:nvPr/>
        </p:nvGraphicFramePr>
        <p:xfrm>
          <a:off x="4057650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矩形 58"/>
          <p:cNvSpPr/>
          <p:nvPr/>
        </p:nvSpPr>
        <p:spPr>
          <a:xfrm>
            <a:off x="250825" y="4848225"/>
            <a:ext cx="11613515" cy="188595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80" y="1597660"/>
            <a:ext cx="6085840" cy="141033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51600" y="1590040"/>
            <a:ext cx="537210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35" y="3265170"/>
            <a:ext cx="1157859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4650" y="3021330"/>
            <a:ext cx="3663950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覆盖商机完成排摸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53.4%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，嘉禾、海盐落后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657090" y="3021330"/>
            <a:ext cx="297751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项目融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率低，海盐未破零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366125" y="3021330"/>
            <a:ext cx="329374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产品收入贡献低，大颗粒收入不足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83395" y="3435985"/>
            <a:ext cx="240411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大颗粒收入包括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虚拟专网（即单网覆盖）、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入驻专网，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OneCyber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4681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专网收入增收明显，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18PP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947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个生产单元收入落后时间进度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92290" y="5226685"/>
            <a:ext cx="4813300" cy="61785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紧盯低空经济项目：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梳理低空商机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，低空经济项目主营部分建议均应录入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DICT-中移凌云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31499" y="4874478"/>
            <a:ext cx="27800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加快信号覆盖商机跟进与转化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25100" y="4885690"/>
            <a:ext cx="2947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新增/存量/铁通三通道项目拓收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64985" y="6071870"/>
            <a:ext cx="4922520" cy="58610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拓大铁通项目收入：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协同铁通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每月盘点铁通当月待录收项目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，研判项目融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可行性，要求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月各县区均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环比提升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447328" y="5808421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无人机管控</a:t>
            </a:r>
          </a:p>
        </p:txBody>
      </p:sp>
      <p:sp>
        <p:nvSpPr>
          <p:cNvPr id="37" name="圆角矩形 2"/>
          <p:cNvSpPr/>
          <p:nvPr/>
        </p:nvSpPr>
        <p:spPr>
          <a:xfrm>
            <a:off x="9003015" y="5815702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空域管理</a:t>
            </a:r>
          </a:p>
        </p:txBody>
      </p:sp>
      <p:sp>
        <p:nvSpPr>
          <p:cNvPr id="38" name="圆角矩形 2"/>
          <p:cNvSpPr/>
          <p:nvPr/>
        </p:nvSpPr>
        <p:spPr>
          <a:xfrm>
            <a:off x="10415192" y="5813284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航道规划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7949528" y="3411220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673850" y="2113915"/>
            <a:ext cx="48964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170285" y="1897380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50%</a:t>
            </a:r>
          </a:p>
          <a:p>
            <a:pPr algn="ctr"/>
            <a:r>
              <a:rPr lang="zh-CN" altLang="en-US" sz="1000"/>
              <a:t>时间进度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9385" y="473075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7215" y="5233670"/>
            <a:ext cx="4461510" cy="139001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加快覆盖点位排摸：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进门聊覆盖情况，存在信号弱、不稳定等情况推荐付费覆盖；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扭转免费覆盖误区：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除政府、医院等公共场景免费覆盖外，其他商业场景要应收尽收，将网络投资均应转化为政企收入；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做好覆盖收入归口：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覆盖类场景收入，原则上均应录入5G虚拟专网收入（可全额一次性计入网格木本收入）；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426085" y="5166360"/>
            <a:ext cx="1141730" cy="4273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覆盖类商机的</a:t>
            </a:r>
          </a:p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三个清单</a:t>
            </a:r>
          </a:p>
        </p:txBody>
      </p:sp>
      <p:sp>
        <p:nvSpPr>
          <p:cNvPr id="13" name="圆角矩形 2"/>
          <p:cNvSpPr/>
          <p:nvPr/>
        </p:nvSpPr>
        <p:spPr>
          <a:xfrm>
            <a:off x="426085" y="57144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新建楼宇清单</a:t>
            </a:r>
          </a:p>
        </p:txBody>
      </p:sp>
      <p:sp>
        <p:nvSpPr>
          <p:cNvPr id="16" name="圆角矩形 2"/>
          <p:cNvSpPr/>
          <p:nvPr/>
        </p:nvSpPr>
        <p:spPr>
          <a:xfrm>
            <a:off x="426085" y="60700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信号投诉清单</a:t>
            </a:r>
          </a:p>
        </p:txBody>
      </p:sp>
      <p:sp>
        <p:nvSpPr>
          <p:cNvPr id="17" name="圆角矩形 2"/>
          <p:cNvSpPr/>
          <p:nvPr/>
        </p:nvSpPr>
        <p:spPr>
          <a:xfrm>
            <a:off x="426085" y="6390640"/>
            <a:ext cx="1141730" cy="2527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已规划站点清单</a:t>
            </a:r>
          </a:p>
        </p:txBody>
      </p:sp>
      <p:sp>
        <p:nvSpPr>
          <p:cNvPr id="19" name="梯形 18"/>
          <p:cNvSpPr/>
          <p:nvPr/>
        </p:nvSpPr>
        <p:spPr>
          <a:xfrm rot="5400000">
            <a:off x="1370965" y="5821045"/>
            <a:ext cx="807085" cy="196215"/>
          </a:xfrm>
          <a:prstGeom prst="trapezoid">
            <a:avLst>
              <a:gd name="adj" fmla="val 838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03A43DC-8E65-C1B7-A46C-104B40C90A96}"/>
              </a:ext>
            </a:extLst>
          </p:cNvPr>
          <p:cNvSpPr/>
          <p:nvPr/>
        </p:nvSpPr>
        <p:spPr>
          <a:xfrm rot="19800000">
            <a:off x="3621796" y="761859"/>
            <a:ext cx="3714547" cy="5173436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未更新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</a:t>
            </a: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转型等效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物联视联部分</a:t>
            </a: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51384" y="3232309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51384" y="4782800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5"/>
            </p:custDataLst>
          </p:nvPr>
        </p:nvSpPr>
        <p:spPr>
          <a:xfrm>
            <a:off x="749840" y="1637746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个网格新增转型用户数未破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嘉善罗星（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双域专网） 、嘉禾秀洲（和对讲）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海盐武原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落后较多；</a:t>
            </a:r>
          </a:p>
        </p:txBody>
      </p:sp>
      <p:sp>
        <p:nvSpPr>
          <p:cNvPr id="16" name="文本框 11"/>
          <p:cNvSpPr/>
          <p:nvPr>
            <p:custDataLst>
              <p:tags r:id="rId6"/>
            </p:custDataLst>
          </p:nvPr>
        </p:nvSpPr>
        <p:spPr>
          <a:xfrm>
            <a:off x="1055370" y="2996952"/>
            <a:ext cx="1080126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平湖乍浦（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 BAF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专网）、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海宁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嘉禾大桥、桐乡乌镇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7"/>
            </p:custDataLst>
          </p:nvPr>
        </p:nvSpPr>
        <p:spPr>
          <a:xfrm>
            <a:off x="1151849" y="4427359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嘉善姚庄（和对讲）、海盐百步（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5G BAF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专网）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海盐秦山、嘉禾新丰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网格未破零；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216535" y="817245"/>
            <a:ext cx="1128522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转型等效用户（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物联视联部分）：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平湖乍浦、嘉善罗星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、嘉禾秀洲、海宁盐官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转型等效绝对量领先；一类网格有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个网格当月等效未破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0户（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海盐武原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），贡献严重不足，全市有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个网格当月未破零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（嘉禾新丰、海盐秦山）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pic>
        <p:nvPicPr>
          <p:cNvPr id="22" name="图片 21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7488" y="5949280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174355" y="5949280"/>
            <a:ext cx="2444750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武原网格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业务拓展</a:t>
            </a:r>
            <a:endParaRPr 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签约海盐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业务，新增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产品收入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2238" y="5949280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5168900" y="5949280"/>
            <a:ext cx="227647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罗星网格千里眼业务拓展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新签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路小微版行业视频产品，应用场景为阳光厨房。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26623" y="5949280"/>
            <a:ext cx="332740" cy="332740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CB51385-4757-78FE-5721-F17BA7154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950584"/>
              </p:ext>
            </p:extLst>
          </p:nvPr>
        </p:nvGraphicFramePr>
        <p:xfrm>
          <a:off x="1271464" y="2017698"/>
          <a:ext cx="10110911" cy="97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7445374" y="2079238"/>
            <a:ext cx="3937001" cy="72119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5780E7C-AFA1-F570-3C04-B15164073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387323"/>
              </p:ext>
            </p:extLst>
          </p:nvPr>
        </p:nvGraphicFramePr>
        <p:xfrm>
          <a:off x="1369060" y="3297156"/>
          <a:ext cx="9955416" cy="1073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6240015" y="3354071"/>
            <a:ext cx="5142359" cy="7608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033801F-FFC2-D106-E22A-9A7050766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97955"/>
              </p:ext>
            </p:extLst>
          </p:nvPr>
        </p:nvGraphicFramePr>
        <p:xfrm>
          <a:off x="1271464" y="4782800"/>
          <a:ext cx="10053012" cy="107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5735960" y="4869161"/>
            <a:ext cx="5646415" cy="7920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文本框 11">
            <a:extLst>
              <a:ext uri="{FF2B5EF4-FFF2-40B4-BE49-F238E27FC236}">
                <a16:creationId xmlns:a16="http://schemas.microsoft.com/office/drawing/2014/main" id="{2F15B3E9-23A4-267F-97C7-B309AC01CA64}"/>
              </a:ext>
            </a:extLst>
          </p:cNvPr>
          <p:cNvSpPr/>
          <p:nvPr/>
        </p:nvSpPr>
        <p:spPr>
          <a:xfrm>
            <a:off x="1847528" y="5949280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梧桐网格和对讲工作机突破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街道办事处和对讲专用终端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59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台，用于行政执法人员调度管理。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714ADC-BAAC-1208-3B81-33E96359D083}"/>
              </a:ext>
            </a:extLst>
          </p:cNvPr>
          <p:cNvSpPr/>
          <p:nvPr/>
        </p:nvSpPr>
        <p:spPr>
          <a:xfrm rot="19800000">
            <a:off x="5703094" y="5990060"/>
            <a:ext cx="406578" cy="831670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未更新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96A8515-9819-7AFF-763E-D6A8A9A986B6}"/>
              </a:ext>
            </a:extLst>
          </p:cNvPr>
          <p:cNvSpPr/>
          <p:nvPr/>
        </p:nvSpPr>
        <p:spPr>
          <a:xfrm rot="19800000">
            <a:off x="9328732" y="5886203"/>
            <a:ext cx="351484" cy="887229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未更新</a:t>
            </a:r>
          </a:p>
        </p:txBody>
      </p:sp>
    </p:spTree>
    <p:extLst>
      <p:ext uri="{BB962C8B-B14F-4D97-AF65-F5344CB8AC3E}">
        <p14:creationId xmlns:p14="http://schemas.microsoft.com/office/powerpoint/2010/main" val="27990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2750222"/>
              </p:ext>
            </p:extLst>
          </p:nvPr>
        </p:nvGraphicFramePr>
        <p:xfrm>
          <a:off x="1055370" y="4799965"/>
          <a:ext cx="10553065" cy="12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7" name="图表 6"/>
          <p:cNvGraphicFramePr/>
          <p:nvPr>
            <p:custDataLst>
              <p:tags r:id="rId2"/>
            </p:custDataLst>
          </p:nvPr>
        </p:nvGraphicFramePr>
        <p:xfrm>
          <a:off x="1055370" y="3212976"/>
          <a:ext cx="10512425" cy="143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图表 17"/>
          <p:cNvGraphicFramePr/>
          <p:nvPr>
            <p:custDataLst>
              <p:tags r:id="rId3"/>
            </p:custDataLst>
          </p:nvPr>
        </p:nvGraphicFramePr>
        <p:xfrm>
          <a:off x="1055370" y="1772816"/>
          <a:ext cx="10512425" cy="129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物联视联产品收入</a:t>
            </a:r>
          </a:p>
        </p:txBody>
      </p:sp>
      <p:cxnSp>
        <p:nvCxnSpPr>
          <p:cNvPr id="2" name="直接连接符 1"/>
          <p:cNvCxnSpPr/>
          <p:nvPr>
            <p:custDataLst>
              <p:tags r:id="rId4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51384" y="3150964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51384" y="474908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8"/>
            </p:custDataLst>
          </p:nvPr>
        </p:nvSpPr>
        <p:spPr>
          <a:xfrm>
            <a:off x="1055370" y="1525424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（卡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其余网格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收入均严重不足；</a:t>
            </a:r>
          </a:p>
        </p:txBody>
      </p:sp>
      <p:sp>
        <p:nvSpPr>
          <p:cNvPr id="16" name="文本框 11"/>
          <p:cNvSpPr/>
          <p:nvPr>
            <p:custDataLst>
              <p:tags r:id="rId9"/>
            </p:custDataLst>
          </p:nvPr>
        </p:nvSpPr>
        <p:spPr>
          <a:xfrm>
            <a:off x="1055370" y="2950329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模组）、桐乡洲泉（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嘉禾王店、嘉禾城北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10"/>
            </p:custDataLst>
          </p:nvPr>
        </p:nvSpPr>
        <p:spPr>
          <a:xfrm>
            <a:off x="1055370" y="4547215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服务包）、海宁袁花（云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桐乡大麻、嘉禾油车港等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网格落后；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455295" y="826770"/>
            <a:ext cx="1120775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物联视联产品收入：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桐乡洲泉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收入绝对量较好；一类网格中有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万元，二类网格中有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万，三类网格中有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4511824" y="1819910"/>
            <a:ext cx="6867376" cy="110503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3071664" y="3491865"/>
            <a:ext cx="8310711" cy="935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968208" y="5084445"/>
            <a:ext cx="3414167" cy="86432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文本框 11"/>
          <p:cNvSpPr/>
          <p:nvPr/>
        </p:nvSpPr>
        <p:spPr>
          <a:xfrm>
            <a:off x="1847528" y="6092537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高价值应用计收：新埭网格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签约签约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镇消防设备采购服务收入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</a:t>
            </a:r>
          </a:p>
        </p:txBody>
      </p:sp>
      <p:pic>
        <p:nvPicPr>
          <p:cNvPr id="23" name="图片 22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7488" y="6092537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400415" y="6092537"/>
            <a:ext cx="241871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双域专网：梧桐网格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签约桐乡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信息科技有限公司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双域专网，应用场景为移动办公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40688" y="6092537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4988238" y="6092537"/>
            <a:ext cx="23762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卡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模组拓展：嘉禾经开网格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签约浙江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有限公司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万套卡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模组业务，应用场景为智能水表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198" y="6092537"/>
            <a:ext cx="332740" cy="332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custDataLst>
              <p:tags r:id="rId1"/>
            </p:custDataLst>
          </p:nvPr>
        </p:nvGraphicFramePr>
        <p:xfrm>
          <a:off x="1055370" y="4799965"/>
          <a:ext cx="10553065" cy="12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7" name="图表 6"/>
          <p:cNvGraphicFramePr/>
          <p:nvPr>
            <p:custDataLst>
              <p:tags r:id="rId2"/>
            </p:custDataLst>
          </p:nvPr>
        </p:nvGraphicFramePr>
        <p:xfrm>
          <a:off x="1055370" y="3212976"/>
          <a:ext cx="10512425" cy="143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图表 17"/>
          <p:cNvGraphicFramePr/>
          <p:nvPr>
            <p:custDataLst>
              <p:tags r:id="rId3"/>
            </p:custDataLst>
          </p:nvPr>
        </p:nvGraphicFramePr>
        <p:xfrm>
          <a:off x="1055370" y="1772816"/>
          <a:ext cx="10512425" cy="129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物联视联产品收入</a:t>
            </a:r>
          </a:p>
        </p:txBody>
      </p:sp>
      <p:cxnSp>
        <p:nvCxnSpPr>
          <p:cNvPr id="2" name="直接连接符 1"/>
          <p:cNvCxnSpPr/>
          <p:nvPr>
            <p:custDataLst>
              <p:tags r:id="rId4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51384" y="3150964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51384" y="474908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8"/>
            </p:custDataLst>
          </p:nvPr>
        </p:nvSpPr>
        <p:spPr>
          <a:xfrm>
            <a:off x="1055370" y="1525424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海宁硖石、桐乡梧桐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嘉禾秀洲、桐乡濮院、海宁许村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收入严重不足；</a:t>
            </a:r>
          </a:p>
        </p:txBody>
      </p:sp>
      <p:sp>
        <p:nvSpPr>
          <p:cNvPr id="16" name="文本框 11"/>
          <p:cNvSpPr/>
          <p:nvPr>
            <p:custDataLst>
              <p:tags r:id="rId9"/>
            </p:custDataLst>
          </p:nvPr>
        </p:nvSpPr>
        <p:spPr>
          <a:xfrm>
            <a:off x="1055370" y="2950329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模组）、桐乡开发区（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嘉禾王店、嘉禾大桥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10"/>
            </p:custDataLst>
          </p:nvPr>
        </p:nvSpPr>
        <p:spPr>
          <a:xfrm>
            <a:off x="1055370" y="4547215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海宁袁花（</a:t>
            </a:r>
            <a:r>
              <a:rPr 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云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桐乡石门、嘉善干窑等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网格落后；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455295" y="826770"/>
            <a:ext cx="1120775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物联视联产品收入：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海宁硖石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桐乡梧桐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收入绝对量较好；一类网格中有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万元，二类网格中有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万，三类网格中有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8257540" y="1819910"/>
            <a:ext cx="3121660" cy="10699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5820410" y="3491865"/>
            <a:ext cx="5561965" cy="935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968208" y="5084445"/>
            <a:ext cx="3414167" cy="86432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文本框 11"/>
          <p:cNvSpPr/>
          <p:nvPr/>
        </p:nvSpPr>
        <p:spPr>
          <a:xfrm>
            <a:off x="1847528" y="6020782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高价值应用计收：袁花网格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签约签约</a:t>
            </a: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多个社区垃圾厢房维护服务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</a:t>
            </a:r>
          </a:p>
        </p:txBody>
      </p:sp>
      <p:pic>
        <p:nvPicPr>
          <p:cNvPr id="23" name="图片 22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7488" y="6092537"/>
            <a:ext cx="332740" cy="332740"/>
          </a:xfrm>
          <a:prstGeom prst="rect">
            <a:avLst/>
          </a:prstGeom>
        </p:spPr>
      </p:pic>
      <p:sp>
        <p:nvSpPr>
          <p:cNvPr id="3" name="文本框 11">
            <a:extLst>
              <a:ext uri="{FF2B5EF4-FFF2-40B4-BE49-F238E27FC236}">
                <a16:creationId xmlns:a16="http://schemas.microsoft.com/office/drawing/2014/main" id="{CCFB5A93-C77A-F3C7-550C-694ADE9BEBDD}"/>
              </a:ext>
            </a:extLst>
          </p:cNvPr>
          <p:cNvSpPr/>
          <p:nvPr/>
        </p:nvSpPr>
        <p:spPr>
          <a:xfrm>
            <a:off x="4988238" y="6021288"/>
            <a:ext cx="23762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卡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模组拓展：海宁盐官网格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签约海宁云多科技有限公司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万套卡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模组业务，应用场景为智能开关</a:t>
            </a:r>
          </a:p>
        </p:txBody>
      </p:sp>
      <p:pic>
        <p:nvPicPr>
          <p:cNvPr id="9" name="图片 8" descr="大拇指">
            <a:extLst>
              <a:ext uri="{FF2B5EF4-FFF2-40B4-BE49-F238E27FC236}">
                <a16:creationId xmlns:a16="http://schemas.microsoft.com/office/drawing/2014/main" id="{C26D4D27-4BB0-03C0-B9D4-422FA74F581B}"/>
              </a:ext>
            </a:extLst>
          </p:cNvPr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198" y="6092537"/>
            <a:ext cx="332740" cy="332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cefa9-3de3-4d2d-a530-f47b45845da0"/>
  <p:tag name="COMMONDATA" val="eyJoZGlkIjoiYmQyZjQ1YzE4N2IzYWRjMTdlZWNkMTgwNTRhMmFjNWIifQ=="/>
  <p:tag name="RESOURCE_RECORD_KEY" val="{&quot;29&quot;:[20435118,20405923,20405940],&quot;65&quot;:[20184553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81.95,&quot;left&quot;:15.65,&quot;top&quot;:23.4,&quot;width&quot;:922.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3.2,&quot;left&quot;:15.65,&quot;top&quot;:57.55,&quot;width&quot;:913.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1.95,&quot;left&quot;:15.65,&quot;top&quot;:23.4,&quot;width&quot;:922.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52*43"/>
  <p:tag name="TABLE_ENDDRAG_RECT" val="375*470*252*43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材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anchor="ctr">
        <a:noAutofit/>
      </a:bodyPr>
      <a:lstStyle>
        <a:defPPr>
          <a:lnSpc>
            <a:spcPct val="150000"/>
          </a:lnSpc>
          <a:buClr>
            <a:srgbClr val="FF0000"/>
          </a:buCl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  <a:ln w="19050">
          <a:solidFill>
            <a:schemeClr val="tx1"/>
          </a:solidFill>
          <a:prstDash val="dash"/>
        </a:ln>
      </a:spPr>
      <a:bodyPr wrap="square" rtlCol="0" anchor="ctr">
        <a:noAutofit/>
      </a:bodyPr>
      <a:lstStyle>
        <a:defPPr marL="144145">
          <a:defRPr sz="1600"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1652</Words>
  <Application>Microsoft Office PowerPoint</Application>
  <PresentationFormat>宽屏</PresentationFormat>
  <Paragraphs>117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★锐线体</vt:lpstr>
      <vt:lpstr>方正黑体简体</vt:lpstr>
      <vt:lpstr>黑体</vt:lpstr>
      <vt:lpstr>华文中宋</vt:lpstr>
      <vt:lpstr>微软雅黑</vt:lpstr>
      <vt:lpstr>Arial</vt:lpstr>
      <vt:lpstr>Calibri</vt:lpstr>
      <vt:lpstr>Wingdings</vt:lpstr>
      <vt:lpstr>Wingdings 3</vt:lpstr>
      <vt:lpstr>Office 主题</vt:lpstr>
      <vt:lpstr>离子</vt:lpstr>
      <vt:lpstr>3_Office 主题</vt:lpstr>
      <vt:lpstr>材料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倪明辉</dc:creator>
  <cp:lastModifiedBy>Administrator</cp:lastModifiedBy>
  <cp:revision>7373</cp:revision>
  <cp:lastPrinted>2018-03-21T08:45:00Z</cp:lastPrinted>
  <dcterms:created xsi:type="dcterms:W3CDTF">2016-06-15T01:23:00Z</dcterms:created>
  <dcterms:modified xsi:type="dcterms:W3CDTF">2025-09-19T07:31:14Z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DA30F7538C7A49E797CA28DBDF06F054</vt:lpwstr>
  </property>
  <property fmtid="{D5CDD505-2E9C-101B-9397-08002B2CF9AE}" pid="3" name="KSOProductBuildVer">
    <vt:lpwstr>2052-11.8.2.12309</vt:lpwstr>
  </property>
</Properties>
</file>