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7" r:id="rId3"/>
    <p:sldId id="258" r:id="rId5"/>
    <p:sldId id="259" r:id="rId6"/>
    <p:sldId id="260" r:id="rId7"/>
    <p:sldId id="270" r:id="rId8"/>
    <p:sldId id="261" r:id="rId9"/>
    <p:sldId id="275" r:id="rId10"/>
    <p:sldId id="264" r:id="rId11"/>
    <p:sldId id="272" r:id="rId12"/>
    <p:sldId id="271" r:id="rId13"/>
    <p:sldId id="273" r:id="rId14"/>
    <p:sldId id="274" r:id="rId15"/>
    <p:sldId id="263" r:id="rId16"/>
    <p:sldId id="266" r:id="rId17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青青 子衿" initials="青青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920"/>
    <a:srgbClr val="F71983"/>
    <a:srgbClr val="FCE4D2"/>
    <a:srgbClr val="22F63B"/>
    <a:srgbClr val="1BF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4B1156A-380E-4F78-BDF5-A606A8083BF9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29" autoAdjust="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AB01B-A120-42D8-842E-29A740FD4AB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CA8A54-135F-42BF-9E41-422971159EBD}">
      <dgm:prSet phldrT="[文本]"/>
      <dgm:spPr/>
      <dgm:t>
        <a:bodyPr/>
        <a:lstStyle/>
        <a:p>
          <a:r>
            <a:rPr lang="zh-CN" altLang="en-US" b="1" dirty="0"/>
            <a:t>物联网平台</a:t>
          </a:r>
        </a:p>
      </dgm:t>
    </dgm:pt>
    <dgm:pt modelId="{B7CE0E34-FA2C-4AB6-94ED-47A5FD6C3CCE}" cxnId="{62690047-E40A-42AF-A378-F1AA666714CD}" type="parTrans">
      <dgm:prSet/>
      <dgm:spPr/>
      <dgm:t>
        <a:bodyPr/>
        <a:lstStyle/>
        <a:p>
          <a:endParaRPr lang="zh-CN" altLang="en-US"/>
        </a:p>
      </dgm:t>
    </dgm:pt>
    <dgm:pt modelId="{8534337C-EEE1-4133-BB15-7310F5E86B5B}" cxnId="{62690047-E40A-42AF-A378-F1AA666714CD}" type="sibTrans">
      <dgm:prSet/>
      <dgm:spPr/>
      <dgm:t>
        <a:bodyPr/>
        <a:lstStyle/>
        <a:p>
          <a:endParaRPr lang="zh-CN" altLang="en-US"/>
        </a:p>
      </dgm:t>
    </dgm:pt>
    <dgm:pt modelId="{030C66C9-5551-4BD0-AE22-2CE706069450}">
      <dgm:prSet phldrT="[文本]"/>
      <dgm:spPr/>
      <dgm:t>
        <a:bodyPr/>
        <a:lstStyle/>
        <a:p>
          <a:r>
            <a:rPr lang="zh-CN" altLang="en-US" dirty="0"/>
            <a:t>权限服务</a:t>
          </a:r>
        </a:p>
      </dgm:t>
    </dgm:pt>
    <dgm:pt modelId="{AB172777-6EDF-48B8-BF5C-AE5A1AC5E1F8}" cxnId="{9DA93A8A-BE79-41B9-AB01-DDF713C5C57D}" type="parTrans">
      <dgm:prSet/>
      <dgm:spPr/>
      <dgm:t>
        <a:bodyPr/>
        <a:lstStyle/>
        <a:p>
          <a:endParaRPr lang="zh-CN" altLang="en-US"/>
        </a:p>
      </dgm:t>
    </dgm:pt>
    <dgm:pt modelId="{B7ACB74B-7E05-4DB0-808B-ECDF7E1307A2}" cxnId="{9DA93A8A-BE79-41B9-AB01-DDF713C5C57D}" type="sibTrans">
      <dgm:prSet/>
      <dgm:spPr/>
      <dgm:t>
        <a:bodyPr/>
        <a:lstStyle/>
        <a:p>
          <a:endParaRPr lang="zh-CN" altLang="en-US"/>
        </a:p>
      </dgm:t>
    </dgm:pt>
    <dgm:pt modelId="{0A627783-599F-4E64-9259-348C28A14C85}">
      <dgm:prSet phldrT="[文本]"/>
      <dgm:spPr/>
      <dgm:t>
        <a:bodyPr/>
        <a:lstStyle/>
        <a:p>
          <a:r>
            <a:rPr lang="zh-CN" altLang="en-US" dirty="0"/>
            <a:t>规则与逻辑服务</a:t>
          </a:r>
        </a:p>
      </dgm:t>
    </dgm:pt>
    <dgm:pt modelId="{3EFBF8D1-28BA-4A9F-81B9-B4B7453AD893}" cxnId="{017DA5BE-EFE3-439E-B9F2-0E5EBCEC9C2E}" type="parTrans">
      <dgm:prSet/>
      <dgm:spPr/>
      <dgm:t>
        <a:bodyPr/>
        <a:lstStyle/>
        <a:p>
          <a:endParaRPr lang="zh-CN" altLang="en-US"/>
        </a:p>
      </dgm:t>
    </dgm:pt>
    <dgm:pt modelId="{DBA0A72D-4D91-4ADB-ABCF-667FAAE19DD5}" cxnId="{017DA5BE-EFE3-439E-B9F2-0E5EBCEC9C2E}" type="sibTrans">
      <dgm:prSet/>
      <dgm:spPr/>
      <dgm:t>
        <a:bodyPr/>
        <a:lstStyle/>
        <a:p>
          <a:endParaRPr lang="zh-CN" altLang="en-US"/>
        </a:p>
      </dgm:t>
    </dgm:pt>
    <dgm:pt modelId="{3ADFAA4F-EBD9-4CD8-A27D-6203FFDC27D2}">
      <dgm:prSet phldrT="[文本]"/>
      <dgm:spPr/>
      <dgm:t>
        <a:bodyPr/>
        <a:lstStyle/>
        <a:p>
          <a:r>
            <a:rPr lang="zh-CN" altLang="en-US" dirty="0"/>
            <a:t>设备接入网关</a:t>
          </a:r>
        </a:p>
      </dgm:t>
    </dgm:pt>
    <dgm:pt modelId="{40E1E8D8-12A8-4FC7-8987-CF7AF27E94A0}" cxnId="{FBFFD3BA-11C8-47E2-8227-9CF7AA494322}" type="parTrans">
      <dgm:prSet/>
      <dgm:spPr/>
      <dgm:t>
        <a:bodyPr/>
        <a:lstStyle/>
        <a:p>
          <a:endParaRPr lang="zh-CN" altLang="en-US"/>
        </a:p>
      </dgm:t>
    </dgm:pt>
    <dgm:pt modelId="{00DD9638-5442-448A-912C-24EB666295BE}" cxnId="{FBFFD3BA-11C8-47E2-8227-9CF7AA494322}" type="sibTrans">
      <dgm:prSet/>
      <dgm:spPr/>
      <dgm:t>
        <a:bodyPr/>
        <a:lstStyle/>
        <a:p>
          <a:endParaRPr lang="zh-CN" altLang="en-US"/>
        </a:p>
      </dgm:t>
    </dgm:pt>
    <dgm:pt modelId="{23E7965F-D4F6-4466-A1FB-4CD363229160}">
      <dgm:prSet phldrT="[文本]"/>
      <dgm:spPr/>
      <dgm:t>
        <a:bodyPr/>
        <a:lstStyle/>
        <a:p>
          <a:r>
            <a:rPr lang="zh-CN" altLang="en-US" dirty="0"/>
            <a:t>应用服务网关</a:t>
          </a:r>
        </a:p>
      </dgm:t>
    </dgm:pt>
    <dgm:pt modelId="{2EE4D249-8825-446E-94CE-4C0877D59569}" cxnId="{019144BC-06EC-4C11-BBD0-0608C93E2251}" type="parTrans">
      <dgm:prSet/>
      <dgm:spPr/>
      <dgm:t>
        <a:bodyPr/>
        <a:lstStyle/>
        <a:p>
          <a:endParaRPr lang="zh-CN" altLang="en-US"/>
        </a:p>
      </dgm:t>
    </dgm:pt>
    <dgm:pt modelId="{B4F40BD3-7EAC-4303-8867-4E116C1A405B}" cxnId="{019144BC-06EC-4C11-BBD0-0608C93E2251}" type="sibTrans">
      <dgm:prSet/>
      <dgm:spPr/>
      <dgm:t>
        <a:bodyPr/>
        <a:lstStyle/>
        <a:p>
          <a:endParaRPr lang="zh-CN" altLang="en-US"/>
        </a:p>
      </dgm:t>
    </dgm:pt>
    <dgm:pt modelId="{2388B0DD-9E07-4776-A89F-9B743BF88762}">
      <dgm:prSet phldrT="[文本]"/>
      <dgm:spPr/>
      <dgm:t>
        <a:bodyPr/>
        <a:lstStyle/>
        <a:p>
          <a:r>
            <a:rPr lang="zh-CN" altLang="en-US" dirty="0"/>
            <a:t>设备组</a:t>
          </a:r>
        </a:p>
      </dgm:t>
    </dgm:pt>
    <dgm:pt modelId="{A19779A4-9F36-47B8-85B7-87E508F4C5F1}" cxnId="{B669893C-E76C-46E9-9CF1-374DA43478F3}" type="parTrans">
      <dgm:prSet/>
      <dgm:spPr/>
      <dgm:t>
        <a:bodyPr/>
        <a:lstStyle/>
        <a:p>
          <a:endParaRPr lang="zh-CN" altLang="en-US"/>
        </a:p>
      </dgm:t>
    </dgm:pt>
    <dgm:pt modelId="{EDD0610E-8785-40DF-B5FF-B97A259F65B9}" cxnId="{B669893C-E76C-46E9-9CF1-374DA43478F3}" type="sibTrans">
      <dgm:prSet/>
      <dgm:spPr/>
      <dgm:t>
        <a:bodyPr/>
        <a:lstStyle/>
        <a:p>
          <a:endParaRPr lang="zh-CN" altLang="en-US"/>
        </a:p>
      </dgm:t>
    </dgm:pt>
    <dgm:pt modelId="{E6BF552F-7892-462E-BFF9-77BDCF0D7EEA}">
      <dgm:prSet phldrT="[文本]"/>
      <dgm:spPr/>
      <dgm:t>
        <a:bodyPr/>
        <a:lstStyle/>
        <a:p>
          <a:r>
            <a:rPr lang="zh-CN" altLang="en-US" dirty="0"/>
            <a:t>操作权限</a:t>
          </a:r>
        </a:p>
      </dgm:t>
    </dgm:pt>
    <dgm:pt modelId="{4F310C14-917A-441E-88E5-2AC8AE18D56F}" cxnId="{D6352631-4290-4B78-8AA3-A88B9FA12D05}" type="parTrans">
      <dgm:prSet/>
      <dgm:spPr/>
      <dgm:t>
        <a:bodyPr/>
        <a:lstStyle/>
        <a:p>
          <a:endParaRPr lang="zh-CN" altLang="en-US"/>
        </a:p>
      </dgm:t>
    </dgm:pt>
    <dgm:pt modelId="{2DDF4A95-A4A0-4EA5-9135-79E5DDECB6DA}" cxnId="{D6352631-4290-4B78-8AA3-A88B9FA12D05}" type="sibTrans">
      <dgm:prSet/>
      <dgm:spPr/>
      <dgm:t>
        <a:bodyPr/>
        <a:lstStyle/>
        <a:p>
          <a:endParaRPr lang="zh-CN" altLang="en-US"/>
        </a:p>
      </dgm:t>
    </dgm:pt>
    <dgm:pt modelId="{9B5D6358-38C4-408F-9C5F-1E793CF8404A}">
      <dgm:prSet phldrT="[文本]"/>
      <dgm:spPr/>
      <dgm:t>
        <a:bodyPr/>
        <a:lstStyle/>
        <a:p>
          <a:r>
            <a:rPr lang="en-US" altLang="zh-CN" dirty="0"/>
            <a:t>MQTT</a:t>
          </a:r>
          <a:r>
            <a:rPr lang="zh-CN" altLang="en-US" dirty="0"/>
            <a:t>双工通道</a:t>
          </a:r>
        </a:p>
      </dgm:t>
    </dgm:pt>
    <dgm:pt modelId="{2B945D19-A510-4883-8BC2-0812E1376575}" cxnId="{B2C80AB0-C9C7-4CD9-BA95-410898AAAAF1}" type="parTrans">
      <dgm:prSet/>
      <dgm:spPr/>
      <dgm:t>
        <a:bodyPr/>
        <a:lstStyle/>
        <a:p>
          <a:endParaRPr lang="zh-CN" altLang="en-US"/>
        </a:p>
      </dgm:t>
    </dgm:pt>
    <dgm:pt modelId="{83BDB563-0C61-480A-974D-A4AE6792B649}" cxnId="{B2C80AB0-C9C7-4CD9-BA95-410898AAAAF1}" type="sibTrans">
      <dgm:prSet/>
      <dgm:spPr/>
      <dgm:t>
        <a:bodyPr/>
        <a:lstStyle/>
        <a:p>
          <a:endParaRPr lang="zh-CN" altLang="en-US"/>
        </a:p>
      </dgm:t>
    </dgm:pt>
    <dgm:pt modelId="{DAD81DE8-C926-41BF-A550-B0026B9F66A8}">
      <dgm:prSet phldrT="[文本]"/>
      <dgm:spPr/>
      <dgm:t>
        <a:bodyPr/>
        <a:lstStyle/>
        <a:p>
          <a:r>
            <a:rPr lang="en-US" altLang="zh-CN" dirty="0"/>
            <a:t>NB-IOT</a:t>
          </a:r>
          <a:r>
            <a:rPr lang="zh-CN" altLang="en-US" dirty="0"/>
            <a:t>双工通道</a:t>
          </a:r>
        </a:p>
      </dgm:t>
    </dgm:pt>
    <dgm:pt modelId="{FEA9BF2D-ED7D-4B37-B926-2AC6540BC842}" cxnId="{28E65937-D781-4733-8820-829048A53BCA}" type="parTrans">
      <dgm:prSet/>
      <dgm:spPr/>
      <dgm:t>
        <a:bodyPr/>
        <a:lstStyle/>
        <a:p>
          <a:endParaRPr lang="zh-CN" altLang="en-US"/>
        </a:p>
      </dgm:t>
    </dgm:pt>
    <dgm:pt modelId="{822BA12F-4512-4714-A69A-5634B28C24A5}" cxnId="{28E65937-D781-4733-8820-829048A53BCA}" type="sibTrans">
      <dgm:prSet/>
      <dgm:spPr/>
      <dgm:t>
        <a:bodyPr/>
        <a:lstStyle/>
        <a:p>
          <a:endParaRPr lang="zh-CN" altLang="en-US"/>
        </a:p>
      </dgm:t>
    </dgm:pt>
    <dgm:pt modelId="{C78D464D-269F-4F60-BF89-8814F104A598}">
      <dgm:prSet phldrT="[文本]"/>
      <dgm:spPr/>
      <dgm:t>
        <a:bodyPr/>
        <a:lstStyle/>
        <a:p>
          <a:r>
            <a:rPr lang="en-US" altLang="zh-CN" dirty="0"/>
            <a:t>NB-IOT</a:t>
          </a:r>
          <a:r>
            <a:rPr lang="zh-CN" altLang="en-US" dirty="0"/>
            <a:t>报文编解码</a:t>
          </a:r>
        </a:p>
      </dgm:t>
    </dgm:pt>
    <dgm:pt modelId="{63A3D663-D329-46B8-BE4B-1174EC70B326}" cxnId="{E13C6178-0106-48E1-8B37-45AB0B8F3FE2}" type="parTrans">
      <dgm:prSet/>
      <dgm:spPr/>
      <dgm:t>
        <a:bodyPr/>
        <a:lstStyle/>
        <a:p>
          <a:endParaRPr lang="zh-CN" altLang="en-US"/>
        </a:p>
      </dgm:t>
    </dgm:pt>
    <dgm:pt modelId="{EE437CB5-A44D-437F-B362-D6EF6A63DC3C}" cxnId="{E13C6178-0106-48E1-8B37-45AB0B8F3FE2}" type="sibTrans">
      <dgm:prSet/>
      <dgm:spPr/>
      <dgm:t>
        <a:bodyPr/>
        <a:lstStyle/>
        <a:p>
          <a:endParaRPr lang="zh-CN" altLang="en-US"/>
        </a:p>
      </dgm:t>
    </dgm:pt>
    <dgm:pt modelId="{E902CC43-DD31-4A3E-83BC-4DF7B05409B3}">
      <dgm:prSet phldrT="[文本]"/>
      <dgm:spPr/>
      <dgm:t>
        <a:bodyPr/>
        <a:lstStyle/>
        <a:p>
          <a:r>
            <a:rPr lang="zh-CN" altLang="en-US" dirty="0"/>
            <a:t>设备权限</a:t>
          </a:r>
        </a:p>
      </dgm:t>
    </dgm:pt>
    <dgm:pt modelId="{F9A9F2B5-F0B2-4C9B-BC32-4BE8BBEAB5FE}" cxnId="{0371D205-B715-4C58-9126-B8CEE1EEC2DC}" type="parTrans">
      <dgm:prSet/>
      <dgm:spPr/>
      <dgm:t>
        <a:bodyPr/>
        <a:lstStyle/>
        <a:p>
          <a:endParaRPr lang="zh-CN" altLang="en-US"/>
        </a:p>
      </dgm:t>
    </dgm:pt>
    <dgm:pt modelId="{1F3C799E-D275-40B4-8D07-0F66AC7F6280}" cxnId="{0371D205-B715-4C58-9126-B8CEE1EEC2DC}" type="sibTrans">
      <dgm:prSet/>
      <dgm:spPr/>
      <dgm:t>
        <a:bodyPr/>
        <a:lstStyle/>
        <a:p>
          <a:endParaRPr lang="zh-CN" altLang="en-US"/>
        </a:p>
      </dgm:t>
    </dgm:pt>
    <dgm:pt modelId="{E58D85D7-F964-458D-98EB-980F032D9533}">
      <dgm:prSet phldrT="[文本]"/>
      <dgm:spPr/>
      <dgm:t>
        <a:bodyPr/>
        <a:lstStyle/>
        <a:p>
          <a:r>
            <a:rPr lang="zh-CN" altLang="en-US" dirty="0"/>
            <a:t>操作角色</a:t>
          </a:r>
        </a:p>
      </dgm:t>
    </dgm:pt>
    <dgm:pt modelId="{E9C8748E-EC78-432C-9A1B-36B9521C2F0F}" cxnId="{D2EDE7E7-588F-44AC-BD44-364ECC06CFFC}" type="parTrans">
      <dgm:prSet/>
      <dgm:spPr/>
      <dgm:t>
        <a:bodyPr/>
        <a:lstStyle/>
        <a:p>
          <a:endParaRPr lang="zh-CN" altLang="en-US"/>
        </a:p>
      </dgm:t>
    </dgm:pt>
    <dgm:pt modelId="{1C7E87E0-0A66-4974-9246-BF1B829DCD21}" cxnId="{D2EDE7E7-588F-44AC-BD44-364ECC06CFFC}" type="sibTrans">
      <dgm:prSet/>
      <dgm:spPr/>
      <dgm:t>
        <a:bodyPr/>
        <a:lstStyle/>
        <a:p>
          <a:endParaRPr lang="zh-CN" altLang="en-US"/>
        </a:p>
      </dgm:t>
    </dgm:pt>
    <dgm:pt modelId="{30A375CF-CBAC-4F9B-ADBE-702CEB0AF0E1}">
      <dgm:prSet phldrT="[文本]"/>
      <dgm:spPr/>
      <dgm:t>
        <a:bodyPr/>
        <a:lstStyle/>
        <a:p>
          <a:r>
            <a:rPr lang="en-US" altLang="zh-CN" dirty="0"/>
            <a:t>MQTT</a:t>
          </a:r>
          <a:r>
            <a:rPr lang="zh-CN" altLang="en-US" dirty="0"/>
            <a:t>报文编解码</a:t>
          </a:r>
        </a:p>
      </dgm:t>
    </dgm:pt>
    <dgm:pt modelId="{38751EB2-7593-4ACE-8F14-55BFD32066EC}" cxnId="{88D54852-2ADC-4B2F-80FB-102B50BEA9E7}" type="parTrans">
      <dgm:prSet/>
      <dgm:spPr/>
      <dgm:t>
        <a:bodyPr/>
        <a:lstStyle/>
        <a:p>
          <a:endParaRPr lang="zh-CN" altLang="en-US"/>
        </a:p>
      </dgm:t>
    </dgm:pt>
    <dgm:pt modelId="{540D199E-C69A-48CB-9337-895CBF87674E}" cxnId="{88D54852-2ADC-4B2F-80FB-102B50BEA9E7}" type="sibTrans">
      <dgm:prSet/>
      <dgm:spPr/>
      <dgm:t>
        <a:bodyPr/>
        <a:lstStyle/>
        <a:p>
          <a:endParaRPr lang="zh-CN" altLang="en-US"/>
        </a:p>
      </dgm:t>
    </dgm:pt>
    <dgm:pt modelId="{D054D872-1D90-497E-858F-4221E910B61D}">
      <dgm:prSet phldrT="[文本]"/>
      <dgm:spPr/>
      <dgm:t>
        <a:bodyPr/>
        <a:lstStyle/>
        <a:p>
          <a:r>
            <a:rPr lang="zh-CN" altLang="en-US" dirty="0"/>
            <a:t>报文安全机制</a:t>
          </a:r>
        </a:p>
      </dgm:t>
    </dgm:pt>
    <dgm:pt modelId="{3CE90188-8F26-4409-8CC6-24F9DE9EE870}" cxnId="{5221A660-F679-4EC9-9735-41907316F7AF}" type="parTrans">
      <dgm:prSet/>
      <dgm:spPr/>
      <dgm:t>
        <a:bodyPr/>
        <a:lstStyle/>
        <a:p>
          <a:endParaRPr lang="zh-CN" altLang="en-US"/>
        </a:p>
      </dgm:t>
    </dgm:pt>
    <dgm:pt modelId="{AECCC8E6-62CB-4D83-9A00-A6593F217BD4}" cxnId="{5221A660-F679-4EC9-9735-41907316F7AF}" type="sibTrans">
      <dgm:prSet/>
      <dgm:spPr/>
      <dgm:t>
        <a:bodyPr/>
        <a:lstStyle/>
        <a:p>
          <a:endParaRPr lang="zh-CN" altLang="en-US"/>
        </a:p>
      </dgm:t>
    </dgm:pt>
    <dgm:pt modelId="{645B7D47-33B1-44EF-938E-D86407B9D536}">
      <dgm:prSet phldrT="[文本]"/>
      <dgm:spPr/>
      <dgm:t>
        <a:bodyPr/>
        <a:lstStyle/>
        <a:p>
          <a:r>
            <a:rPr lang="zh-CN" altLang="en-US" dirty="0"/>
            <a:t>服务报文转换</a:t>
          </a:r>
        </a:p>
      </dgm:t>
    </dgm:pt>
    <dgm:pt modelId="{B598EA89-BCB2-470D-9923-9BE5773C6FC3}" cxnId="{17CDC683-48E5-4266-9E75-B5118070D984}" type="parTrans">
      <dgm:prSet/>
      <dgm:spPr/>
      <dgm:t>
        <a:bodyPr/>
        <a:lstStyle/>
        <a:p>
          <a:endParaRPr lang="zh-CN" altLang="en-US"/>
        </a:p>
      </dgm:t>
    </dgm:pt>
    <dgm:pt modelId="{47624A43-EB12-4ED0-84D5-993BCC8F47A3}" cxnId="{17CDC683-48E5-4266-9E75-B5118070D984}" type="sibTrans">
      <dgm:prSet/>
      <dgm:spPr/>
      <dgm:t>
        <a:bodyPr/>
        <a:lstStyle/>
        <a:p>
          <a:endParaRPr lang="zh-CN" altLang="en-US"/>
        </a:p>
      </dgm:t>
    </dgm:pt>
    <dgm:pt modelId="{AE05E9B0-4C60-4EF1-8AEF-3BDC305254E7}">
      <dgm:prSet phldrT="[文本]"/>
      <dgm:spPr/>
      <dgm:t>
        <a:bodyPr/>
        <a:lstStyle/>
        <a:p>
          <a:r>
            <a:rPr lang="zh-CN" altLang="en-US" dirty="0"/>
            <a:t>用户认证</a:t>
          </a:r>
        </a:p>
      </dgm:t>
    </dgm:pt>
    <dgm:pt modelId="{98E9D759-827C-425B-BC4C-4D98B5864069}" cxnId="{D273125D-F04E-47C9-B091-9968D3748A56}" type="parTrans">
      <dgm:prSet/>
      <dgm:spPr/>
      <dgm:t>
        <a:bodyPr/>
        <a:lstStyle/>
        <a:p>
          <a:endParaRPr lang="zh-CN" altLang="en-US"/>
        </a:p>
      </dgm:t>
    </dgm:pt>
    <dgm:pt modelId="{C95F13D1-4CEC-48F3-ADD0-1DD91DBCC175}" cxnId="{D273125D-F04E-47C9-B091-9968D3748A56}" type="sibTrans">
      <dgm:prSet/>
      <dgm:spPr/>
      <dgm:t>
        <a:bodyPr/>
        <a:lstStyle/>
        <a:p>
          <a:endParaRPr lang="zh-CN" altLang="en-US"/>
        </a:p>
      </dgm:t>
    </dgm:pt>
    <dgm:pt modelId="{CF5DDAF0-BC4E-4EEE-8A91-F1C81398AD1E}">
      <dgm:prSet phldrT="[文本]"/>
      <dgm:spPr/>
      <dgm:t>
        <a:bodyPr/>
        <a:lstStyle/>
        <a:p>
          <a:r>
            <a:rPr lang="zh-CN" altLang="en-US" dirty="0"/>
            <a:t>统一报文转换</a:t>
          </a:r>
        </a:p>
      </dgm:t>
    </dgm:pt>
    <dgm:pt modelId="{29E2B91A-A354-457B-B953-4CFBF0636ECC}" cxnId="{E19F6EEB-BC51-4617-8C01-D75FA348AC5F}" type="parTrans">
      <dgm:prSet/>
      <dgm:spPr/>
      <dgm:t>
        <a:bodyPr/>
        <a:lstStyle/>
        <a:p>
          <a:endParaRPr lang="zh-CN" altLang="en-US"/>
        </a:p>
      </dgm:t>
    </dgm:pt>
    <dgm:pt modelId="{52A88618-6D95-49F6-B41E-F3CD775ED119}" cxnId="{E19F6EEB-BC51-4617-8C01-D75FA348AC5F}" type="sibTrans">
      <dgm:prSet/>
      <dgm:spPr/>
      <dgm:t>
        <a:bodyPr/>
        <a:lstStyle/>
        <a:p>
          <a:endParaRPr lang="zh-CN" altLang="en-US"/>
        </a:p>
      </dgm:t>
    </dgm:pt>
    <dgm:pt modelId="{2D168C5E-164F-4DF4-A8D9-BE58FEF32EBF}">
      <dgm:prSet phldrT="[文本]"/>
      <dgm:spPr/>
      <dgm:t>
        <a:bodyPr/>
        <a:lstStyle/>
        <a:p>
          <a:r>
            <a:rPr lang="zh-CN" altLang="en-US" dirty="0"/>
            <a:t>设备资产管理</a:t>
          </a:r>
        </a:p>
      </dgm:t>
    </dgm:pt>
    <dgm:pt modelId="{D0395E19-5B08-47E8-9495-618C96FA103C}" cxnId="{23CD3AF6-D931-41F9-B59D-5F59F9D0E4B6}" type="parTrans">
      <dgm:prSet/>
      <dgm:spPr/>
      <dgm:t>
        <a:bodyPr/>
        <a:lstStyle/>
        <a:p>
          <a:endParaRPr lang="zh-CN" altLang="en-US"/>
        </a:p>
      </dgm:t>
    </dgm:pt>
    <dgm:pt modelId="{AFDF3C9A-D60C-496E-A1E9-8AB22F99AFBD}" cxnId="{23CD3AF6-D931-41F9-B59D-5F59F9D0E4B6}" type="sibTrans">
      <dgm:prSet/>
      <dgm:spPr/>
      <dgm:t>
        <a:bodyPr/>
        <a:lstStyle/>
        <a:p>
          <a:endParaRPr lang="zh-CN" altLang="en-US"/>
        </a:p>
      </dgm:t>
    </dgm:pt>
    <dgm:pt modelId="{C7375D07-068F-46C9-B935-886421B022B9}">
      <dgm:prSet phldrT="[文本]"/>
      <dgm:spPr/>
      <dgm:t>
        <a:bodyPr/>
        <a:lstStyle/>
        <a:p>
          <a:r>
            <a:rPr lang="zh-CN" altLang="en-US" dirty="0"/>
            <a:t>设备状态管理</a:t>
          </a:r>
        </a:p>
      </dgm:t>
    </dgm:pt>
    <dgm:pt modelId="{0EF4CC97-5C13-4345-A537-47076606ADE8}" cxnId="{89CFE535-5BE5-45B1-BF0F-0B2917B5BBF8}" type="parTrans">
      <dgm:prSet/>
      <dgm:spPr/>
      <dgm:t>
        <a:bodyPr/>
        <a:lstStyle/>
        <a:p>
          <a:endParaRPr lang="zh-CN" altLang="en-US"/>
        </a:p>
      </dgm:t>
    </dgm:pt>
    <dgm:pt modelId="{FCBAA11C-E646-481C-8927-F8B8BA4FA5CB}" cxnId="{89CFE535-5BE5-45B1-BF0F-0B2917B5BBF8}" type="sibTrans">
      <dgm:prSet/>
      <dgm:spPr/>
      <dgm:t>
        <a:bodyPr/>
        <a:lstStyle/>
        <a:p>
          <a:endParaRPr lang="zh-CN" altLang="en-US"/>
        </a:p>
      </dgm:t>
    </dgm:pt>
    <dgm:pt modelId="{2C4C57DE-40B5-4043-8583-9D400C8ACDE2}">
      <dgm:prSet phldrT="[文本]"/>
      <dgm:spPr/>
      <dgm:t>
        <a:bodyPr/>
        <a:lstStyle/>
        <a:p>
          <a:r>
            <a:rPr lang="zh-CN" altLang="en-US" dirty="0"/>
            <a:t>设备入网</a:t>
          </a:r>
        </a:p>
      </dgm:t>
    </dgm:pt>
    <dgm:pt modelId="{F9DDCE6B-92BF-4A74-ADB0-9FFADDFC7CD8}" cxnId="{DFE02FFF-1C83-41BD-8880-1998D1F23F0A}" type="parTrans">
      <dgm:prSet/>
      <dgm:spPr/>
      <dgm:t>
        <a:bodyPr/>
        <a:lstStyle/>
        <a:p>
          <a:endParaRPr lang="zh-CN" altLang="en-US"/>
        </a:p>
      </dgm:t>
    </dgm:pt>
    <dgm:pt modelId="{94DCA0FC-3FED-4248-B335-412DA94A1DA1}" cxnId="{DFE02FFF-1C83-41BD-8880-1998D1F23F0A}" type="sibTrans">
      <dgm:prSet/>
      <dgm:spPr/>
      <dgm:t>
        <a:bodyPr/>
        <a:lstStyle/>
        <a:p>
          <a:endParaRPr lang="zh-CN" altLang="en-US"/>
        </a:p>
      </dgm:t>
    </dgm:pt>
    <dgm:pt modelId="{6EC52AF5-C33E-4EFC-B231-F277F7C8DDA7}">
      <dgm:prSet phldrT="[文本]"/>
      <dgm:spPr/>
      <dgm:t>
        <a:bodyPr/>
        <a:lstStyle/>
        <a:p>
          <a:r>
            <a:rPr lang="zh-CN" altLang="en-US" dirty="0"/>
            <a:t>新设备建模</a:t>
          </a:r>
        </a:p>
      </dgm:t>
    </dgm:pt>
    <dgm:pt modelId="{CD2965ED-A5CF-44C2-B9E1-8FEDD3BEA1FA}" cxnId="{DAA057B1-214F-4748-BB99-DF9D5F39F572}" type="parTrans">
      <dgm:prSet/>
      <dgm:spPr/>
      <dgm:t>
        <a:bodyPr/>
        <a:lstStyle/>
        <a:p>
          <a:endParaRPr lang="zh-CN" altLang="en-US"/>
        </a:p>
      </dgm:t>
    </dgm:pt>
    <dgm:pt modelId="{60E988A2-1364-4452-8B4B-144D3D832292}" cxnId="{DAA057B1-214F-4748-BB99-DF9D5F39F572}" type="sibTrans">
      <dgm:prSet/>
      <dgm:spPr/>
      <dgm:t>
        <a:bodyPr/>
        <a:lstStyle/>
        <a:p>
          <a:endParaRPr lang="zh-CN" altLang="en-US"/>
        </a:p>
      </dgm:t>
    </dgm:pt>
    <dgm:pt modelId="{86C15F9A-648E-4051-913E-6E5F3435C8BA}">
      <dgm:prSet phldrT="[文本]"/>
      <dgm:spPr/>
      <dgm:t>
        <a:bodyPr/>
        <a:lstStyle/>
        <a:p>
          <a:r>
            <a:rPr lang="zh-CN" altLang="en-US" dirty="0"/>
            <a:t>规则引擎</a:t>
          </a:r>
        </a:p>
      </dgm:t>
    </dgm:pt>
    <dgm:pt modelId="{4186DB2E-3420-4CF9-A547-1C5B0DB9ECB2}" cxnId="{CB692FFF-17C7-4DA0-B074-AE58EDD0B9A8}" type="parTrans">
      <dgm:prSet/>
      <dgm:spPr/>
      <dgm:t>
        <a:bodyPr/>
        <a:lstStyle/>
        <a:p>
          <a:endParaRPr lang="zh-CN" altLang="en-US"/>
        </a:p>
      </dgm:t>
    </dgm:pt>
    <dgm:pt modelId="{0EAEE9C0-3FA2-4D72-BD8A-C8B3C8A669AF}" cxnId="{CB692FFF-17C7-4DA0-B074-AE58EDD0B9A8}" type="sibTrans">
      <dgm:prSet/>
      <dgm:spPr/>
      <dgm:t>
        <a:bodyPr/>
        <a:lstStyle/>
        <a:p>
          <a:endParaRPr lang="zh-CN" altLang="en-US"/>
        </a:p>
      </dgm:t>
    </dgm:pt>
    <dgm:pt modelId="{1627C719-E525-4CE9-B4C3-34924D9D5777}">
      <dgm:prSet phldrT="[文本]"/>
      <dgm:spPr/>
      <dgm:t>
        <a:bodyPr/>
        <a:lstStyle/>
        <a:p>
          <a:r>
            <a:rPr lang="zh-CN" altLang="en-US" dirty="0"/>
            <a:t>数据模型</a:t>
          </a:r>
        </a:p>
      </dgm:t>
    </dgm:pt>
    <dgm:pt modelId="{C87B087D-6513-454F-B22E-F053BA54E73E}" cxnId="{24D7DBA0-C7F9-47AD-B9FA-FA38D18B9200}" type="parTrans">
      <dgm:prSet/>
      <dgm:spPr/>
      <dgm:t>
        <a:bodyPr/>
        <a:lstStyle/>
        <a:p>
          <a:endParaRPr lang="zh-CN" altLang="en-US"/>
        </a:p>
      </dgm:t>
    </dgm:pt>
    <dgm:pt modelId="{B2925E3B-E829-448C-8FD6-BD596763CAE0}" cxnId="{24D7DBA0-C7F9-47AD-B9FA-FA38D18B9200}" type="sibTrans">
      <dgm:prSet/>
      <dgm:spPr/>
      <dgm:t>
        <a:bodyPr/>
        <a:lstStyle/>
        <a:p>
          <a:endParaRPr lang="zh-CN" altLang="en-US"/>
        </a:p>
      </dgm:t>
    </dgm:pt>
    <dgm:pt modelId="{0858C2BC-A02F-4555-AA37-BECF9CD83913}">
      <dgm:prSet phldrT="[文本]"/>
      <dgm:spPr/>
      <dgm:t>
        <a:bodyPr/>
        <a:lstStyle/>
        <a:p>
          <a:r>
            <a:rPr lang="zh-CN" altLang="en-US" dirty="0"/>
            <a:t>规则库</a:t>
          </a:r>
        </a:p>
      </dgm:t>
    </dgm:pt>
    <dgm:pt modelId="{4295579F-B95A-4AE2-A0EA-35795FF09088}" cxnId="{0F614D21-19A7-4612-8D07-09A0C1AE6C0E}" type="parTrans">
      <dgm:prSet/>
      <dgm:spPr/>
      <dgm:t>
        <a:bodyPr/>
        <a:lstStyle/>
        <a:p>
          <a:endParaRPr lang="zh-CN" altLang="en-US"/>
        </a:p>
      </dgm:t>
    </dgm:pt>
    <dgm:pt modelId="{C9CFEBEA-E1D9-41CF-AFB0-D2016C667CB5}" cxnId="{0F614D21-19A7-4612-8D07-09A0C1AE6C0E}" type="sibTrans">
      <dgm:prSet/>
      <dgm:spPr/>
      <dgm:t>
        <a:bodyPr/>
        <a:lstStyle/>
        <a:p>
          <a:endParaRPr lang="zh-CN" altLang="en-US"/>
        </a:p>
      </dgm:t>
    </dgm:pt>
    <dgm:pt modelId="{04B2C677-B287-4C09-8120-9AB1F167D696}">
      <dgm:prSet phldrT="[文本]"/>
      <dgm:spPr/>
      <dgm:t>
        <a:bodyPr/>
        <a:lstStyle/>
        <a:p>
          <a:r>
            <a:rPr lang="zh-CN" altLang="en-US" dirty="0"/>
            <a:t>基础服务</a:t>
          </a:r>
        </a:p>
      </dgm:t>
    </dgm:pt>
    <dgm:pt modelId="{A1DC4FC1-0B70-40E9-AD60-C38AE994FF26}" cxnId="{814775D1-D2CC-48D2-8A13-8F484B3FD61A}" type="parTrans">
      <dgm:prSet/>
      <dgm:spPr/>
      <dgm:t>
        <a:bodyPr/>
        <a:lstStyle/>
        <a:p>
          <a:endParaRPr lang="zh-CN" altLang="en-US"/>
        </a:p>
      </dgm:t>
    </dgm:pt>
    <dgm:pt modelId="{2830D59C-86F4-4941-BB00-A1F8D30E585A}" cxnId="{814775D1-D2CC-48D2-8A13-8F484B3FD61A}" type="sibTrans">
      <dgm:prSet/>
      <dgm:spPr/>
      <dgm:t>
        <a:bodyPr/>
        <a:lstStyle/>
        <a:p>
          <a:endParaRPr lang="zh-CN" altLang="en-US"/>
        </a:p>
      </dgm:t>
    </dgm:pt>
    <dgm:pt modelId="{5851B137-5CF0-4306-90DE-F56544FABFBA}">
      <dgm:prSet phldrT="[文本]"/>
      <dgm:spPr/>
      <dgm:t>
        <a:bodyPr/>
        <a:lstStyle/>
        <a:p>
          <a:r>
            <a:rPr lang="en-US" altLang="zh-CN" dirty="0"/>
            <a:t>MQTT Server</a:t>
          </a:r>
          <a:endParaRPr lang="zh-CN" altLang="en-US" dirty="0"/>
        </a:p>
      </dgm:t>
    </dgm:pt>
    <dgm:pt modelId="{C8DCBF6D-93DD-4632-B1A2-441975F9ED67}" cxnId="{724DC164-C181-4D9B-A8F7-994EA093C865}" type="parTrans">
      <dgm:prSet/>
      <dgm:spPr/>
      <dgm:t>
        <a:bodyPr/>
        <a:lstStyle/>
        <a:p>
          <a:endParaRPr lang="zh-CN" altLang="en-US"/>
        </a:p>
      </dgm:t>
    </dgm:pt>
    <dgm:pt modelId="{92768921-DB80-4094-9B1F-C3A653894AAB}" cxnId="{724DC164-C181-4D9B-A8F7-994EA093C865}" type="sibTrans">
      <dgm:prSet/>
      <dgm:spPr/>
      <dgm:t>
        <a:bodyPr/>
        <a:lstStyle/>
        <a:p>
          <a:endParaRPr lang="zh-CN" altLang="en-US"/>
        </a:p>
      </dgm:t>
    </dgm:pt>
    <dgm:pt modelId="{CFDF5492-E418-4754-9172-DB036A7E945C}">
      <dgm:prSet phldrT="[文本]"/>
      <dgm:spPr/>
      <dgm:t>
        <a:bodyPr/>
        <a:lstStyle/>
        <a:p>
          <a:r>
            <a:rPr lang="zh-CN" altLang="en-US" dirty="0"/>
            <a:t>服务注册中心</a:t>
          </a:r>
        </a:p>
      </dgm:t>
    </dgm:pt>
    <dgm:pt modelId="{618864B7-D003-4545-A2DC-388AE18223C7}" cxnId="{ADC17BF8-BF1A-4492-8696-84CFBE7EEEC8}" type="parTrans">
      <dgm:prSet/>
      <dgm:spPr/>
      <dgm:t>
        <a:bodyPr/>
        <a:lstStyle/>
        <a:p>
          <a:endParaRPr lang="zh-CN" altLang="en-US"/>
        </a:p>
      </dgm:t>
    </dgm:pt>
    <dgm:pt modelId="{4ECB1AEF-C49A-470E-8AAB-D9B99A8C03D7}" cxnId="{ADC17BF8-BF1A-4492-8696-84CFBE7EEEC8}" type="sibTrans">
      <dgm:prSet/>
      <dgm:spPr/>
      <dgm:t>
        <a:bodyPr/>
        <a:lstStyle/>
        <a:p>
          <a:endParaRPr lang="zh-CN" altLang="en-US"/>
        </a:p>
      </dgm:t>
    </dgm:pt>
    <dgm:pt modelId="{644D6B42-4AC0-4294-BAB3-5B4B76951260}">
      <dgm:prSet phldrT="[文本]"/>
      <dgm:spPr/>
      <dgm:t>
        <a:bodyPr/>
        <a:lstStyle/>
        <a:p>
          <a:r>
            <a:rPr lang="zh-CN" altLang="en-US" dirty="0"/>
            <a:t>配置中心</a:t>
          </a:r>
        </a:p>
      </dgm:t>
    </dgm:pt>
    <dgm:pt modelId="{77633074-AFFD-42FC-A808-E5D48164007B}" cxnId="{CADBE1CC-9878-4C1C-BE33-3E02236768E2}" type="parTrans">
      <dgm:prSet/>
      <dgm:spPr/>
      <dgm:t>
        <a:bodyPr/>
        <a:lstStyle/>
        <a:p>
          <a:endParaRPr lang="zh-CN" altLang="en-US"/>
        </a:p>
      </dgm:t>
    </dgm:pt>
    <dgm:pt modelId="{9DD02D88-9130-49FC-B429-62704C1C8422}" cxnId="{CADBE1CC-9878-4C1C-BE33-3E02236768E2}" type="sibTrans">
      <dgm:prSet/>
      <dgm:spPr/>
      <dgm:t>
        <a:bodyPr/>
        <a:lstStyle/>
        <a:p>
          <a:endParaRPr lang="zh-CN" altLang="en-US"/>
        </a:p>
      </dgm:t>
    </dgm:pt>
    <dgm:pt modelId="{83E5F04F-65D5-4E30-9FB8-34C4118D525E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/>
            <a:t>XX</a:t>
          </a:r>
          <a:r>
            <a:rPr lang="zh-CN" altLang="en-US" dirty="0"/>
            <a:t>特种设备网关</a:t>
          </a:r>
        </a:p>
      </dgm:t>
    </dgm:pt>
    <dgm:pt modelId="{6582911B-D064-4C1B-B2E9-9EE5CEF8B373}" cxnId="{481609C6-722E-4B15-9418-8B9265A1844F}" type="parTrans">
      <dgm:prSet/>
      <dgm:spPr/>
      <dgm:t>
        <a:bodyPr/>
        <a:lstStyle/>
        <a:p>
          <a:endParaRPr lang="zh-CN" altLang="en-US"/>
        </a:p>
      </dgm:t>
    </dgm:pt>
    <dgm:pt modelId="{3E646CEA-A706-4204-AE42-ABD202B29201}" cxnId="{481609C6-722E-4B15-9418-8B9265A1844F}" type="sibTrans">
      <dgm:prSet/>
      <dgm:spPr/>
      <dgm:t>
        <a:bodyPr/>
        <a:lstStyle/>
        <a:p>
          <a:endParaRPr lang="zh-CN" altLang="en-US"/>
        </a:p>
      </dgm:t>
    </dgm:pt>
    <dgm:pt modelId="{4B42059A-DD06-42F5-8EDE-A3950E931872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协议与报文解析</a:t>
          </a:r>
        </a:p>
      </dgm:t>
    </dgm:pt>
    <dgm:pt modelId="{80141CA1-C143-47FC-A64D-E2D5EE49E494}" cxnId="{D5E3D3E2-8776-4240-B70C-517A8F42149C}" type="parTrans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C44C4F6E-F83C-4AA0-ACBB-7BEEF780FCDD}" cxnId="{D5E3D3E2-8776-4240-B70C-517A8F42149C}" type="sibTrans">
      <dgm:prSet/>
      <dgm:spPr/>
      <dgm:t>
        <a:bodyPr/>
        <a:lstStyle/>
        <a:p>
          <a:endParaRPr lang="zh-CN" altLang="en-US"/>
        </a:p>
      </dgm:t>
    </dgm:pt>
    <dgm:pt modelId="{162437CB-0D40-45DD-BE8C-CF718481E4FA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统一报文转换</a:t>
          </a:r>
        </a:p>
      </dgm:t>
    </dgm:pt>
    <dgm:pt modelId="{6E44C0FC-7035-4FEE-9E2D-B9B4D9DA6435}" cxnId="{05113DCE-9A58-4BA3-A282-2C1A820E1490}" type="parTrans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07CB0216-A0B8-4716-B88E-71A33A28734F}" cxnId="{05113DCE-9A58-4BA3-A282-2C1A820E1490}" type="sibTrans">
      <dgm:prSet/>
      <dgm:spPr/>
      <dgm:t>
        <a:bodyPr/>
        <a:lstStyle/>
        <a:p>
          <a:endParaRPr lang="zh-CN" altLang="en-US"/>
        </a:p>
      </dgm:t>
    </dgm:pt>
    <dgm:pt modelId="{44927425-F02A-4A52-B48C-03007DE915BB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报文安全机制</a:t>
          </a:r>
        </a:p>
      </dgm:t>
    </dgm:pt>
    <dgm:pt modelId="{D5142213-50E7-493E-826D-79FE355A5575}" cxnId="{71D56A24-31F8-415D-BD6E-CC3CA08D8A6B}" type="parTrans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E420DAD7-57A9-4AF5-A377-D6EB7C233678}" cxnId="{71D56A24-31F8-415D-BD6E-CC3CA08D8A6B}" type="sibTrans">
      <dgm:prSet/>
      <dgm:spPr/>
      <dgm:t>
        <a:bodyPr/>
        <a:lstStyle/>
        <a:p>
          <a:endParaRPr lang="zh-CN" altLang="en-US"/>
        </a:p>
      </dgm:t>
    </dgm:pt>
    <dgm:pt modelId="{86A6418E-362E-451A-AF75-9D327BAF3A58}">
      <dgm:prSet phldrT="[文本]"/>
      <dgm:spPr/>
      <dgm:t>
        <a:bodyPr/>
        <a:lstStyle/>
        <a:p>
          <a:r>
            <a:rPr lang="zh-CN" altLang="en-US" dirty="0"/>
            <a:t>报文安全机制</a:t>
          </a:r>
        </a:p>
      </dgm:t>
    </dgm:pt>
    <dgm:pt modelId="{3BA30ADC-4B82-49FD-ADB0-F40330169D8F}" cxnId="{4025A428-9D77-4C5F-9DC6-803FEE8CBA5A}" type="sibTrans">
      <dgm:prSet/>
      <dgm:spPr/>
      <dgm:t>
        <a:bodyPr/>
        <a:lstStyle/>
        <a:p>
          <a:endParaRPr lang="zh-CN" altLang="en-US"/>
        </a:p>
      </dgm:t>
    </dgm:pt>
    <dgm:pt modelId="{4B19F804-B0A3-49D8-B241-9BD8033A27B5}" cxnId="{4025A428-9D77-4C5F-9DC6-803FEE8CBA5A}" type="parTrans">
      <dgm:prSet/>
      <dgm:spPr/>
      <dgm:t>
        <a:bodyPr/>
        <a:lstStyle/>
        <a:p>
          <a:endParaRPr lang="zh-CN" altLang="en-US"/>
        </a:p>
      </dgm:t>
    </dgm:pt>
    <dgm:pt modelId="{5FA56239-9F64-4420-91BC-F947D21D0B39}">
      <dgm:prSet phldrT="[文本]"/>
      <dgm:spPr/>
      <dgm:t>
        <a:bodyPr/>
        <a:lstStyle/>
        <a:p>
          <a:r>
            <a:rPr lang="zh-CN" altLang="en-US" dirty="0"/>
            <a:t>其他处理逻辑</a:t>
          </a:r>
        </a:p>
      </dgm:t>
    </dgm:pt>
    <dgm:pt modelId="{77A2A85A-9935-43D8-A6C5-A24F52192568}" cxnId="{B9900E02-3308-4BEB-82D2-BA465EFCA2CE}" type="parTrans">
      <dgm:prSet/>
      <dgm:spPr/>
      <dgm:t>
        <a:bodyPr/>
        <a:lstStyle/>
        <a:p>
          <a:endParaRPr lang="zh-CN" altLang="en-US"/>
        </a:p>
      </dgm:t>
    </dgm:pt>
    <dgm:pt modelId="{7FF97839-3499-4FE0-8BDD-8BB39811C0A2}" cxnId="{B9900E02-3308-4BEB-82D2-BA465EFCA2CE}" type="sibTrans">
      <dgm:prSet/>
      <dgm:spPr/>
      <dgm:t>
        <a:bodyPr/>
        <a:lstStyle/>
        <a:p>
          <a:endParaRPr lang="zh-CN" altLang="en-US"/>
        </a:p>
      </dgm:t>
    </dgm:pt>
    <dgm:pt modelId="{CECF798B-17DC-45B8-85D0-D2B15FE24196}">
      <dgm:prSet phldrT="[文本]"/>
      <dgm:spPr/>
      <dgm:t>
        <a:bodyPr/>
        <a:lstStyle/>
        <a:p>
          <a:r>
            <a:rPr lang="zh-CN" altLang="en-US" dirty="0"/>
            <a:t>设备信息查询</a:t>
          </a:r>
        </a:p>
      </dgm:t>
    </dgm:pt>
    <dgm:pt modelId="{D01E4765-BC29-46E0-A081-C58BE47A86AF}" cxnId="{29381C5D-A02F-4C61-B3E5-D590BE3E876A}" type="parTrans">
      <dgm:prSet/>
      <dgm:spPr/>
      <dgm:t>
        <a:bodyPr/>
        <a:lstStyle/>
        <a:p>
          <a:endParaRPr lang="zh-CN" altLang="en-US"/>
        </a:p>
      </dgm:t>
    </dgm:pt>
    <dgm:pt modelId="{0840B49E-D2CB-4C69-B1C6-E2183931C453}" cxnId="{29381C5D-A02F-4C61-B3E5-D590BE3E876A}" type="sibTrans">
      <dgm:prSet/>
      <dgm:spPr/>
      <dgm:t>
        <a:bodyPr/>
        <a:lstStyle/>
        <a:p>
          <a:endParaRPr lang="zh-CN" altLang="en-US"/>
        </a:p>
      </dgm:t>
    </dgm:pt>
    <dgm:pt modelId="{F2D5B13E-F5A7-49A2-A8BC-ED14F7239DBE}">
      <dgm:prSet phldrT="[文本]"/>
      <dgm:spPr/>
      <dgm:t>
        <a:bodyPr/>
        <a:lstStyle/>
        <a:p>
          <a:r>
            <a:rPr lang="zh-CN" altLang="en-US" dirty="0"/>
            <a:t>设备状态查询</a:t>
          </a:r>
        </a:p>
      </dgm:t>
    </dgm:pt>
    <dgm:pt modelId="{CE12FE42-2EA6-425F-B363-0EC5593C6AEE}" cxnId="{481B74CB-8C31-4E9B-80D4-96B826581481}" type="parTrans">
      <dgm:prSet/>
      <dgm:spPr/>
      <dgm:t>
        <a:bodyPr/>
        <a:lstStyle/>
        <a:p>
          <a:endParaRPr lang="zh-CN" altLang="en-US"/>
        </a:p>
      </dgm:t>
    </dgm:pt>
    <dgm:pt modelId="{56E9A5F3-F7BA-4143-A558-B33F319EB72A}" cxnId="{481B74CB-8C31-4E9B-80D4-96B826581481}" type="sibTrans">
      <dgm:prSet/>
      <dgm:spPr/>
      <dgm:t>
        <a:bodyPr/>
        <a:lstStyle/>
        <a:p>
          <a:endParaRPr lang="zh-CN" altLang="en-US"/>
        </a:p>
      </dgm:t>
    </dgm:pt>
    <dgm:pt modelId="{56237679-EFD0-43B1-B8CA-94348E2F4598}">
      <dgm:prSet phldrT="[文本]"/>
      <dgm:spPr/>
      <dgm:t>
        <a:bodyPr/>
        <a:lstStyle/>
        <a:p>
          <a:r>
            <a:rPr lang="zh-CN" altLang="en-US" dirty="0"/>
            <a:t>规则及执行情况查询</a:t>
          </a:r>
        </a:p>
      </dgm:t>
    </dgm:pt>
    <dgm:pt modelId="{F96FD6C0-C45D-4B4D-BBB3-F4E76CA3B764}" cxnId="{7E814A45-02CE-4ECB-BE1B-DE7DC6AB6199}" type="parTrans">
      <dgm:prSet/>
      <dgm:spPr/>
      <dgm:t>
        <a:bodyPr/>
        <a:lstStyle/>
        <a:p>
          <a:endParaRPr lang="zh-CN" altLang="en-US"/>
        </a:p>
      </dgm:t>
    </dgm:pt>
    <dgm:pt modelId="{8E81A51B-5FD2-4CB7-8EAF-7C58CB4B7263}" cxnId="{7E814A45-02CE-4ECB-BE1B-DE7DC6AB6199}" type="sibTrans">
      <dgm:prSet/>
      <dgm:spPr/>
      <dgm:t>
        <a:bodyPr/>
        <a:lstStyle/>
        <a:p>
          <a:endParaRPr lang="zh-CN" altLang="en-US"/>
        </a:p>
      </dgm:t>
    </dgm:pt>
    <dgm:pt modelId="{05026854-9A00-487D-937C-96FA71C4D2F5}">
      <dgm:prSet phldrT="[文本]"/>
      <dgm:spPr/>
      <dgm:t>
        <a:bodyPr/>
        <a:lstStyle/>
        <a:p>
          <a:r>
            <a:rPr lang="zh-CN" altLang="en-US" dirty="0"/>
            <a:t>简单统计查询</a:t>
          </a:r>
        </a:p>
      </dgm:t>
    </dgm:pt>
    <dgm:pt modelId="{A0FA0F41-6F3E-47D3-B78E-FFD788A52F18}" cxnId="{20A0B21C-A9F2-42CD-926E-6709454CEA18}" type="parTrans">
      <dgm:prSet/>
      <dgm:spPr/>
      <dgm:t>
        <a:bodyPr/>
        <a:lstStyle/>
        <a:p>
          <a:endParaRPr lang="zh-CN" altLang="en-US"/>
        </a:p>
      </dgm:t>
    </dgm:pt>
    <dgm:pt modelId="{7F12029A-0FEC-460E-A8E4-02577C872272}" cxnId="{20A0B21C-A9F2-42CD-926E-6709454CEA18}" type="sibTrans">
      <dgm:prSet/>
      <dgm:spPr/>
      <dgm:t>
        <a:bodyPr/>
        <a:lstStyle/>
        <a:p>
          <a:endParaRPr lang="zh-CN" altLang="en-US"/>
        </a:p>
      </dgm:t>
    </dgm:pt>
    <dgm:pt modelId="{805A98EC-A757-4F8B-8E9F-B7FFF8B98C79}">
      <dgm:prSet phldrT="[文本]"/>
      <dgm:spPr/>
      <dgm:t>
        <a:bodyPr/>
        <a:lstStyle/>
        <a:p>
          <a:r>
            <a:rPr lang="zh-CN" altLang="en-US" dirty="0"/>
            <a:t>数据推送服务</a:t>
          </a:r>
        </a:p>
      </dgm:t>
    </dgm:pt>
    <dgm:pt modelId="{59CD85F5-0A83-45BB-A897-330A1F435F97}" cxnId="{58D44E43-C816-4E13-A6F8-7B1837915814}" type="parTrans">
      <dgm:prSet/>
      <dgm:spPr/>
      <dgm:t>
        <a:bodyPr/>
        <a:lstStyle/>
        <a:p>
          <a:endParaRPr lang="zh-CN" altLang="en-US"/>
        </a:p>
      </dgm:t>
    </dgm:pt>
    <dgm:pt modelId="{DA318CD8-9954-4B55-A9F7-EB89922AA30A}" cxnId="{58D44E43-C816-4E13-A6F8-7B1837915814}" type="sibTrans">
      <dgm:prSet/>
      <dgm:spPr/>
      <dgm:t>
        <a:bodyPr/>
        <a:lstStyle/>
        <a:p>
          <a:endParaRPr lang="zh-CN" altLang="en-US"/>
        </a:p>
      </dgm:t>
    </dgm:pt>
    <dgm:pt modelId="{46FA65A1-1718-42B0-951D-A5A53985F519}">
      <dgm:prSet phldrT="[文本]"/>
      <dgm:spPr/>
      <dgm:t>
        <a:bodyPr/>
        <a:lstStyle/>
        <a:p>
          <a:r>
            <a:rPr lang="zh-CN" altLang="en-US" dirty="0"/>
            <a:t>设备指令构建</a:t>
          </a:r>
        </a:p>
      </dgm:t>
    </dgm:pt>
    <dgm:pt modelId="{8F89FE0D-44F3-47EE-848C-C52D38933107}" cxnId="{A9DB005A-7369-43FD-82E1-60C06F887E18}" type="parTrans">
      <dgm:prSet/>
      <dgm:spPr/>
      <dgm:t>
        <a:bodyPr/>
        <a:lstStyle/>
        <a:p>
          <a:endParaRPr lang="zh-CN" altLang="en-US"/>
        </a:p>
      </dgm:t>
    </dgm:pt>
    <dgm:pt modelId="{90200A6A-5FD8-4C0A-9F1B-1FF6B9F9E530}" cxnId="{A9DB005A-7369-43FD-82E1-60C06F887E18}" type="sibTrans">
      <dgm:prSet/>
      <dgm:spPr/>
      <dgm:t>
        <a:bodyPr/>
        <a:lstStyle/>
        <a:p>
          <a:endParaRPr lang="zh-CN" altLang="en-US"/>
        </a:p>
      </dgm:t>
    </dgm:pt>
    <dgm:pt modelId="{9A62D883-517C-41D8-A056-746C6F67C6FA}">
      <dgm:prSet phldrT="[文本]"/>
      <dgm:spPr/>
      <dgm:t>
        <a:bodyPr/>
        <a:lstStyle/>
        <a:p>
          <a:r>
            <a:rPr lang="zh-CN" altLang="en-US"/>
            <a:t>查询服务</a:t>
          </a:r>
          <a:endParaRPr lang="zh-CN" altLang="en-US" dirty="0"/>
        </a:p>
      </dgm:t>
    </dgm:pt>
    <dgm:pt modelId="{F1ADDCAA-ED3B-48BB-A8FF-0FB18B15561B}" cxnId="{67772776-6346-489E-AC23-A887EBC74FA4}" type="parTrans">
      <dgm:prSet/>
      <dgm:spPr/>
      <dgm:t>
        <a:bodyPr/>
        <a:lstStyle/>
        <a:p>
          <a:endParaRPr lang="zh-CN" altLang="en-US"/>
        </a:p>
      </dgm:t>
    </dgm:pt>
    <dgm:pt modelId="{C12BC1E1-5B7A-4F54-9485-BE1A346C6508}" cxnId="{67772776-6346-489E-AC23-A887EBC74FA4}" type="sibTrans">
      <dgm:prSet/>
      <dgm:spPr/>
      <dgm:t>
        <a:bodyPr/>
        <a:lstStyle/>
        <a:p>
          <a:endParaRPr lang="zh-CN" altLang="en-US"/>
        </a:p>
      </dgm:t>
    </dgm:pt>
    <dgm:pt modelId="{C834ADFE-FDAF-4362-BD56-8A5F9AE96AA7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其他大数据服务</a:t>
          </a:r>
        </a:p>
      </dgm:t>
    </dgm:pt>
    <dgm:pt modelId="{989326AA-2E0F-444A-9840-0F0BB12BBACB}" cxnId="{3091640A-EB8B-4FF4-BE12-50CEFCAE79D3}" type="parTrans">
      <dgm:prSet/>
      <dgm:spPr/>
      <dgm:t>
        <a:bodyPr/>
        <a:lstStyle/>
        <a:p>
          <a:endParaRPr lang="zh-CN" altLang="en-US"/>
        </a:p>
      </dgm:t>
    </dgm:pt>
    <dgm:pt modelId="{496CAC18-FA03-4536-9764-63226E1DC787}" cxnId="{3091640A-EB8B-4FF4-BE12-50CEFCAE79D3}" type="sibTrans">
      <dgm:prSet/>
      <dgm:spPr/>
      <dgm:t>
        <a:bodyPr/>
        <a:lstStyle/>
        <a:p>
          <a:endParaRPr lang="zh-CN" altLang="en-US"/>
        </a:p>
      </dgm:t>
    </dgm:pt>
    <dgm:pt modelId="{7A003CAE-9C68-4A96-9AC1-0DB104E0E69B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日志分析</a:t>
          </a:r>
        </a:p>
      </dgm:t>
    </dgm:pt>
    <dgm:pt modelId="{9B57F2F3-AA81-431B-9F2F-6A328DE95812}" cxnId="{0212C1D2-EA91-4882-8D0F-778921089E57}" type="parTrans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2852BF53-A594-4D08-9842-828E7739E845}" cxnId="{0212C1D2-EA91-4882-8D0F-778921089E57}" type="sibTrans">
      <dgm:prSet/>
      <dgm:spPr/>
      <dgm:t>
        <a:bodyPr/>
        <a:lstStyle/>
        <a:p>
          <a:endParaRPr lang="zh-CN" altLang="en-US"/>
        </a:p>
      </dgm:t>
    </dgm:pt>
    <dgm:pt modelId="{3565087B-B885-433B-A6B0-B28F1F30447E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流式计算</a:t>
          </a:r>
        </a:p>
      </dgm:t>
    </dgm:pt>
    <dgm:pt modelId="{E3051FF8-0176-4DB4-8FFA-6045FFF5A692}" cxnId="{AD143A20-FA14-4576-B5C5-53BFD7B0D1CC}" type="parTrans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95B626F-0CA0-4B66-987C-4B1FE272BEC4}" cxnId="{AD143A20-FA14-4576-B5C5-53BFD7B0D1CC}" type="sibTrans">
      <dgm:prSet/>
      <dgm:spPr/>
      <dgm:t>
        <a:bodyPr/>
        <a:lstStyle/>
        <a:p>
          <a:endParaRPr lang="zh-CN" altLang="en-US"/>
        </a:p>
      </dgm:t>
    </dgm:pt>
    <dgm:pt modelId="{FA9728C1-34D2-4FFF-884A-5517570D7F41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安全审计</a:t>
          </a:r>
        </a:p>
      </dgm:t>
    </dgm:pt>
    <dgm:pt modelId="{06537867-BC8D-4FB5-A66B-0C3D955C3ACE}" cxnId="{EDAEF786-7BA5-4392-8523-EF209679DC9B}" type="parTrans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2A81277-ABA1-47F7-8C76-C87D16985574}" cxnId="{EDAEF786-7BA5-4392-8523-EF209679DC9B}" type="sibTrans">
      <dgm:prSet/>
      <dgm:spPr/>
      <dgm:t>
        <a:bodyPr/>
        <a:lstStyle/>
        <a:p>
          <a:endParaRPr lang="zh-CN" altLang="en-US"/>
        </a:p>
      </dgm:t>
    </dgm:pt>
    <dgm:pt modelId="{8BD92DD8-FA44-497F-B604-EE0A2ABE2B68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故障追踪</a:t>
          </a:r>
        </a:p>
      </dgm:t>
    </dgm:pt>
    <dgm:pt modelId="{3AA88CDE-3F05-49C4-BFEE-6D232F8B2803}" cxnId="{AFF32283-6138-4ED4-B9EE-8DD83F7C1549}" type="parTrans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80B4258E-E02F-413A-B35F-3ED367546665}" cxnId="{AFF32283-6138-4ED4-B9EE-8DD83F7C1549}" type="sibTrans">
      <dgm:prSet/>
      <dgm:spPr/>
      <dgm:t>
        <a:bodyPr/>
        <a:lstStyle/>
        <a:p>
          <a:endParaRPr lang="zh-CN" altLang="en-US"/>
        </a:p>
      </dgm:t>
    </dgm:pt>
    <dgm:pt modelId="{8F65A4D6-6027-4D65-BDEA-2BB6B5B10D9D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运营报表</a:t>
          </a:r>
        </a:p>
      </dgm:t>
    </dgm:pt>
    <dgm:pt modelId="{735DCF93-B5A7-41CA-8D56-971C614A9449}" cxnId="{8E5328B9-6E89-498D-AC64-1A7CF86F87D9}" type="parTrans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082B9555-257C-49C9-BADA-154F7F37FFA4}" cxnId="{8E5328B9-6E89-498D-AC64-1A7CF86F87D9}" type="sibTrans">
      <dgm:prSet/>
      <dgm:spPr/>
      <dgm:t>
        <a:bodyPr/>
        <a:lstStyle/>
        <a:p>
          <a:endParaRPr lang="zh-CN" altLang="en-US"/>
        </a:p>
      </dgm:t>
    </dgm:pt>
    <dgm:pt modelId="{75F0EF47-5A52-42DB-B3DC-20479088CD04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大数据分析</a:t>
          </a:r>
        </a:p>
      </dgm:t>
    </dgm:pt>
    <dgm:pt modelId="{26FD44D1-E30A-4E97-83C5-4E37B0F463B8}" cxnId="{906812C4-62F6-4ED8-BC65-4DDA6E399CE5}" type="parTrans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05C958FC-AB32-4418-884A-4F3929A73EA2}" cxnId="{906812C4-62F6-4ED8-BC65-4DDA6E399CE5}" type="sibTrans">
      <dgm:prSet/>
      <dgm:spPr/>
      <dgm:t>
        <a:bodyPr/>
        <a:lstStyle/>
        <a:p>
          <a:endParaRPr lang="zh-CN" altLang="en-US"/>
        </a:p>
      </dgm:t>
    </dgm:pt>
    <dgm:pt modelId="{7290FC13-01CF-47F4-93CF-F92A29DA7752}">
      <dgm:prSet phldrT="[文本]"/>
      <dgm:spPr/>
      <dgm:t>
        <a:bodyPr/>
        <a:lstStyle/>
        <a:p>
          <a:r>
            <a:rPr lang="zh-CN" altLang="en-US" dirty="0"/>
            <a:t>用户鉴权</a:t>
          </a:r>
        </a:p>
      </dgm:t>
    </dgm:pt>
    <dgm:pt modelId="{CA81675E-EEDF-4665-9D9B-576583258471}" cxnId="{C4AFE32A-8B7D-4FF7-A5E7-91BFC626AF23}" type="parTrans">
      <dgm:prSet/>
      <dgm:spPr/>
      <dgm:t>
        <a:bodyPr/>
        <a:lstStyle/>
        <a:p>
          <a:endParaRPr lang="zh-CN" altLang="en-US"/>
        </a:p>
      </dgm:t>
    </dgm:pt>
    <dgm:pt modelId="{758D7E47-955B-4DF4-B530-8A8E000AAA52}" cxnId="{C4AFE32A-8B7D-4FF7-A5E7-91BFC626AF23}" type="sibTrans">
      <dgm:prSet/>
      <dgm:spPr/>
      <dgm:t>
        <a:bodyPr/>
        <a:lstStyle/>
        <a:p>
          <a:endParaRPr lang="zh-CN" altLang="en-US"/>
        </a:p>
      </dgm:t>
    </dgm:pt>
    <dgm:pt modelId="{D47B08B7-076A-49E7-90C6-4AEB36E9B5ED}">
      <dgm:prSet phldrT="[文本]"/>
      <dgm:spPr/>
      <dgm:t>
        <a:bodyPr/>
        <a:lstStyle/>
        <a:p>
          <a:r>
            <a:rPr lang="zh-CN" altLang="en-US" dirty="0"/>
            <a:t>设备管理服务</a:t>
          </a:r>
        </a:p>
      </dgm:t>
    </dgm:pt>
    <dgm:pt modelId="{7E334F1E-46E8-44BD-92EB-0F651D689CB8}" cxnId="{BFF3E490-8030-49B3-B0AA-EDBEA54DF6E3}" type="sibTrans">
      <dgm:prSet/>
      <dgm:spPr/>
      <dgm:t>
        <a:bodyPr/>
        <a:lstStyle/>
        <a:p>
          <a:endParaRPr lang="zh-CN" altLang="en-US"/>
        </a:p>
      </dgm:t>
    </dgm:pt>
    <dgm:pt modelId="{7F28B4AB-5544-4E35-BBEB-8035AD2AC2F7}" cxnId="{BFF3E490-8030-49B3-B0AA-EDBEA54DF6E3}" type="parTrans">
      <dgm:prSet/>
      <dgm:spPr/>
      <dgm:t>
        <a:bodyPr/>
        <a:lstStyle/>
        <a:p>
          <a:endParaRPr lang="zh-CN" altLang="en-US"/>
        </a:p>
      </dgm:t>
    </dgm:pt>
    <dgm:pt modelId="{BB71B01C-705B-46D7-B985-EB69601CFC90}">
      <dgm:prSet phldrT="[文本]"/>
      <dgm:spPr/>
      <dgm:t>
        <a:bodyPr/>
        <a:lstStyle/>
        <a:p>
          <a:r>
            <a:rPr lang="zh-CN" altLang="en-US" dirty="0"/>
            <a:t>设备调度</a:t>
          </a:r>
        </a:p>
      </dgm:t>
    </dgm:pt>
    <dgm:pt modelId="{9C094591-BBF6-4BC3-B4C6-02658EC04139}" cxnId="{0DA14018-3089-400B-8049-3B284645A44D}" type="parTrans">
      <dgm:prSet/>
      <dgm:spPr/>
      <dgm:t>
        <a:bodyPr/>
        <a:lstStyle/>
        <a:p>
          <a:endParaRPr lang="zh-CN" altLang="en-US"/>
        </a:p>
      </dgm:t>
    </dgm:pt>
    <dgm:pt modelId="{61A08C3A-EDA0-40AA-9F05-68BEB273310A}" cxnId="{0DA14018-3089-400B-8049-3B284645A44D}" type="sibTrans">
      <dgm:prSet/>
      <dgm:spPr/>
      <dgm:t>
        <a:bodyPr/>
        <a:lstStyle/>
        <a:p>
          <a:endParaRPr lang="zh-CN" altLang="en-US"/>
        </a:p>
      </dgm:t>
    </dgm:pt>
    <dgm:pt modelId="{27A5C14E-F8E4-4879-B19D-0C2F6F2271DB}">
      <dgm:prSet phldrT="[文本]"/>
      <dgm:spPr/>
      <dgm:t>
        <a:bodyPr/>
        <a:lstStyle/>
        <a:p>
          <a:r>
            <a:rPr lang="zh-CN" altLang="en-US" dirty="0"/>
            <a:t>设备认证</a:t>
          </a:r>
        </a:p>
      </dgm:t>
    </dgm:pt>
    <dgm:pt modelId="{9362EB18-398E-45DF-BD6E-3534688427C7}" cxnId="{1EC6AF15-B9CD-4022-AC53-0DB76A152F9D}" type="parTrans">
      <dgm:prSet/>
      <dgm:spPr/>
    </dgm:pt>
    <dgm:pt modelId="{81A9FD23-04B5-47C9-9BF3-2B28205FC4F5}" cxnId="{1EC6AF15-B9CD-4022-AC53-0DB76A152F9D}" type="sibTrans">
      <dgm:prSet/>
      <dgm:spPr/>
    </dgm:pt>
    <dgm:pt modelId="{782C51C9-E5BE-413C-AEC7-8B8F3AB6435F}" type="pres">
      <dgm:prSet presAssocID="{CA2AB01B-A120-42D8-842E-29A740FD4A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49583D-D307-46C4-84CA-FD0C6089D39B}" type="pres">
      <dgm:prSet presAssocID="{EBCA8A54-135F-42BF-9E41-422971159EBD}" presName="hierRoot1" presStyleCnt="0">
        <dgm:presLayoutVars>
          <dgm:hierBranch val="init"/>
        </dgm:presLayoutVars>
      </dgm:prSet>
      <dgm:spPr/>
    </dgm:pt>
    <dgm:pt modelId="{72614E81-8F43-4BB2-8DF2-F08707516FC3}" type="pres">
      <dgm:prSet presAssocID="{EBCA8A54-135F-42BF-9E41-422971159EBD}" presName="rootComposite1" presStyleCnt="0"/>
      <dgm:spPr/>
    </dgm:pt>
    <dgm:pt modelId="{1008F107-1553-4D07-B95C-962C902AAD0C}" type="pres">
      <dgm:prSet presAssocID="{EBCA8A54-135F-42BF-9E41-422971159EBD}" presName="rootText1" presStyleLbl="node0" presStyleIdx="0" presStyleCnt="1" custScaleX="441946">
        <dgm:presLayoutVars>
          <dgm:chPref val="3"/>
        </dgm:presLayoutVars>
      </dgm:prSet>
      <dgm:spPr/>
    </dgm:pt>
    <dgm:pt modelId="{B0D6F780-3F90-4B9E-A72D-69CDB1B0F3BC}" type="pres">
      <dgm:prSet presAssocID="{EBCA8A54-135F-42BF-9E41-422971159EBD}" presName="rootConnector1" presStyleLbl="node1" presStyleIdx="0" presStyleCnt="0"/>
      <dgm:spPr/>
    </dgm:pt>
    <dgm:pt modelId="{F092C3B4-055D-4566-BFFA-7230F49FC5DF}" type="pres">
      <dgm:prSet presAssocID="{EBCA8A54-135F-42BF-9E41-422971159EBD}" presName="hierChild2" presStyleCnt="0"/>
      <dgm:spPr/>
    </dgm:pt>
    <dgm:pt modelId="{AEEE42DA-59DF-46E5-81C8-5129110998BF}" type="pres">
      <dgm:prSet presAssocID="{A1DC4FC1-0B70-40E9-AD60-C38AE994FF26}" presName="Name37" presStyleLbl="parChTrans1D2" presStyleIdx="0" presStyleCnt="9"/>
      <dgm:spPr/>
    </dgm:pt>
    <dgm:pt modelId="{847C5875-DE66-4DAB-B608-78A86EFEF1D4}" type="pres">
      <dgm:prSet presAssocID="{04B2C677-B287-4C09-8120-9AB1F167D696}" presName="hierRoot2" presStyleCnt="0">
        <dgm:presLayoutVars>
          <dgm:hierBranch val="init"/>
        </dgm:presLayoutVars>
      </dgm:prSet>
      <dgm:spPr/>
    </dgm:pt>
    <dgm:pt modelId="{A9D372A4-96C3-4C04-9028-7495B078F1F7}" type="pres">
      <dgm:prSet presAssocID="{04B2C677-B287-4C09-8120-9AB1F167D696}" presName="rootComposite" presStyleCnt="0"/>
      <dgm:spPr/>
    </dgm:pt>
    <dgm:pt modelId="{D4785B3E-985F-4037-ABD0-F924ED12FEB4}" type="pres">
      <dgm:prSet presAssocID="{04B2C677-B287-4C09-8120-9AB1F167D696}" presName="rootText" presStyleLbl="node2" presStyleIdx="0" presStyleCnt="9">
        <dgm:presLayoutVars>
          <dgm:chPref val="3"/>
        </dgm:presLayoutVars>
      </dgm:prSet>
      <dgm:spPr/>
    </dgm:pt>
    <dgm:pt modelId="{52437BB8-C6CC-47C5-B21E-7362329201E2}" type="pres">
      <dgm:prSet presAssocID="{04B2C677-B287-4C09-8120-9AB1F167D696}" presName="rootConnector" presStyleLbl="node2" presStyleIdx="0" presStyleCnt="9"/>
      <dgm:spPr/>
    </dgm:pt>
    <dgm:pt modelId="{0699D2B7-02D8-4A2A-BF4B-FAD77F220BCB}" type="pres">
      <dgm:prSet presAssocID="{04B2C677-B287-4C09-8120-9AB1F167D696}" presName="hierChild4" presStyleCnt="0"/>
      <dgm:spPr/>
    </dgm:pt>
    <dgm:pt modelId="{18D5742D-3987-4962-B380-1753A645A466}" type="pres">
      <dgm:prSet presAssocID="{C8DCBF6D-93DD-4632-B1A2-441975F9ED67}" presName="Name37" presStyleLbl="parChTrans1D3" presStyleIdx="0" presStyleCnt="42"/>
      <dgm:spPr/>
    </dgm:pt>
    <dgm:pt modelId="{D9E59447-C9B4-4C6F-B1E7-7AEA2AD271CD}" type="pres">
      <dgm:prSet presAssocID="{5851B137-5CF0-4306-90DE-F56544FABFBA}" presName="hierRoot2" presStyleCnt="0">
        <dgm:presLayoutVars>
          <dgm:hierBranch val="init"/>
        </dgm:presLayoutVars>
      </dgm:prSet>
      <dgm:spPr/>
    </dgm:pt>
    <dgm:pt modelId="{A0F1556A-DE91-40CC-B925-A33B1231243D}" type="pres">
      <dgm:prSet presAssocID="{5851B137-5CF0-4306-90DE-F56544FABFBA}" presName="rootComposite" presStyleCnt="0"/>
      <dgm:spPr/>
    </dgm:pt>
    <dgm:pt modelId="{5E09C07D-F6F2-46A7-B106-A071918E7009}" type="pres">
      <dgm:prSet presAssocID="{5851B137-5CF0-4306-90DE-F56544FABFBA}" presName="rootText" presStyleLbl="node3" presStyleIdx="0" presStyleCnt="42">
        <dgm:presLayoutVars>
          <dgm:chPref val="3"/>
        </dgm:presLayoutVars>
      </dgm:prSet>
      <dgm:spPr/>
    </dgm:pt>
    <dgm:pt modelId="{F7B21133-3DFB-4470-86DF-25D2C2373970}" type="pres">
      <dgm:prSet presAssocID="{5851B137-5CF0-4306-90DE-F56544FABFBA}" presName="rootConnector" presStyleLbl="node3" presStyleIdx="0" presStyleCnt="42"/>
      <dgm:spPr/>
    </dgm:pt>
    <dgm:pt modelId="{A15605D9-051C-40AF-80F1-01DB74324E1C}" type="pres">
      <dgm:prSet presAssocID="{5851B137-5CF0-4306-90DE-F56544FABFBA}" presName="hierChild4" presStyleCnt="0"/>
      <dgm:spPr/>
    </dgm:pt>
    <dgm:pt modelId="{DFF958E0-03F2-4339-B24E-AE5C0261E3DC}" type="pres">
      <dgm:prSet presAssocID="{5851B137-5CF0-4306-90DE-F56544FABFBA}" presName="hierChild5" presStyleCnt="0"/>
      <dgm:spPr/>
    </dgm:pt>
    <dgm:pt modelId="{CB7D992F-F6A1-493E-AC0A-4C352BFD586D}" type="pres">
      <dgm:prSet presAssocID="{618864B7-D003-4545-A2DC-388AE18223C7}" presName="Name37" presStyleLbl="parChTrans1D3" presStyleIdx="1" presStyleCnt="42"/>
      <dgm:spPr/>
    </dgm:pt>
    <dgm:pt modelId="{33197EA4-5261-4046-8FAF-6FE4DA50B6D4}" type="pres">
      <dgm:prSet presAssocID="{CFDF5492-E418-4754-9172-DB036A7E945C}" presName="hierRoot2" presStyleCnt="0">
        <dgm:presLayoutVars>
          <dgm:hierBranch val="init"/>
        </dgm:presLayoutVars>
      </dgm:prSet>
      <dgm:spPr/>
    </dgm:pt>
    <dgm:pt modelId="{CD891218-E8F8-4979-8703-76F72C66B61E}" type="pres">
      <dgm:prSet presAssocID="{CFDF5492-E418-4754-9172-DB036A7E945C}" presName="rootComposite" presStyleCnt="0"/>
      <dgm:spPr/>
    </dgm:pt>
    <dgm:pt modelId="{643FA76F-041B-4402-B13A-EBA77CEBCC8D}" type="pres">
      <dgm:prSet presAssocID="{CFDF5492-E418-4754-9172-DB036A7E945C}" presName="rootText" presStyleLbl="node3" presStyleIdx="1" presStyleCnt="42">
        <dgm:presLayoutVars>
          <dgm:chPref val="3"/>
        </dgm:presLayoutVars>
      </dgm:prSet>
      <dgm:spPr/>
    </dgm:pt>
    <dgm:pt modelId="{E0444BC4-B6B1-439A-824A-FBA8A3B89858}" type="pres">
      <dgm:prSet presAssocID="{CFDF5492-E418-4754-9172-DB036A7E945C}" presName="rootConnector" presStyleLbl="node3" presStyleIdx="1" presStyleCnt="42"/>
      <dgm:spPr/>
    </dgm:pt>
    <dgm:pt modelId="{CE6CD716-D3F5-41EB-B766-ED30147024CA}" type="pres">
      <dgm:prSet presAssocID="{CFDF5492-E418-4754-9172-DB036A7E945C}" presName="hierChild4" presStyleCnt="0"/>
      <dgm:spPr/>
    </dgm:pt>
    <dgm:pt modelId="{0F5D14E9-A971-4B5B-AD51-8A704CD4BB7B}" type="pres">
      <dgm:prSet presAssocID="{CFDF5492-E418-4754-9172-DB036A7E945C}" presName="hierChild5" presStyleCnt="0"/>
      <dgm:spPr/>
    </dgm:pt>
    <dgm:pt modelId="{DE3E7B95-F470-4FA9-A493-6988ECB2A8DB}" type="pres">
      <dgm:prSet presAssocID="{77633074-AFFD-42FC-A808-E5D48164007B}" presName="Name37" presStyleLbl="parChTrans1D3" presStyleIdx="2" presStyleCnt="42"/>
      <dgm:spPr/>
    </dgm:pt>
    <dgm:pt modelId="{D468BD1F-A7CA-40A5-8BFF-1824F6A42715}" type="pres">
      <dgm:prSet presAssocID="{644D6B42-4AC0-4294-BAB3-5B4B76951260}" presName="hierRoot2" presStyleCnt="0">
        <dgm:presLayoutVars>
          <dgm:hierBranch val="init"/>
        </dgm:presLayoutVars>
      </dgm:prSet>
      <dgm:spPr/>
    </dgm:pt>
    <dgm:pt modelId="{5B2580EB-318F-421B-970B-637D6057FC17}" type="pres">
      <dgm:prSet presAssocID="{644D6B42-4AC0-4294-BAB3-5B4B76951260}" presName="rootComposite" presStyleCnt="0"/>
      <dgm:spPr/>
    </dgm:pt>
    <dgm:pt modelId="{E5A436C3-1E61-48CC-A225-615E6FBBBAEE}" type="pres">
      <dgm:prSet presAssocID="{644D6B42-4AC0-4294-BAB3-5B4B76951260}" presName="rootText" presStyleLbl="node3" presStyleIdx="2" presStyleCnt="42">
        <dgm:presLayoutVars>
          <dgm:chPref val="3"/>
        </dgm:presLayoutVars>
      </dgm:prSet>
      <dgm:spPr/>
    </dgm:pt>
    <dgm:pt modelId="{55BBC089-6E06-4E6D-8686-E805CE51F4FC}" type="pres">
      <dgm:prSet presAssocID="{644D6B42-4AC0-4294-BAB3-5B4B76951260}" presName="rootConnector" presStyleLbl="node3" presStyleIdx="2" presStyleCnt="42"/>
      <dgm:spPr/>
    </dgm:pt>
    <dgm:pt modelId="{8FE55D9C-747B-479F-9C25-052EB656000B}" type="pres">
      <dgm:prSet presAssocID="{644D6B42-4AC0-4294-BAB3-5B4B76951260}" presName="hierChild4" presStyleCnt="0"/>
      <dgm:spPr/>
    </dgm:pt>
    <dgm:pt modelId="{5FC7F265-F85D-4589-A67C-71C4B68338A3}" type="pres">
      <dgm:prSet presAssocID="{644D6B42-4AC0-4294-BAB3-5B4B76951260}" presName="hierChild5" presStyleCnt="0"/>
      <dgm:spPr/>
    </dgm:pt>
    <dgm:pt modelId="{6B880205-C85A-40E3-A39B-EBDACFA7AEC2}" type="pres">
      <dgm:prSet presAssocID="{59CD85F5-0A83-45BB-A897-330A1F435F97}" presName="Name37" presStyleLbl="parChTrans1D3" presStyleIdx="3" presStyleCnt="42"/>
      <dgm:spPr/>
    </dgm:pt>
    <dgm:pt modelId="{DC9852C0-BCE8-4F64-A1A9-48B5B5F22ABC}" type="pres">
      <dgm:prSet presAssocID="{805A98EC-A757-4F8B-8E9F-B7FFF8B98C79}" presName="hierRoot2" presStyleCnt="0">
        <dgm:presLayoutVars>
          <dgm:hierBranch val="init"/>
        </dgm:presLayoutVars>
      </dgm:prSet>
      <dgm:spPr/>
    </dgm:pt>
    <dgm:pt modelId="{9B889A86-D79B-4A8A-9057-A84F48BBFCA2}" type="pres">
      <dgm:prSet presAssocID="{805A98EC-A757-4F8B-8E9F-B7FFF8B98C79}" presName="rootComposite" presStyleCnt="0"/>
      <dgm:spPr/>
    </dgm:pt>
    <dgm:pt modelId="{530B6729-87C6-48B1-964E-1AE17C0EEDC3}" type="pres">
      <dgm:prSet presAssocID="{805A98EC-A757-4F8B-8E9F-B7FFF8B98C79}" presName="rootText" presStyleLbl="node3" presStyleIdx="3" presStyleCnt="42">
        <dgm:presLayoutVars>
          <dgm:chPref val="3"/>
        </dgm:presLayoutVars>
      </dgm:prSet>
      <dgm:spPr/>
    </dgm:pt>
    <dgm:pt modelId="{8DF4CAF1-84E4-4CE3-962C-72922554BC54}" type="pres">
      <dgm:prSet presAssocID="{805A98EC-A757-4F8B-8E9F-B7FFF8B98C79}" presName="rootConnector" presStyleLbl="node3" presStyleIdx="3" presStyleCnt="42"/>
      <dgm:spPr/>
    </dgm:pt>
    <dgm:pt modelId="{7B7B681F-CF3F-427B-90FA-145C88673844}" type="pres">
      <dgm:prSet presAssocID="{805A98EC-A757-4F8B-8E9F-B7FFF8B98C79}" presName="hierChild4" presStyleCnt="0"/>
      <dgm:spPr/>
    </dgm:pt>
    <dgm:pt modelId="{175CEAE6-36E3-4897-9AA3-DE64D1AA0E83}" type="pres">
      <dgm:prSet presAssocID="{805A98EC-A757-4F8B-8E9F-B7FFF8B98C79}" presName="hierChild5" presStyleCnt="0"/>
      <dgm:spPr/>
    </dgm:pt>
    <dgm:pt modelId="{6C1ECF7F-EA4D-4BE2-90D3-16B6E6E7E855}" type="pres">
      <dgm:prSet presAssocID="{04B2C677-B287-4C09-8120-9AB1F167D696}" presName="hierChild5" presStyleCnt="0"/>
      <dgm:spPr/>
    </dgm:pt>
    <dgm:pt modelId="{F9FA6BDE-550B-432E-9A65-98309DC9F50C}" type="pres">
      <dgm:prSet presAssocID="{AB172777-6EDF-48B8-BF5C-AE5A1AC5E1F8}" presName="Name37" presStyleLbl="parChTrans1D2" presStyleIdx="1" presStyleCnt="9"/>
      <dgm:spPr/>
    </dgm:pt>
    <dgm:pt modelId="{6E1BFAA2-0F73-4894-A6DC-129AD555662F}" type="pres">
      <dgm:prSet presAssocID="{030C66C9-5551-4BD0-AE22-2CE706069450}" presName="hierRoot2" presStyleCnt="0">
        <dgm:presLayoutVars>
          <dgm:hierBranch val="init"/>
        </dgm:presLayoutVars>
      </dgm:prSet>
      <dgm:spPr/>
    </dgm:pt>
    <dgm:pt modelId="{C88C2E97-0EE8-4647-956C-60329A9032C1}" type="pres">
      <dgm:prSet presAssocID="{030C66C9-5551-4BD0-AE22-2CE706069450}" presName="rootComposite" presStyleCnt="0"/>
      <dgm:spPr/>
    </dgm:pt>
    <dgm:pt modelId="{FC79F50D-93DE-4EF0-9595-96CD64822F13}" type="pres">
      <dgm:prSet presAssocID="{030C66C9-5551-4BD0-AE22-2CE706069450}" presName="rootText" presStyleLbl="node2" presStyleIdx="1" presStyleCnt="9">
        <dgm:presLayoutVars>
          <dgm:chPref val="3"/>
        </dgm:presLayoutVars>
      </dgm:prSet>
      <dgm:spPr/>
    </dgm:pt>
    <dgm:pt modelId="{6157CF41-DABF-421C-9FAD-0A11F752126B}" type="pres">
      <dgm:prSet presAssocID="{030C66C9-5551-4BD0-AE22-2CE706069450}" presName="rootConnector" presStyleLbl="node2" presStyleIdx="1" presStyleCnt="9"/>
      <dgm:spPr/>
    </dgm:pt>
    <dgm:pt modelId="{C965F3C7-AC6D-457A-AEA7-06808A4F7F9D}" type="pres">
      <dgm:prSet presAssocID="{030C66C9-5551-4BD0-AE22-2CE706069450}" presName="hierChild4" presStyleCnt="0"/>
      <dgm:spPr/>
    </dgm:pt>
    <dgm:pt modelId="{EACF7D4A-1102-4EAF-83C9-E0DE4A90919E}" type="pres">
      <dgm:prSet presAssocID="{A19779A4-9F36-47B8-85B7-87E508F4C5F1}" presName="Name37" presStyleLbl="parChTrans1D3" presStyleIdx="4" presStyleCnt="42"/>
      <dgm:spPr/>
    </dgm:pt>
    <dgm:pt modelId="{8F4D1E35-FABD-49A8-B656-53AAB4FF2317}" type="pres">
      <dgm:prSet presAssocID="{2388B0DD-9E07-4776-A89F-9B743BF88762}" presName="hierRoot2" presStyleCnt="0">
        <dgm:presLayoutVars>
          <dgm:hierBranch val="init"/>
        </dgm:presLayoutVars>
      </dgm:prSet>
      <dgm:spPr/>
    </dgm:pt>
    <dgm:pt modelId="{22150097-34DD-4DA2-9AE1-8242D4D3B09C}" type="pres">
      <dgm:prSet presAssocID="{2388B0DD-9E07-4776-A89F-9B743BF88762}" presName="rootComposite" presStyleCnt="0"/>
      <dgm:spPr/>
    </dgm:pt>
    <dgm:pt modelId="{A8095138-65C7-417E-A456-174CB0F84E68}" type="pres">
      <dgm:prSet presAssocID="{2388B0DD-9E07-4776-A89F-9B743BF88762}" presName="rootText" presStyleLbl="node3" presStyleIdx="4" presStyleCnt="42">
        <dgm:presLayoutVars>
          <dgm:chPref val="3"/>
        </dgm:presLayoutVars>
      </dgm:prSet>
      <dgm:spPr/>
    </dgm:pt>
    <dgm:pt modelId="{2E621BFC-0846-4E4C-93AA-FD4D2CE7794B}" type="pres">
      <dgm:prSet presAssocID="{2388B0DD-9E07-4776-A89F-9B743BF88762}" presName="rootConnector" presStyleLbl="node3" presStyleIdx="4" presStyleCnt="42"/>
      <dgm:spPr/>
    </dgm:pt>
    <dgm:pt modelId="{1147D01C-1DDA-4178-B9DC-07BF193E52EF}" type="pres">
      <dgm:prSet presAssocID="{2388B0DD-9E07-4776-A89F-9B743BF88762}" presName="hierChild4" presStyleCnt="0"/>
      <dgm:spPr/>
    </dgm:pt>
    <dgm:pt modelId="{C1C58B25-D55E-401A-B71A-E16F24516017}" type="pres">
      <dgm:prSet presAssocID="{2388B0DD-9E07-4776-A89F-9B743BF88762}" presName="hierChild5" presStyleCnt="0"/>
      <dgm:spPr/>
    </dgm:pt>
    <dgm:pt modelId="{BCDC0881-4262-4E59-860A-B8D2F57F33A3}" type="pres">
      <dgm:prSet presAssocID="{F9A9F2B5-F0B2-4C9B-BC32-4BE8BBEAB5FE}" presName="Name37" presStyleLbl="parChTrans1D3" presStyleIdx="5" presStyleCnt="42"/>
      <dgm:spPr/>
    </dgm:pt>
    <dgm:pt modelId="{ABC059C0-65A4-447C-9A90-FB8F1E9EB562}" type="pres">
      <dgm:prSet presAssocID="{E902CC43-DD31-4A3E-83BC-4DF7B05409B3}" presName="hierRoot2" presStyleCnt="0">
        <dgm:presLayoutVars>
          <dgm:hierBranch val="init"/>
        </dgm:presLayoutVars>
      </dgm:prSet>
      <dgm:spPr/>
    </dgm:pt>
    <dgm:pt modelId="{E376060A-E233-4EA9-BA79-B92256F5B68A}" type="pres">
      <dgm:prSet presAssocID="{E902CC43-DD31-4A3E-83BC-4DF7B05409B3}" presName="rootComposite" presStyleCnt="0"/>
      <dgm:spPr/>
    </dgm:pt>
    <dgm:pt modelId="{A65C6F9E-A2CF-441A-AD31-32D67284428C}" type="pres">
      <dgm:prSet presAssocID="{E902CC43-DD31-4A3E-83BC-4DF7B05409B3}" presName="rootText" presStyleLbl="node3" presStyleIdx="5" presStyleCnt="42">
        <dgm:presLayoutVars>
          <dgm:chPref val="3"/>
        </dgm:presLayoutVars>
      </dgm:prSet>
      <dgm:spPr/>
    </dgm:pt>
    <dgm:pt modelId="{3C822487-65E5-4756-A2F3-4C7D372AA4AA}" type="pres">
      <dgm:prSet presAssocID="{E902CC43-DD31-4A3E-83BC-4DF7B05409B3}" presName="rootConnector" presStyleLbl="node3" presStyleIdx="5" presStyleCnt="42"/>
      <dgm:spPr/>
    </dgm:pt>
    <dgm:pt modelId="{B6B20AE0-5DEF-44D1-83F4-4B311A021B29}" type="pres">
      <dgm:prSet presAssocID="{E902CC43-DD31-4A3E-83BC-4DF7B05409B3}" presName="hierChild4" presStyleCnt="0"/>
      <dgm:spPr/>
    </dgm:pt>
    <dgm:pt modelId="{F651B3B8-2FE5-4048-A6BC-282D4D385DF8}" type="pres">
      <dgm:prSet presAssocID="{E902CC43-DD31-4A3E-83BC-4DF7B05409B3}" presName="hierChild5" presStyleCnt="0"/>
      <dgm:spPr/>
    </dgm:pt>
    <dgm:pt modelId="{F7E8F076-29BB-419A-A60A-9B08DCD939CA}" type="pres">
      <dgm:prSet presAssocID="{E9C8748E-EC78-432C-9A1B-36B9521C2F0F}" presName="Name37" presStyleLbl="parChTrans1D3" presStyleIdx="6" presStyleCnt="42"/>
      <dgm:spPr/>
    </dgm:pt>
    <dgm:pt modelId="{31D29BAF-EC58-4B08-9499-F8153356AD4C}" type="pres">
      <dgm:prSet presAssocID="{E58D85D7-F964-458D-98EB-980F032D9533}" presName="hierRoot2" presStyleCnt="0">
        <dgm:presLayoutVars>
          <dgm:hierBranch val="init"/>
        </dgm:presLayoutVars>
      </dgm:prSet>
      <dgm:spPr/>
    </dgm:pt>
    <dgm:pt modelId="{FCA46BFC-7054-4A0B-98B9-0CB8EEF7069A}" type="pres">
      <dgm:prSet presAssocID="{E58D85D7-F964-458D-98EB-980F032D9533}" presName="rootComposite" presStyleCnt="0"/>
      <dgm:spPr/>
    </dgm:pt>
    <dgm:pt modelId="{A53121AE-38D3-48F8-85E8-1571A106B0F3}" type="pres">
      <dgm:prSet presAssocID="{E58D85D7-F964-458D-98EB-980F032D9533}" presName="rootText" presStyleLbl="node3" presStyleIdx="6" presStyleCnt="42">
        <dgm:presLayoutVars>
          <dgm:chPref val="3"/>
        </dgm:presLayoutVars>
      </dgm:prSet>
      <dgm:spPr/>
    </dgm:pt>
    <dgm:pt modelId="{EB40BD79-070B-468B-BF02-10821C10C40C}" type="pres">
      <dgm:prSet presAssocID="{E58D85D7-F964-458D-98EB-980F032D9533}" presName="rootConnector" presStyleLbl="node3" presStyleIdx="6" presStyleCnt="42"/>
      <dgm:spPr/>
    </dgm:pt>
    <dgm:pt modelId="{F6721E6C-BE03-40DC-A372-B9A9F55CB856}" type="pres">
      <dgm:prSet presAssocID="{E58D85D7-F964-458D-98EB-980F032D9533}" presName="hierChild4" presStyleCnt="0"/>
      <dgm:spPr/>
    </dgm:pt>
    <dgm:pt modelId="{09B7EC94-4D2E-45D0-8EF9-CB40BCED5C87}" type="pres">
      <dgm:prSet presAssocID="{E58D85D7-F964-458D-98EB-980F032D9533}" presName="hierChild5" presStyleCnt="0"/>
      <dgm:spPr/>
    </dgm:pt>
    <dgm:pt modelId="{52C91BD6-B9A7-4A67-96B1-1E31A4705C1B}" type="pres">
      <dgm:prSet presAssocID="{4F310C14-917A-441E-88E5-2AC8AE18D56F}" presName="Name37" presStyleLbl="parChTrans1D3" presStyleIdx="7" presStyleCnt="42"/>
      <dgm:spPr/>
    </dgm:pt>
    <dgm:pt modelId="{0B0F5BFC-EAB5-494B-A1E7-64582BC18945}" type="pres">
      <dgm:prSet presAssocID="{E6BF552F-7892-462E-BFF9-77BDCF0D7EEA}" presName="hierRoot2" presStyleCnt="0">
        <dgm:presLayoutVars>
          <dgm:hierBranch val="init"/>
        </dgm:presLayoutVars>
      </dgm:prSet>
      <dgm:spPr/>
    </dgm:pt>
    <dgm:pt modelId="{19674AF1-A036-4AAB-9318-04F83B3DF5CF}" type="pres">
      <dgm:prSet presAssocID="{E6BF552F-7892-462E-BFF9-77BDCF0D7EEA}" presName="rootComposite" presStyleCnt="0"/>
      <dgm:spPr/>
    </dgm:pt>
    <dgm:pt modelId="{FCE895A4-B4DA-426F-81BC-05CF4D508624}" type="pres">
      <dgm:prSet presAssocID="{E6BF552F-7892-462E-BFF9-77BDCF0D7EEA}" presName="rootText" presStyleLbl="node3" presStyleIdx="7" presStyleCnt="42">
        <dgm:presLayoutVars>
          <dgm:chPref val="3"/>
        </dgm:presLayoutVars>
      </dgm:prSet>
      <dgm:spPr/>
    </dgm:pt>
    <dgm:pt modelId="{3D4ADB3B-8228-4C2B-8428-A7731C359410}" type="pres">
      <dgm:prSet presAssocID="{E6BF552F-7892-462E-BFF9-77BDCF0D7EEA}" presName="rootConnector" presStyleLbl="node3" presStyleIdx="7" presStyleCnt="42"/>
      <dgm:spPr/>
    </dgm:pt>
    <dgm:pt modelId="{ABF63C64-C385-42E8-A96C-B8CEFBEE33B3}" type="pres">
      <dgm:prSet presAssocID="{E6BF552F-7892-462E-BFF9-77BDCF0D7EEA}" presName="hierChild4" presStyleCnt="0"/>
      <dgm:spPr/>
    </dgm:pt>
    <dgm:pt modelId="{F06D2E8C-5840-4DF7-866C-D81161C49D37}" type="pres">
      <dgm:prSet presAssocID="{E6BF552F-7892-462E-BFF9-77BDCF0D7EEA}" presName="hierChild5" presStyleCnt="0"/>
      <dgm:spPr/>
    </dgm:pt>
    <dgm:pt modelId="{4B79266D-30F9-4445-8B4C-CED2CC7F7D07}" type="pres">
      <dgm:prSet presAssocID="{030C66C9-5551-4BD0-AE22-2CE706069450}" presName="hierChild5" presStyleCnt="0"/>
      <dgm:spPr/>
    </dgm:pt>
    <dgm:pt modelId="{3731490B-82E3-40B2-80C0-25EAECA3FE0A}" type="pres">
      <dgm:prSet presAssocID="{40E1E8D8-12A8-4FC7-8987-CF7AF27E94A0}" presName="Name37" presStyleLbl="parChTrans1D2" presStyleIdx="2" presStyleCnt="9"/>
      <dgm:spPr/>
    </dgm:pt>
    <dgm:pt modelId="{35D691EE-37C4-4137-826A-0F516B6374DE}" type="pres">
      <dgm:prSet presAssocID="{3ADFAA4F-EBD9-4CD8-A27D-6203FFDC27D2}" presName="hierRoot2" presStyleCnt="0">
        <dgm:presLayoutVars>
          <dgm:hierBranch val="init"/>
        </dgm:presLayoutVars>
      </dgm:prSet>
      <dgm:spPr/>
    </dgm:pt>
    <dgm:pt modelId="{B7CC099B-EF21-48BE-AF5D-BA0B658E9459}" type="pres">
      <dgm:prSet presAssocID="{3ADFAA4F-EBD9-4CD8-A27D-6203FFDC27D2}" presName="rootComposite" presStyleCnt="0"/>
      <dgm:spPr/>
    </dgm:pt>
    <dgm:pt modelId="{01766266-3A63-4400-B2DE-0C07FABE9224}" type="pres">
      <dgm:prSet presAssocID="{3ADFAA4F-EBD9-4CD8-A27D-6203FFDC27D2}" presName="rootText" presStyleLbl="node2" presStyleIdx="2" presStyleCnt="9">
        <dgm:presLayoutVars>
          <dgm:chPref val="3"/>
        </dgm:presLayoutVars>
      </dgm:prSet>
      <dgm:spPr/>
    </dgm:pt>
    <dgm:pt modelId="{931D08FC-2361-4A9A-BC87-9AB49EB152C0}" type="pres">
      <dgm:prSet presAssocID="{3ADFAA4F-EBD9-4CD8-A27D-6203FFDC27D2}" presName="rootConnector" presStyleLbl="node2" presStyleIdx="2" presStyleCnt="9"/>
      <dgm:spPr/>
    </dgm:pt>
    <dgm:pt modelId="{FCD20DFD-EB7B-43FA-80A4-CF63A1D7C60C}" type="pres">
      <dgm:prSet presAssocID="{3ADFAA4F-EBD9-4CD8-A27D-6203FFDC27D2}" presName="hierChild4" presStyleCnt="0"/>
      <dgm:spPr/>
    </dgm:pt>
    <dgm:pt modelId="{7FD1C695-90A3-4925-8C52-F08007A2D301}" type="pres">
      <dgm:prSet presAssocID="{2B945D19-A510-4883-8BC2-0812E1376575}" presName="Name37" presStyleLbl="parChTrans1D3" presStyleIdx="8" presStyleCnt="42"/>
      <dgm:spPr/>
    </dgm:pt>
    <dgm:pt modelId="{A9E4E041-78AD-415C-8719-B10346DED991}" type="pres">
      <dgm:prSet presAssocID="{9B5D6358-38C4-408F-9C5F-1E793CF8404A}" presName="hierRoot2" presStyleCnt="0">
        <dgm:presLayoutVars>
          <dgm:hierBranch val="init"/>
        </dgm:presLayoutVars>
      </dgm:prSet>
      <dgm:spPr/>
    </dgm:pt>
    <dgm:pt modelId="{E495ED96-E1AE-40CC-990F-5927F965E40B}" type="pres">
      <dgm:prSet presAssocID="{9B5D6358-38C4-408F-9C5F-1E793CF8404A}" presName="rootComposite" presStyleCnt="0"/>
      <dgm:spPr/>
    </dgm:pt>
    <dgm:pt modelId="{1782E2BB-3CFB-4663-9367-EDD12692987A}" type="pres">
      <dgm:prSet presAssocID="{9B5D6358-38C4-408F-9C5F-1E793CF8404A}" presName="rootText" presStyleLbl="node3" presStyleIdx="8" presStyleCnt="42">
        <dgm:presLayoutVars>
          <dgm:chPref val="3"/>
        </dgm:presLayoutVars>
      </dgm:prSet>
      <dgm:spPr/>
    </dgm:pt>
    <dgm:pt modelId="{199589FD-C238-4878-B4E9-30928B950B49}" type="pres">
      <dgm:prSet presAssocID="{9B5D6358-38C4-408F-9C5F-1E793CF8404A}" presName="rootConnector" presStyleLbl="node3" presStyleIdx="8" presStyleCnt="42"/>
      <dgm:spPr/>
    </dgm:pt>
    <dgm:pt modelId="{883A16D1-0C47-45AE-8857-93CBE2677A57}" type="pres">
      <dgm:prSet presAssocID="{9B5D6358-38C4-408F-9C5F-1E793CF8404A}" presName="hierChild4" presStyleCnt="0"/>
      <dgm:spPr/>
    </dgm:pt>
    <dgm:pt modelId="{99F55C4F-5DC0-4FE4-B558-3AC800D42421}" type="pres">
      <dgm:prSet presAssocID="{9B5D6358-38C4-408F-9C5F-1E793CF8404A}" presName="hierChild5" presStyleCnt="0"/>
      <dgm:spPr/>
    </dgm:pt>
    <dgm:pt modelId="{00781478-7F30-46DC-8BD2-EA46A4617E40}" type="pres">
      <dgm:prSet presAssocID="{38751EB2-7593-4ACE-8F14-55BFD32066EC}" presName="Name37" presStyleLbl="parChTrans1D3" presStyleIdx="9" presStyleCnt="42"/>
      <dgm:spPr/>
    </dgm:pt>
    <dgm:pt modelId="{8A705ECA-FD13-4280-AA75-9E2F74D81D6A}" type="pres">
      <dgm:prSet presAssocID="{30A375CF-CBAC-4F9B-ADBE-702CEB0AF0E1}" presName="hierRoot2" presStyleCnt="0">
        <dgm:presLayoutVars>
          <dgm:hierBranch val="init"/>
        </dgm:presLayoutVars>
      </dgm:prSet>
      <dgm:spPr/>
    </dgm:pt>
    <dgm:pt modelId="{1D123C6B-DA42-4445-A4A5-CAB1E1DF9D0A}" type="pres">
      <dgm:prSet presAssocID="{30A375CF-CBAC-4F9B-ADBE-702CEB0AF0E1}" presName="rootComposite" presStyleCnt="0"/>
      <dgm:spPr/>
    </dgm:pt>
    <dgm:pt modelId="{A86F889C-A2E2-43C6-8345-ACA6E7B9B609}" type="pres">
      <dgm:prSet presAssocID="{30A375CF-CBAC-4F9B-ADBE-702CEB0AF0E1}" presName="rootText" presStyleLbl="node3" presStyleIdx="9" presStyleCnt="42">
        <dgm:presLayoutVars>
          <dgm:chPref val="3"/>
        </dgm:presLayoutVars>
      </dgm:prSet>
      <dgm:spPr/>
    </dgm:pt>
    <dgm:pt modelId="{23A4C433-B7E5-450F-B65B-34C48F389D8A}" type="pres">
      <dgm:prSet presAssocID="{30A375CF-CBAC-4F9B-ADBE-702CEB0AF0E1}" presName="rootConnector" presStyleLbl="node3" presStyleIdx="9" presStyleCnt="42"/>
      <dgm:spPr/>
    </dgm:pt>
    <dgm:pt modelId="{5F921C26-88D2-4A51-84C0-0DF39B87F4C2}" type="pres">
      <dgm:prSet presAssocID="{30A375CF-CBAC-4F9B-ADBE-702CEB0AF0E1}" presName="hierChild4" presStyleCnt="0"/>
      <dgm:spPr/>
    </dgm:pt>
    <dgm:pt modelId="{C83D1EE2-4CED-4B91-85EA-F38DD2911297}" type="pres">
      <dgm:prSet presAssocID="{30A375CF-CBAC-4F9B-ADBE-702CEB0AF0E1}" presName="hierChild5" presStyleCnt="0"/>
      <dgm:spPr/>
    </dgm:pt>
    <dgm:pt modelId="{5DCDAAFE-7525-47C6-AED7-3D997FCB9D10}" type="pres">
      <dgm:prSet presAssocID="{FEA9BF2D-ED7D-4B37-B926-2AC6540BC842}" presName="Name37" presStyleLbl="parChTrans1D3" presStyleIdx="10" presStyleCnt="42"/>
      <dgm:spPr/>
    </dgm:pt>
    <dgm:pt modelId="{FC412691-F187-4C1D-A92E-BB124A8734A8}" type="pres">
      <dgm:prSet presAssocID="{DAD81DE8-C926-41BF-A550-B0026B9F66A8}" presName="hierRoot2" presStyleCnt="0">
        <dgm:presLayoutVars>
          <dgm:hierBranch val="init"/>
        </dgm:presLayoutVars>
      </dgm:prSet>
      <dgm:spPr/>
    </dgm:pt>
    <dgm:pt modelId="{45C2CAD6-4543-4245-89DA-A732CEA60EE9}" type="pres">
      <dgm:prSet presAssocID="{DAD81DE8-C926-41BF-A550-B0026B9F66A8}" presName="rootComposite" presStyleCnt="0"/>
      <dgm:spPr/>
    </dgm:pt>
    <dgm:pt modelId="{1E698CA2-F478-48A6-9532-445358A4C8DF}" type="pres">
      <dgm:prSet presAssocID="{DAD81DE8-C926-41BF-A550-B0026B9F66A8}" presName="rootText" presStyleLbl="node3" presStyleIdx="10" presStyleCnt="42">
        <dgm:presLayoutVars>
          <dgm:chPref val="3"/>
        </dgm:presLayoutVars>
      </dgm:prSet>
      <dgm:spPr/>
    </dgm:pt>
    <dgm:pt modelId="{568E24C6-5E9C-4C50-BE8A-C3C7E27B0092}" type="pres">
      <dgm:prSet presAssocID="{DAD81DE8-C926-41BF-A550-B0026B9F66A8}" presName="rootConnector" presStyleLbl="node3" presStyleIdx="10" presStyleCnt="42"/>
      <dgm:spPr/>
    </dgm:pt>
    <dgm:pt modelId="{FD5B4E9A-812D-4F97-A7B2-EF43DDAD8518}" type="pres">
      <dgm:prSet presAssocID="{DAD81DE8-C926-41BF-A550-B0026B9F66A8}" presName="hierChild4" presStyleCnt="0"/>
      <dgm:spPr/>
    </dgm:pt>
    <dgm:pt modelId="{A02725D3-B8D3-4A9B-9E16-662A47FEC7A8}" type="pres">
      <dgm:prSet presAssocID="{DAD81DE8-C926-41BF-A550-B0026B9F66A8}" presName="hierChild5" presStyleCnt="0"/>
      <dgm:spPr/>
    </dgm:pt>
    <dgm:pt modelId="{8ACF9D90-AD26-460C-AD81-75E16EFB8F63}" type="pres">
      <dgm:prSet presAssocID="{63A3D663-D329-46B8-BE4B-1174EC70B326}" presName="Name37" presStyleLbl="parChTrans1D3" presStyleIdx="11" presStyleCnt="42"/>
      <dgm:spPr/>
    </dgm:pt>
    <dgm:pt modelId="{0E65D55A-8590-466C-A93F-7AFEE81CBAC4}" type="pres">
      <dgm:prSet presAssocID="{C78D464D-269F-4F60-BF89-8814F104A598}" presName="hierRoot2" presStyleCnt="0">
        <dgm:presLayoutVars>
          <dgm:hierBranch val="init"/>
        </dgm:presLayoutVars>
      </dgm:prSet>
      <dgm:spPr/>
    </dgm:pt>
    <dgm:pt modelId="{8752935C-D8B3-4838-8634-AF54ECEB7FA4}" type="pres">
      <dgm:prSet presAssocID="{C78D464D-269F-4F60-BF89-8814F104A598}" presName="rootComposite" presStyleCnt="0"/>
      <dgm:spPr/>
    </dgm:pt>
    <dgm:pt modelId="{1B579C39-4DB6-4A8C-846C-A7FFCFB86D83}" type="pres">
      <dgm:prSet presAssocID="{C78D464D-269F-4F60-BF89-8814F104A598}" presName="rootText" presStyleLbl="node3" presStyleIdx="11" presStyleCnt="42">
        <dgm:presLayoutVars>
          <dgm:chPref val="3"/>
        </dgm:presLayoutVars>
      </dgm:prSet>
      <dgm:spPr/>
    </dgm:pt>
    <dgm:pt modelId="{730665EC-D554-4B09-B059-35C373406917}" type="pres">
      <dgm:prSet presAssocID="{C78D464D-269F-4F60-BF89-8814F104A598}" presName="rootConnector" presStyleLbl="node3" presStyleIdx="11" presStyleCnt="42"/>
      <dgm:spPr/>
    </dgm:pt>
    <dgm:pt modelId="{BC06D624-94CE-4E79-BAFD-BDF45823AD45}" type="pres">
      <dgm:prSet presAssocID="{C78D464D-269F-4F60-BF89-8814F104A598}" presName="hierChild4" presStyleCnt="0"/>
      <dgm:spPr/>
    </dgm:pt>
    <dgm:pt modelId="{7C4C8B30-4125-4B2E-AAB5-14A96CF2A88D}" type="pres">
      <dgm:prSet presAssocID="{C78D464D-269F-4F60-BF89-8814F104A598}" presName="hierChild5" presStyleCnt="0"/>
      <dgm:spPr/>
    </dgm:pt>
    <dgm:pt modelId="{8EC55F0A-1792-4BB9-B42A-0D79491BA6D0}" type="pres">
      <dgm:prSet presAssocID="{29E2B91A-A354-457B-B953-4CFBF0636ECC}" presName="Name37" presStyleLbl="parChTrans1D3" presStyleIdx="12" presStyleCnt="42"/>
      <dgm:spPr/>
    </dgm:pt>
    <dgm:pt modelId="{243C4761-7444-4BBB-8645-5D3E69A86DD9}" type="pres">
      <dgm:prSet presAssocID="{CF5DDAF0-BC4E-4EEE-8A91-F1C81398AD1E}" presName="hierRoot2" presStyleCnt="0">
        <dgm:presLayoutVars>
          <dgm:hierBranch val="init"/>
        </dgm:presLayoutVars>
      </dgm:prSet>
      <dgm:spPr/>
    </dgm:pt>
    <dgm:pt modelId="{48D66E4C-86F3-40BF-8407-4CCD90EBE6EF}" type="pres">
      <dgm:prSet presAssocID="{CF5DDAF0-BC4E-4EEE-8A91-F1C81398AD1E}" presName="rootComposite" presStyleCnt="0"/>
      <dgm:spPr/>
    </dgm:pt>
    <dgm:pt modelId="{5AD69F82-1EB8-4A26-9D94-4C2F66A2441D}" type="pres">
      <dgm:prSet presAssocID="{CF5DDAF0-BC4E-4EEE-8A91-F1C81398AD1E}" presName="rootText" presStyleLbl="node3" presStyleIdx="12" presStyleCnt="42">
        <dgm:presLayoutVars>
          <dgm:chPref val="3"/>
        </dgm:presLayoutVars>
      </dgm:prSet>
      <dgm:spPr/>
    </dgm:pt>
    <dgm:pt modelId="{663DE82C-1146-4E50-8E5D-60E5A7399752}" type="pres">
      <dgm:prSet presAssocID="{CF5DDAF0-BC4E-4EEE-8A91-F1C81398AD1E}" presName="rootConnector" presStyleLbl="node3" presStyleIdx="12" presStyleCnt="42"/>
      <dgm:spPr/>
    </dgm:pt>
    <dgm:pt modelId="{4F9EBD8B-EDD4-4556-ABCE-948AF7A017AF}" type="pres">
      <dgm:prSet presAssocID="{CF5DDAF0-BC4E-4EEE-8A91-F1C81398AD1E}" presName="hierChild4" presStyleCnt="0"/>
      <dgm:spPr/>
    </dgm:pt>
    <dgm:pt modelId="{3CF32181-0817-45D1-A1A2-F46325B5FF89}" type="pres">
      <dgm:prSet presAssocID="{CF5DDAF0-BC4E-4EEE-8A91-F1C81398AD1E}" presName="hierChild5" presStyleCnt="0"/>
      <dgm:spPr/>
    </dgm:pt>
    <dgm:pt modelId="{B5BB3F2E-6ADA-4969-84AA-005208E9CA8C}" type="pres">
      <dgm:prSet presAssocID="{4B19F804-B0A3-49D8-B241-9BD8033A27B5}" presName="Name37" presStyleLbl="parChTrans1D3" presStyleIdx="13" presStyleCnt="42"/>
      <dgm:spPr/>
    </dgm:pt>
    <dgm:pt modelId="{830A1258-8ABC-4C72-9CB3-9139AAD20408}" type="pres">
      <dgm:prSet presAssocID="{86A6418E-362E-451A-AF75-9D327BAF3A58}" presName="hierRoot2" presStyleCnt="0">
        <dgm:presLayoutVars>
          <dgm:hierBranch val="init"/>
        </dgm:presLayoutVars>
      </dgm:prSet>
      <dgm:spPr/>
    </dgm:pt>
    <dgm:pt modelId="{95081039-A78E-4482-A683-70CA841A7B1A}" type="pres">
      <dgm:prSet presAssocID="{86A6418E-362E-451A-AF75-9D327BAF3A58}" presName="rootComposite" presStyleCnt="0"/>
      <dgm:spPr/>
    </dgm:pt>
    <dgm:pt modelId="{2654820A-5BF2-4450-9AC2-CC95EB29FB3A}" type="pres">
      <dgm:prSet presAssocID="{86A6418E-362E-451A-AF75-9D327BAF3A58}" presName="rootText" presStyleLbl="node3" presStyleIdx="13" presStyleCnt="42">
        <dgm:presLayoutVars>
          <dgm:chPref val="3"/>
        </dgm:presLayoutVars>
      </dgm:prSet>
      <dgm:spPr/>
    </dgm:pt>
    <dgm:pt modelId="{A3BE7589-7C71-4314-B96F-5CFAE8663D4B}" type="pres">
      <dgm:prSet presAssocID="{86A6418E-362E-451A-AF75-9D327BAF3A58}" presName="rootConnector" presStyleLbl="node3" presStyleIdx="13" presStyleCnt="42"/>
      <dgm:spPr/>
    </dgm:pt>
    <dgm:pt modelId="{EA445507-E30E-429E-9773-3D75A3FFA008}" type="pres">
      <dgm:prSet presAssocID="{86A6418E-362E-451A-AF75-9D327BAF3A58}" presName="hierChild4" presStyleCnt="0"/>
      <dgm:spPr/>
    </dgm:pt>
    <dgm:pt modelId="{BE578529-8D76-453B-992E-A755BA515275}" type="pres">
      <dgm:prSet presAssocID="{86A6418E-362E-451A-AF75-9D327BAF3A58}" presName="hierChild5" presStyleCnt="0"/>
      <dgm:spPr/>
    </dgm:pt>
    <dgm:pt modelId="{207E2EF3-7A2F-4D86-87E4-5FC65E7D2D67}" type="pres">
      <dgm:prSet presAssocID="{3ADFAA4F-EBD9-4CD8-A27D-6203FFDC27D2}" presName="hierChild5" presStyleCnt="0"/>
      <dgm:spPr/>
    </dgm:pt>
    <dgm:pt modelId="{F44E60BD-C503-4282-B65A-AD0FCFE31928}" type="pres">
      <dgm:prSet presAssocID="{6582911B-D064-4C1B-B2E9-9EE5CEF8B373}" presName="Name37" presStyleLbl="parChTrans1D2" presStyleIdx="3" presStyleCnt="9"/>
      <dgm:spPr/>
    </dgm:pt>
    <dgm:pt modelId="{B9D46826-B5CD-45B3-99A8-2C983DC98D50}" type="pres">
      <dgm:prSet presAssocID="{83E5F04F-65D5-4E30-9FB8-34C4118D525E}" presName="hierRoot2" presStyleCnt="0">
        <dgm:presLayoutVars>
          <dgm:hierBranch val="init"/>
        </dgm:presLayoutVars>
      </dgm:prSet>
      <dgm:spPr/>
    </dgm:pt>
    <dgm:pt modelId="{30CAE546-F3E8-4728-BE93-A377253FABBD}" type="pres">
      <dgm:prSet presAssocID="{83E5F04F-65D5-4E30-9FB8-34C4118D525E}" presName="rootComposite" presStyleCnt="0"/>
      <dgm:spPr/>
    </dgm:pt>
    <dgm:pt modelId="{3AED19B2-041F-472E-98C1-0DE353A2F68B}" type="pres">
      <dgm:prSet presAssocID="{83E5F04F-65D5-4E30-9FB8-34C4118D525E}" presName="rootText" presStyleLbl="node2" presStyleIdx="3" presStyleCnt="9">
        <dgm:presLayoutVars>
          <dgm:chPref val="3"/>
        </dgm:presLayoutVars>
      </dgm:prSet>
      <dgm:spPr/>
    </dgm:pt>
    <dgm:pt modelId="{0FCF0ECC-F109-4837-945F-C77C51B958F3}" type="pres">
      <dgm:prSet presAssocID="{83E5F04F-65D5-4E30-9FB8-34C4118D525E}" presName="rootConnector" presStyleLbl="node2" presStyleIdx="3" presStyleCnt="9"/>
      <dgm:spPr/>
    </dgm:pt>
    <dgm:pt modelId="{18AC0C29-37E9-4077-A1F0-320342D9C3F4}" type="pres">
      <dgm:prSet presAssocID="{83E5F04F-65D5-4E30-9FB8-34C4118D525E}" presName="hierChild4" presStyleCnt="0"/>
      <dgm:spPr/>
    </dgm:pt>
    <dgm:pt modelId="{6BA9CBFD-E4ED-416C-AD7C-348DA9A6F6F3}" type="pres">
      <dgm:prSet presAssocID="{80141CA1-C143-47FC-A64D-E2D5EE49E494}" presName="Name37" presStyleLbl="parChTrans1D3" presStyleIdx="14" presStyleCnt="42"/>
      <dgm:spPr/>
    </dgm:pt>
    <dgm:pt modelId="{2DC2A0B3-1397-49A2-8213-2F20F649C022}" type="pres">
      <dgm:prSet presAssocID="{4B42059A-DD06-42F5-8EDE-A3950E931872}" presName="hierRoot2" presStyleCnt="0">
        <dgm:presLayoutVars>
          <dgm:hierBranch val="init"/>
        </dgm:presLayoutVars>
      </dgm:prSet>
      <dgm:spPr/>
    </dgm:pt>
    <dgm:pt modelId="{1FDC4793-87F0-45DD-8778-21BE6AABA6C8}" type="pres">
      <dgm:prSet presAssocID="{4B42059A-DD06-42F5-8EDE-A3950E931872}" presName="rootComposite" presStyleCnt="0"/>
      <dgm:spPr/>
    </dgm:pt>
    <dgm:pt modelId="{5F744366-04AB-4BC9-89DA-B157265C6B86}" type="pres">
      <dgm:prSet presAssocID="{4B42059A-DD06-42F5-8EDE-A3950E931872}" presName="rootText" presStyleLbl="node3" presStyleIdx="14" presStyleCnt="42">
        <dgm:presLayoutVars>
          <dgm:chPref val="3"/>
        </dgm:presLayoutVars>
      </dgm:prSet>
      <dgm:spPr/>
    </dgm:pt>
    <dgm:pt modelId="{5A5F5CF6-3B6C-45C6-9D3D-5132B3FC57AF}" type="pres">
      <dgm:prSet presAssocID="{4B42059A-DD06-42F5-8EDE-A3950E931872}" presName="rootConnector" presStyleLbl="node3" presStyleIdx="14" presStyleCnt="42"/>
      <dgm:spPr/>
    </dgm:pt>
    <dgm:pt modelId="{2819F01E-4531-41A7-93B8-954286D2BF72}" type="pres">
      <dgm:prSet presAssocID="{4B42059A-DD06-42F5-8EDE-A3950E931872}" presName="hierChild4" presStyleCnt="0"/>
      <dgm:spPr/>
    </dgm:pt>
    <dgm:pt modelId="{28E5701F-0651-43AA-A1F2-BEA3C1D65641}" type="pres">
      <dgm:prSet presAssocID="{4B42059A-DD06-42F5-8EDE-A3950E931872}" presName="hierChild5" presStyleCnt="0"/>
      <dgm:spPr/>
    </dgm:pt>
    <dgm:pt modelId="{56EC143C-9280-4468-A211-62BAD687B18E}" type="pres">
      <dgm:prSet presAssocID="{6E44C0FC-7035-4FEE-9E2D-B9B4D9DA6435}" presName="Name37" presStyleLbl="parChTrans1D3" presStyleIdx="15" presStyleCnt="42"/>
      <dgm:spPr/>
    </dgm:pt>
    <dgm:pt modelId="{180783FC-554E-43F8-8241-FE0B8B56EF61}" type="pres">
      <dgm:prSet presAssocID="{162437CB-0D40-45DD-BE8C-CF718481E4FA}" presName="hierRoot2" presStyleCnt="0">
        <dgm:presLayoutVars>
          <dgm:hierBranch val="init"/>
        </dgm:presLayoutVars>
      </dgm:prSet>
      <dgm:spPr/>
    </dgm:pt>
    <dgm:pt modelId="{F82CDEA2-BA01-43F3-A7DF-FC1031A0B33B}" type="pres">
      <dgm:prSet presAssocID="{162437CB-0D40-45DD-BE8C-CF718481E4FA}" presName="rootComposite" presStyleCnt="0"/>
      <dgm:spPr/>
    </dgm:pt>
    <dgm:pt modelId="{96E63085-4AAA-4473-A1A4-C6BFC0A6A8C6}" type="pres">
      <dgm:prSet presAssocID="{162437CB-0D40-45DD-BE8C-CF718481E4FA}" presName="rootText" presStyleLbl="node3" presStyleIdx="15" presStyleCnt="42">
        <dgm:presLayoutVars>
          <dgm:chPref val="3"/>
        </dgm:presLayoutVars>
      </dgm:prSet>
      <dgm:spPr/>
    </dgm:pt>
    <dgm:pt modelId="{54803D92-5CE0-4EB7-B010-365AB901B198}" type="pres">
      <dgm:prSet presAssocID="{162437CB-0D40-45DD-BE8C-CF718481E4FA}" presName="rootConnector" presStyleLbl="node3" presStyleIdx="15" presStyleCnt="42"/>
      <dgm:spPr/>
    </dgm:pt>
    <dgm:pt modelId="{6DB0E2A7-C409-432D-837E-5E20CCF60DCF}" type="pres">
      <dgm:prSet presAssocID="{162437CB-0D40-45DD-BE8C-CF718481E4FA}" presName="hierChild4" presStyleCnt="0"/>
      <dgm:spPr/>
    </dgm:pt>
    <dgm:pt modelId="{CBC88AD5-FC33-41AA-97FF-0ABFF28FD6FA}" type="pres">
      <dgm:prSet presAssocID="{162437CB-0D40-45DD-BE8C-CF718481E4FA}" presName="hierChild5" presStyleCnt="0"/>
      <dgm:spPr/>
    </dgm:pt>
    <dgm:pt modelId="{1D91F5B3-C574-4A8C-A7B3-D335B2C94154}" type="pres">
      <dgm:prSet presAssocID="{D5142213-50E7-493E-826D-79FE355A5575}" presName="Name37" presStyleLbl="parChTrans1D3" presStyleIdx="16" presStyleCnt="42"/>
      <dgm:spPr/>
    </dgm:pt>
    <dgm:pt modelId="{04B4B888-7C09-4F3B-96C0-F69A7D6F5E50}" type="pres">
      <dgm:prSet presAssocID="{44927425-F02A-4A52-B48C-03007DE915BB}" presName="hierRoot2" presStyleCnt="0">
        <dgm:presLayoutVars>
          <dgm:hierBranch val="init"/>
        </dgm:presLayoutVars>
      </dgm:prSet>
      <dgm:spPr/>
    </dgm:pt>
    <dgm:pt modelId="{7F6A684C-618B-4F5C-A75B-9BDA446EA08A}" type="pres">
      <dgm:prSet presAssocID="{44927425-F02A-4A52-B48C-03007DE915BB}" presName="rootComposite" presStyleCnt="0"/>
      <dgm:spPr/>
    </dgm:pt>
    <dgm:pt modelId="{E36A8F2A-4F76-4FB0-9E23-90170CD2E927}" type="pres">
      <dgm:prSet presAssocID="{44927425-F02A-4A52-B48C-03007DE915BB}" presName="rootText" presStyleLbl="node3" presStyleIdx="16" presStyleCnt="42">
        <dgm:presLayoutVars>
          <dgm:chPref val="3"/>
        </dgm:presLayoutVars>
      </dgm:prSet>
      <dgm:spPr/>
    </dgm:pt>
    <dgm:pt modelId="{15D39985-7A34-4B2F-AC3B-28F60B2AD65D}" type="pres">
      <dgm:prSet presAssocID="{44927425-F02A-4A52-B48C-03007DE915BB}" presName="rootConnector" presStyleLbl="node3" presStyleIdx="16" presStyleCnt="42"/>
      <dgm:spPr/>
    </dgm:pt>
    <dgm:pt modelId="{B6DD35C0-FDF0-41D3-BA9E-4405F7BB077B}" type="pres">
      <dgm:prSet presAssocID="{44927425-F02A-4A52-B48C-03007DE915BB}" presName="hierChild4" presStyleCnt="0"/>
      <dgm:spPr/>
    </dgm:pt>
    <dgm:pt modelId="{A60BBB01-19D6-4078-98C8-C1DB7995313D}" type="pres">
      <dgm:prSet presAssocID="{44927425-F02A-4A52-B48C-03007DE915BB}" presName="hierChild5" presStyleCnt="0"/>
      <dgm:spPr/>
    </dgm:pt>
    <dgm:pt modelId="{86CC647B-2339-4758-96A7-11539986DF2C}" type="pres">
      <dgm:prSet presAssocID="{83E5F04F-65D5-4E30-9FB8-34C4118D525E}" presName="hierChild5" presStyleCnt="0"/>
      <dgm:spPr/>
    </dgm:pt>
    <dgm:pt modelId="{CD6AB71F-5D0F-4A5C-A444-A6BCC193DCE8}" type="pres">
      <dgm:prSet presAssocID="{2EE4D249-8825-446E-94CE-4C0877D59569}" presName="Name37" presStyleLbl="parChTrans1D2" presStyleIdx="4" presStyleCnt="9"/>
      <dgm:spPr/>
    </dgm:pt>
    <dgm:pt modelId="{E2FA6995-BAFE-4868-BE20-DCC38D7A706F}" type="pres">
      <dgm:prSet presAssocID="{23E7965F-D4F6-4466-A1FB-4CD363229160}" presName="hierRoot2" presStyleCnt="0">
        <dgm:presLayoutVars>
          <dgm:hierBranch val="init"/>
        </dgm:presLayoutVars>
      </dgm:prSet>
      <dgm:spPr/>
    </dgm:pt>
    <dgm:pt modelId="{4073476F-42B1-47E4-80EB-A85EEB265335}" type="pres">
      <dgm:prSet presAssocID="{23E7965F-D4F6-4466-A1FB-4CD363229160}" presName="rootComposite" presStyleCnt="0"/>
      <dgm:spPr/>
    </dgm:pt>
    <dgm:pt modelId="{5EBAC333-35E9-48BD-BFCA-CF0DD949B097}" type="pres">
      <dgm:prSet presAssocID="{23E7965F-D4F6-4466-A1FB-4CD363229160}" presName="rootText" presStyleLbl="node2" presStyleIdx="4" presStyleCnt="9">
        <dgm:presLayoutVars>
          <dgm:chPref val="3"/>
        </dgm:presLayoutVars>
      </dgm:prSet>
      <dgm:spPr/>
    </dgm:pt>
    <dgm:pt modelId="{5675E48E-17FA-44C9-923E-1CA3A7FDE195}" type="pres">
      <dgm:prSet presAssocID="{23E7965F-D4F6-4466-A1FB-4CD363229160}" presName="rootConnector" presStyleLbl="node2" presStyleIdx="4" presStyleCnt="9"/>
      <dgm:spPr/>
    </dgm:pt>
    <dgm:pt modelId="{498212DE-30D7-4E94-8413-24D362F28F5A}" type="pres">
      <dgm:prSet presAssocID="{23E7965F-D4F6-4466-A1FB-4CD363229160}" presName="hierChild4" presStyleCnt="0"/>
      <dgm:spPr/>
    </dgm:pt>
    <dgm:pt modelId="{0CB7C8F6-3626-4473-96EB-F74E15107797}" type="pres">
      <dgm:prSet presAssocID="{3CE90188-8F26-4409-8CC6-24F9DE9EE870}" presName="Name37" presStyleLbl="parChTrans1D3" presStyleIdx="17" presStyleCnt="42"/>
      <dgm:spPr/>
    </dgm:pt>
    <dgm:pt modelId="{3C39DB8C-CD66-45D7-95D9-AA1C40E57782}" type="pres">
      <dgm:prSet presAssocID="{D054D872-1D90-497E-858F-4221E910B61D}" presName="hierRoot2" presStyleCnt="0">
        <dgm:presLayoutVars>
          <dgm:hierBranch val="init"/>
        </dgm:presLayoutVars>
      </dgm:prSet>
      <dgm:spPr/>
    </dgm:pt>
    <dgm:pt modelId="{D26B8D57-8946-4164-9F61-5C5B1AF71EBB}" type="pres">
      <dgm:prSet presAssocID="{D054D872-1D90-497E-858F-4221E910B61D}" presName="rootComposite" presStyleCnt="0"/>
      <dgm:spPr/>
    </dgm:pt>
    <dgm:pt modelId="{F14B475E-5D0D-4342-8A10-AA112B411F39}" type="pres">
      <dgm:prSet presAssocID="{D054D872-1D90-497E-858F-4221E910B61D}" presName="rootText" presStyleLbl="node3" presStyleIdx="17" presStyleCnt="42">
        <dgm:presLayoutVars>
          <dgm:chPref val="3"/>
        </dgm:presLayoutVars>
      </dgm:prSet>
      <dgm:spPr/>
    </dgm:pt>
    <dgm:pt modelId="{6BC8AE29-D79C-476E-9BD5-8AFF4A994DB0}" type="pres">
      <dgm:prSet presAssocID="{D054D872-1D90-497E-858F-4221E910B61D}" presName="rootConnector" presStyleLbl="node3" presStyleIdx="17" presStyleCnt="42"/>
      <dgm:spPr/>
    </dgm:pt>
    <dgm:pt modelId="{DE9D5F8E-1813-4ADA-8620-9275507220AA}" type="pres">
      <dgm:prSet presAssocID="{D054D872-1D90-497E-858F-4221E910B61D}" presName="hierChild4" presStyleCnt="0"/>
      <dgm:spPr/>
    </dgm:pt>
    <dgm:pt modelId="{1900275A-418A-4A09-9F98-07344FB9818B}" type="pres">
      <dgm:prSet presAssocID="{D054D872-1D90-497E-858F-4221E910B61D}" presName="hierChild5" presStyleCnt="0"/>
      <dgm:spPr/>
    </dgm:pt>
    <dgm:pt modelId="{A7AB7B9F-68E0-409A-BA06-1B563CFE5AE2}" type="pres">
      <dgm:prSet presAssocID="{B598EA89-BCB2-470D-9923-9BE5773C6FC3}" presName="Name37" presStyleLbl="parChTrans1D3" presStyleIdx="18" presStyleCnt="42"/>
      <dgm:spPr/>
    </dgm:pt>
    <dgm:pt modelId="{F7D9AA2A-BBF5-4F19-B9CA-F80A15CA4C91}" type="pres">
      <dgm:prSet presAssocID="{645B7D47-33B1-44EF-938E-D86407B9D536}" presName="hierRoot2" presStyleCnt="0">
        <dgm:presLayoutVars>
          <dgm:hierBranch val="init"/>
        </dgm:presLayoutVars>
      </dgm:prSet>
      <dgm:spPr/>
    </dgm:pt>
    <dgm:pt modelId="{5783436A-22D2-4C2B-B06B-F6235433D84F}" type="pres">
      <dgm:prSet presAssocID="{645B7D47-33B1-44EF-938E-D86407B9D536}" presName="rootComposite" presStyleCnt="0"/>
      <dgm:spPr/>
    </dgm:pt>
    <dgm:pt modelId="{0988EF6B-ED30-4E61-B9AC-1C88AFBCECF5}" type="pres">
      <dgm:prSet presAssocID="{645B7D47-33B1-44EF-938E-D86407B9D536}" presName="rootText" presStyleLbl="node3" presStyleIdx="18" presStyleCnt="42">
        <dgm:presLayoutVars>
          <dgm:chPref val="3"/>
        </dgm:presLayoutVars>
      </dgm:prSet>
      <dgm:spPr/>
    </dgm:pt>
    <dgm:pt modelId="{7E837756-750F-418C-AA78-A1D4FB7ADAEF}" type="pres">
      <dgm:prSet presAssocID="{645B7D47-33B1-44EF-938E-D86407B9D536}" presName="rootConnector" presStyleLbl="node3" presStyleIdx="18" presStyleCnt="42"/>
      <dgm:spPr/>
    </dgm:pt>
    <dgm:pt modelId="{F407CC70-DA7C-4B18-9D8E-796A1E354162}" type="pres">
      <dgm:prSet presAssocID="{645B7D47-33B1-44EF-938E-D86407B9D536}" presName="hierChild4" presStyleCnt="0"/>
      <dgm:spPr/>
    </dgm:pt>
    <dgm:pt modelId="{42CD119C-315C-466E-9ECD-50A21C2E5181}" type="pres">
      <dgm:prSet presAssocID="{645B7D47-33B1-44EF-938E-D86407B9D536}" presName="hierChild5" presStyleCnt="0"/>
      <dgm:spPr/>
    </dgm:pt>
    <dgm:pt modelId="{56657538-B0AF-4AE5-A258-AF486454B86F}" type="pres">
      <dgm:prSet presAssocID="{98E9D759-827C-425B-BC4C-4D98B5864069}" presName="Name37" presStyleLbl="parChTrans1D3" presStyleIdx="19" presStyleCnt="42"/>
      <dgm:spPr/>
    </dgm:pt>
    <dgm:pt modelId="{DAC344D8-C3C1-4005-8567-23E6F79AE7C5}" type="pres">
      <dgm:prSet presAssocID="{AE05E9B0-4C60-4EF1-8AEF-3BDC305254E7}" presName="hierRoot2" presStyleCnt="0">
        <dgm:presLayoutVars>
          <dgm:hierBranch val="init"/>
        </dgm:presLayoutVars>
      </dgm:prSet>
      <dgm:spPr/>
    </dgm:pt>
    <dgm:pt modelId="{8337F186-815D-4458-AA92-583AB3214CFA}" type="pres">
      <dgm:prSet presAssocID="{AE05E9B0-4C60-4EF1-8AEF-3BDC305254E7}" presName="rootComposite" presStyleCnt="0"/>
      <dgm:spPr/>
    </dgm:pt>
    <dgm:pt modelId="{734779B5-2D8C-4F15-A6CD-3B317507859C}" type="pres">
      <dgm:prSet presAssocID="{AE05E9B0-4C60-4EF1-8AEF-3BDC305254E7}" presName="rootText" presStyleLbl="node3" presStyleIdx="19" presStyleCnt="42">
        <dgm:presLayoutVars>
          <dgm:chPref val="3"/>
        </dgm:presLayoutVars>
      </dgm:prSet>
      <dgm:spPr/>
    </dgm:pt>
    <dgm:pt modelId="{AB4E9769-A01E-4AFF-A155-3947136BF09E}" type="pres">
      <dgm:prSet presAssocID="{AE05E9B0-4C60-4EF1-8AEF-3BDC305254E7}" presName="rootConnector" presStyleLbl="node3" presStyleIdx="19" presStyleCnt="42"/>
      <dgm:spPr/>
    </dgm:pt>
    <dgm:pt modelId="{35B76EC0-8C09-4E19-95B3-F3AEE884C9E9}" type="pres">
      <dgm:prSet presAssocID="{AE05E9B0-4C60-4EF1-8AEF-3BDC305254E7}" presName="hierChild4" presStyleCnt="0"/>
      <dgm:spPr/>
    </dgm:pt>
    <dgm:pt modelId="{7DE8F1BC-1D86-4B33-BE00-A73AC6B9CB0A}" type="pres">
      <dgm:prSet presAssocID="{AE05E9B0-4C60-4EF1-8AEF-3BDC305254E7}" presName="hierChild5" presStyleCnt="0"/>
      <dgm:spPr/>
    </dgm:pt>
    <dgm:pt modelId="{CA5E245D-FD66-44D8-880B-5172FD44422E}" type="pres">
      <dgm:prSet presAssocID="{CA81675E-EEDF-4665-9D9B-576583258471}" presName="Name37" presStyleLbl="parChTrans1D3" presStyleIdx="20" presStyleCnt="42"/>
      <dgm:spPr/>
    </dgm:pt>
    <dgm:pt modelId="{3B55C908-4BAE-436B-91EF-D13B71E7C851}" type="pres">
      <dgm:prSet presAssocID="{7290FC13-01CF-47F4-93CF-F92A29DA7752}" presName="hierRoot2" presStyleCnt="0">
        <dgm:presLayoutVars>
          <dgm:hierBranch val="init"/>
        </dgm:presLayoutVars>
      </dgm:prSet>
      <dgm:spPr/>
    </dgm:pt>
    <dgm:pt modelId="{BCD8DFAC-5E65-40AF-A0CF-111FD95780B6}" type="pres">
      <dgm:prSet presAssocID="{7290FC13-01CF-47F4-93CF-F92A29DA7752}" presName="rootComposite" presStyleCnt="0"/>
      <dgm:spPr/>
    </dgm:pt>
    <dgm:pt modelId="{94498176-ABA9-4153-A59B-B96B1DA96563}" type="pres">
      <dgm:prSet presAssocID="{7290FC13-01CF-47F4-93CF-F92A29DA7752}" presName="rootText" presStyleLbl="node3" presStyleIdx="20" presStyleCnt="42">
        <dgm:presLayoutVars>
          <dgm:chPref val="3"/>
        </dgm:presLayoutVars>
      </dgm:prSet>
      <dgm:spPr/>
    </dgm:pt>
    <dgm:pt modelId="{21938244-2A7E-4A13-B90C-F1D39DD80E6C}" type="pres">
      <dgm:prSet presAssocID="{7290FC13-01CF-47F4-93CF-F92A29DA7752}" presName="rootConnector" presStyleLbl="node3" presStyleIdx="20" presStyleCnt="42"/>
      <dgm:spPr/>
    </dgm:pt>
    <dgm:pt modelId="{E2A4ECBC-87BD-42C8-9227-FAB0ED60CFAE}" type="pres">
      <dgm:prSet presAssocID="{7290FC13-01CF-47F4-93CF-F92A29DA7752}" presName="hierChild4" presStyleCnt="0"/>
      <dgm:spPr/>
    </dgm:pt>
    <dgm:pt modelId="{0EECF8C3-DBBA-439D-8B5C-50A8AA0C9E92}" type="pres">
      <dgm:prSet presAssocID="{7290FC13-01CF-47F4-93CF-F92A29DA7752}" presName="hierChild5" presStyleCnt="0"/>
      <dgm:spPr/>
    </dgm:pt>
    <dgm:pt modelId="{ACE59218-FBCE-4443-8C7F-A58B1AE5D613}" type="pres">
      <dgm:prSet presAssocID="{23E7965F-D4F6-4466-A1FB-4CD363229160}" presName="hierChild5" presStyleCnt="0"/>
      <dgm:spPr/>
    </dgm:pt>
    <dgm:pt modelId="{C677BFB7-4FDF-49AF-93FD-C5CED69625E4}" type="pres">
      <dgm:prSet presAssocID="{7F28B4AB-5544-4E35-BBEB-8035AD2AC2F7}" presName="Name37" presStyleLbl="parChTrans1D2" presStyleIdx="5" presStyleCnt="9"/>
      <dgm:spPr/>
    </dgm:pt>
    <dgm:pt modelId="{972EC689-7F01-4AA6-9F18-A302C93D67F6}" type="pres">
      <dgm:prSet presAssocID="{D47B08B7-076A-49E7-90C6-4AEB36E9B5ED}" presName="hierRoot2" presStyleCnt="0">
        <dgm:presLayoutVars>
          <dgm:hierBranch val="init"/>
        </dgm:presLayoutVars>
      </dgm:prSet>
      <dgm:spPr/>
    </dgm:pt>
    <dgm:pt modelId="{EF2E25D1-50B1-4330-B902-5A7668A347B1}" type="pres">
      <dgm:prSet presAssocID="{D47B08B7-076A-49E7-90C6-4AEB36E9B5ED}" presName="rootComposite" presStyleCnt="0"/>
      <dgm:spPr/>
    </dgm:pt>
    <dgm:pt modelId="{4B6325A7-F03E-4D42-BC2D-BB76B81A7BB7}" type="pres">
      <dgm:prSet presAssocID="{D47B08B7-076A-49E7-90C6-4AEB36E9B5ED}" presName="rootText" presStyleLbl="node2" presStyleIdx="5" presStyleCnt="9">
        <dgm:presLayoutVars>
          <dgm:chPref val="3"/>
        </dgm:presLayoutVars>
      </dgm:prSet>
      <dgm:spPr/>
    </dgm:pt>
    <dgm:pt modelId="{0750C717-BB9A-4594-B26C-B9DA8CD4B6DB}" type="pres">
      <dgm:prSet presAssocID="{D47B08B7-076A-49E7-90C6-4AEB36E9B5ED}" presName="rootConnector" presStyleLbl="node2" presStyleIdx="5" presStyleCnt="9"/>
      <dgm:spPr/>
    </dgm:pt>
    <dgm:pt modelId="{F04B3528-0B39-45A7-9F43-657AAECB04C3}" type="pres">
      <dgm:prSet presAssocID="{D47B08B7-076A-49E7-90C6-4AEB36E9B5ED}" presName="hierChild4" presStyleCnt="0"/>
      <dgm:spPr/>
    </dgm:pt>
    <dgm:pt modelId="{62BE180A-A152-40EC-849E-E66FD0950ADB}" type="pres">
      <dgm:prSet presAssocID="{D0395E19-5B08-47E8-9495-618C96FA103C}" presName="Name37" presStyleLbl="parChTrans1D3" presStyleIdx="21" presStyleCnt="42"/>
      <dgm:spPr/>
    </dgm:pt>
    <dgm:pt modelId="{09B8EDF5-3192-441F-873F-95FF005A4D01}" type="pres">
      <dgm:prSet presAssocID="{2D168C5E-164F-4DF4-A8D9-BE58FEF32EBF}" presName="hierRoot2" presStyleCnt="0">
        <dgm:presLayoutVars>
          <dgm:hierBranch val="init"/>
        </dgm:presLayoutVars>
      </dgm:prSet>
      <dgm:spPr/>
    </dgm:pt>
    <dgm:pt modelId="{E661A592-4560-4199-98EC-87A7E2827D26}" type="pres">
      <dgm:prSet presAssocID="{2D168C5E-164F-4DF4-A8D9-BE58FEF32EBF}" presName="rootComposite" presStyleCnt="0"/>
      <dgm:spPr/>
    </dgm:pt>
    <dgm:pt modelId="{8D90920B-A571-44B2-A186-4B7366E98530}" type="pres">
      <dgm:prSet presAssocID="{2D168C5E-164F-4DF4-A8D9-BE58FEF32EBF}" presName="rootText" presStyleLbl="node3" presStyleIdx="21" presStyleCnt="42">
        <dgm:presLayoutVars>
          <dgm:chPref val="3"/>
        </dgm:presLayoutVars>
      </dgm:prSet>
      <dgm:spPr/>
    </dgm:pt>
    <dgm:pt modelId="{3DCF4BBB-FC37-4F41-AF69-E6502351E939}" type="pres">
      <dgm:prSet presAssocID="{2D168C5E-164F-4DF4-A8D9-BE58FEF32EBF}" presName="rootConnector" presStyleLbl="node3" presStyleIdx="21" presStyleCnt="42"/>
      <dgm:spPr/>
    </dgm:pt>
    <dgm:pt modelId="{08A1A3FE-E46D-4672-A1F0-54387F7BCF16}" type="pres">
      <dgm:prSet presAssocID="{2D168C5E-164F-4DF4-A8D9-BE58FEF32EBF}" presName="hierChild4" presStyleCnt="0"/>
      <dgm:spPr/>
    </dgm:pt>
    <dgm:pt modelId="{E2CD12F8-FC35-4FD5-830D-993BFD7E4129}" type="pres">
      <dgm:prSet presAssocID="{2D168C5E-164F-4DF4-A8D9-BE58FEF32EBF}" presName="hierChild5" presStyleCnt="0"/>
      <dgm:spPr/>
    </dgm:pt>
    <dgm:pt modelId="{00850470-65A4-482D-80A5-9BA18EE50B18}" type="pres">
      <dgm:prSet presAssocID="{0EF4CC97-5C13-4345-A537-47076606ADE8}" presName="Name37" presStyleLbl="parChTrans1D3" presStyleIdx="22" presStyleCnt="42"/>
      <dgm:spPr/>
    </dgm:pt>
    <dgm:pt modelId="{59164FEA-8253-4683-8267-ECF9D588F223}" type="pres">
      <dgm:prSet presAssocID="{C7375D07-068F-46C9-B935-886421B022B9}" presName="hierRoot2" presStyleCnt="0">
        <dgm:presLayoutVars>
          <dgm:hierBranch val="init"/>
        </dgm:presLayoutVars>
      </dgm:prSet>
      <dgm:spPr/>
    </dgm:pt>
    <dgm:pt modelId="{79B1D629-B3C8-4292-9A40-648A63DCA246}" type="pres">
      <dgm:prSet presAssocID="{C7375D07-068F-46C9-B935-886421B022B9}" presName="rootComposite" presStyleCnt="0"/>
      <dgm:spPr/>
    </dgm:pt>
    <dgm:pt modelId="{7CDD2BEB-FD33-4597-9D9B-56121DEFE889}" type="pres">
      <dgm:prSet presAssocID="{C7375D07-068F-46C9-B935-886421B022B9}" presName="rootText" presStyleLbl="node3" presStyleIdx="22" presStyleCnt="42">
        <dgm:presLayoutVars>
          <dgm:chPref val="3"/>
        </dgm:presLayoutVars>
      </dgm:prSet>
      <dgm:spPr/>
    </dgm:pt>
    <dgm:pt modelId="{F6820945-5751-4072-85C9-9DDD1A82BF20}" type="pres">
      <dgm:prSet presAssocID="{C7375D07-068F-46C9-B935-886421B022B9}" presName="rootConnector" presStyleLbl="node3" presStyleIdx="22" presStyleCnt="42"/>
      <dgm:spPr/>
    </dgm:pt>
    <dgm:pt modelId="{34657CC5-D5E3-4D15-AC57-65FCE9DD43B4}" type="pres">
      <dgm:prSet presAssocID="{C7375D07-068F-46C9-B935-886421B022B9}" presName="hierChild4" presStyleCnt="0"/>
      <dgm:spPr/>
    </dgm:pt>
    <dgm:pt modelId="{9CC22574-3ED6-4F42-BDBB-4E5C63708AE5}" type="pres">
      <dgm:prSet presAssocID="{C7375D07-068F-46C9-B935-886421B022B9}" presName="hierChild5" presStyleCnt="0"/>
      <dgm:spPr/>
    </dgm:pt>
    <dgm:pt modelId="{27328688-413F-4051-B303-5DFC90C7C08C}" type="pres">
      <dgm:prSet presAssocID="{F9DDCE6B-92BF-4A74-ADB0-9FFADDFC7CD8}" presName="Name37" presStyleLbl="parChTrans1D3" presStyleIdx="23" presStyleCnt="42"/>
      <dgm:spPr/>
    </dgm:pt>
    <dgm:pt modelId="{B5B681FF-F1F4-4396-8F54-7EA5C91C0B96}" type="pres">
      <dgm:prSet presAssocID="{2C4C57DE-40B5-4043-8583-9D400C8ACDE2}" presName="hierRoot2" presStyleCnt="0">
        <dgm:presLayoutVars>
          <dgm:hierBranch val="init"/>
        </dgm:presLayoutVars>
      </dgm:prSet>
      <dgm:spPr/>
    </dgm:pt>
    <dgm:pt modelId="{131881E4-2343-48B7-8107-97BE0922D279}" type="pres">
      <dgm:prSet presAssocID="{2C4C57DE-40B5-4043-8583-9D400C8ACDE2}" presName="rootComposite" presStyleCnt="0"/>
      <dgm:spPr/>
    </dgm:pt>
    <dgm:pt modelId="{BDD7CC0C-47CD-4FC2-B7C6-963F5B8BBF41}" type="pres">
      <dgm:prSet presAssocID="{2C4C57DE-40B5-4043-8583-9D400C8ACDE2}" presName="rootText" presStyleLbl="node3" presStyleIdx="23" presStyleCnt="42">
        <dgm:presLayoutVars>
          <dgm:chPref val="3"/>
        </dgm:presLayoutVars>
      </dgm:prSet>
      <dgm:spPr/>
    </dgm:pt>
    <dgm:pt modelId="{53F20DE7-0158-42D8-93F7-9D2D6224C1F8}" type="pres">
      <dgm:prSet presAssocID="{2C4C57DE-40B5-4043-8583-9D400C8ACDE2}" presName="rootConnector" presStyleLbl="node3" presStyleIdx="23" presStyleCnt="42"/>
      <dgm:spPr/>
    </dgm:pt>
    <dgm:pt modelId="{8C5F1C22-1BFD-4AF1-B88E-4AFAF5CC2F4F}" type="pres">
      <dgm:prSet presAssocID="{2C4C57DE-40B5-4043-8583-9D400C8ACDE2}" presName="hierChild4" presStyleCnt="0"/>
      <dgm:spPr/>
    </dgm:pt>
    <dgm:pt modelId="{1B3E88CB-247E-4170-8E24-796CC44BFB5C}" type="pres">
      <dgm:prSet presAssocID="{2C4C57DE-40B5-4043-8583-9D400C8ACDE2}" presName="hierChild5" presStyleCnt="0"/>
      <dgm:spPr/>
    </dgm:pt>
    <dgm:pt modelId="{158282BD-D031-4113-8912-6F98C29EFE51}" type="pres">
      <dgm:prSet presAssocID="{9362EB18-398E-45DF-BD6E-3534688427C7}" presName="Name37" presStyleLbl="parChTrans1D3" presStyleIdx="24" presStyleCnt="42"/>
      <dgm:spPr/>
    </dgm:pt>
    <dgm:pt modelId="{65A4E16F-0379-428B-A4A9-5AB4C6EA575F}" type="pres">
      <dgm:prSet presAssocID="{27A5C14E-F8E4-4879-B19D-0C2F6F2271DB}" presName="hierRoot2" presStyleCnt="0">
        <dgm:presLayoutVars>
          <dgm:hierBranch val="init"/>
        </dgm:presLayoutVars>
      </dgm:prSet>
      <dgm:spPr/>
    </dgm:pt>
    <dgm:pt modelId="{C3C20CAF-4DCE-41DB-B798-347DACCA81E0}" type="pres">
      <dgm:prSet presAssocID="{27A5C14E-F8E4-4879-B19D-0C2F6F2271DB}" presName="rootComposite" presStyleCnt="0"/>
      <dgm:spPr/>
    </dgm:pt>
    <dgm:pt modelId="{8BC80617-D9BC-4609-B570-A0646B01B27E}" type="pres">
      <dgm:prSet presAssocID="{27A5C14E-F8E4-4879-B19D-0C2F6F2271DB}" presName="rootText" presStyleLbl="node3" presStyleIdx="24" presStyleCnt="42">
        <dgm:presLayoutVars>
          <dgm:chPref val="3"/>
        </dgm:presLayoutVars>
      </dgm:prSet>
      <dgm:spPr/>
    </dgm:pt>
    <dgm:pt modelId="{C5B06BA8-A180-413A-8995-69D1A72EE99E}" type="pres">
      <dgm:prSet presAssocID="{27A5C14E-F8E4-4879-B19D-0C2F6F2271DB}" presName="rootConnector" presStyleLbl="node3" presStyleIdx="24" presStyleCnt="42"/>
      <dgm:spPr/>
    </dgm:pt>
    <dgm:pt modelId="{A1CFE89A-255B-4C1D-AD75-0E4A71CE3FDC}" type="pres">
      <dgm:prSet presAssocID="{27A5C14E-F8E4-4879-B19D-0C2F6F2271DB}" presName="hierChild4" presStyleCnt="0"/>
      <dgm:spPr/>
    </dgm:pt>
    <dgm:pt modelId="{02AD86CC-C2C2-4609-8F57-7F1CF0D3CD08}" type="pres">
      <dgm:prSet presAssocID="{27A5C14E-F8E4-4879-B19D-0C2F6F2271DB}" presName="hierChild5" presStyleCnt="0"/>
      <dgm:spPr/>
    </dgm:pt>
    <dgm:pt modelId="{66192273-C0ED-423D-9038-971B1E6CC0D9}" type="pres">
      <dgm:prSet presAssocID="{CD2965ED-A5CF-44C2-B9E1-8FEDD3BEA1FA}" presName="Name37" presStyleLbl="parChTrans1D3" presStyleIdx="25" presStyleCnt="42"/>
      <dgm:spPr/>
    </dgm:pt>
    <dgm:pt modelId="{92F5E637-DB21-4CF4-B0AE-4A7F7241BBF3}" type="pres">
      <dgm:prSet presAssocID="{6EC52AF5-C33E-4EFC-B231-F277F7C8DDA7}" presName="hierRoot2" presStyleCnt="0">
        <dgm:presLayoutVars>
          <dgm:hierBranch val="init"/>
        </dgm:presLayoutVars>
      </dgm:prSet>
      <dgm:spPr/>
    </dgm:pt>
    <dgm:pt modelId="{1DA92981-226C-45CD-8555-92FDF24EDC12}" type="pres">
      <dgm:prSet presAssocID="{6EC52AF5-C33E-4EFC-B231-F277F7C8DDA7}" presName="rootComposite" presStyleCnt="0"/>
      <dgm:spPr/>
    </dgm:pt>
    <dgm:pt modelId="{0DF86F2F-4B2F-4C76-8814-8BC83D8CDF8A}" type="pres">
      <dgm:prSet presAssocID="{6EC52AF5-C33E-4EFC-B231-F277F7C8DDA7}" presName="rootText" presStyleLbl="node3" presStyleIdx="25" presStyleCnt="42">
        <dgm:presLayoutVars>
          <dgm:chPref val="3"/>
        </dgm:presLayoutVars>
      </dgm:prSet>
      <dgm:spPr/>
    </dgm:pt>
    <dgm:pt modelId="{27CCCDC6-B3AC-4707-94E3-7E976734D2DD}" type="pres">
      <dgm:prSet presAssocID="{6EC52AF5-C33E-4EFC-B231-F277F7C8DDA7}" presName="rootConnector" presStyleLbl="node3" presStyleIdx="25" presStyleCnt="42"/>
      <dgm:spPr/>
    </dgm:pt>
    <dgm:pt modelId="{65064BBB-7D8D-413C-851C-0087B788DF72}" type="pres">
      <dgm:prSet presAssocID="{6EC52AF5-C33E-4EFC-B231-F277F7C8DDA7}" presName="hierChild4" presStyleCnt="0"/>
      <dgm:spPr/>
    </dgm:pt>
    <dgm:pt modelId="{BB1D6330-E8E2-4AB1-AB49-4E865B28EC05}" type="pres">
      <dgm:prSet presAssocID="{6EC52AF5-C33E-4EFC-B231-F277F7C8DDA7}" presName="hierChild5" presStyleCnt="0"/>
      <dgm:spPr/>
    </dgm:pt>
    <dgm:pt modelId="{E965F56A-02D2-487E-BD08-5CDFAD9E2448}" type="pres">
      <dgm:prSet presAssocID="{9C094591-BBF6-4BC3-B4C6-02658EC04139}" presName="Name37" presStyleLbl="parChTrans1D3" presStyleIdx="26" presStyleCnt="42"/>
      <dgm:spPr/>
    </dgm:pt>
    <dgm:pt modelId="{7C4EBFD7-6D61-494E-9D5E-9050B79F0165}" type="pres">
      <dgm:prSet presAssocID="{BB71B01C-705B-46D7-B985-EB69601CFC90}" presName="hierRoot2" presStyleCnt="0">
        <dgm:presLayoutVars>
          <dgm:hierBranch val="init"/>
        </dgm:presLayoutVars>
      </dgm:prSet>
      <dgm:spPr/>
    </dgm:pt>
    <dgm:pt modelId="{39FF6B64-2997-4276-9F9E-40DEB4F85E21}" type="pres">
      <dgm:prSet presAssocID="{BB71B01C-705B-46D7-B985-EB69601CFC90}" presName="rootComposite" presStyleCnt="0"/>
      <dgm:spPr/>
    </dgm:pt>
    <dgm:pt modelId="{0A67E772-26AC-453C-BBE8-9E33E2F337C0}" type="pres">
      <dgm:prSet presAssocID="{BB71B01C-705B-46D7-B985-EB69601CFC90}" presName="rootText" presStyleLbl="node3" presStyleIdx="26" presStyleCnt="42">
        <dgm:presLayoutVars>
          <dgm:chPref val="3"/>
        </dgm:presLayoutVars>
      </dgm:prSet>
      <dgm:spPr/>
    </dgm:pt>
    <dgm:pt modelId="{BD61B49E-48B5-4296-83BC-D5E758B81B66}" type="pres">
      <dgm:prSet presAssocID="{BB71B01C-705B-46D7-B985-EB69601CFC90}" presName="rootConnector" presStyleLbl="node3" presStyleIdx="26" presStyleCnt="42"/>
      <dgm:spPr/>
    </dgm:pt>
    <dgm:pt modelId="{BCAFB8C5-F26E-44D4-A8B4-321CF3E95B52}" type="pres">
      <dgm:prSet presAssocID="{BB71B01C-705B-46D7-B985-EB69601CFC90}" presName="hierChild4" presStyleCnt="0"/>
      <dgm:spPr/>
    </dgm:pt>
    <dgm:pt modelId="{94F5F2A6-AAEE-4724-A1DE-3FC812A1364D}" type="pres">
      <dgm:prSet presAssocID="{BB71B01C-705B-46D7-B985-EB69601CFC90}" presName="hierChild5" presStyleCnt="0"/>
      <dgm:spPr/>
    </dgm:pt>
    <dgm:pt modelId="{A25C8046-1846-445C-85D0-C6D670E08E72}" type="pres">
      <dgm:prSet presAssocID="{D47B08B7-076A-49E7-90C6-4AEB36E9B5ED}" presName="hierChild5" presStyleCnt="0"/>
      <dgm:spPr/>
    </dgm:pt>
    <dgm:pt modelId="{1AB4DCD5-FC54-4953-99D9-5B2391FD24BB}" type="pres">
      <dgm:prSet presAssocID="{3EFBF8D1-28BA-4A9F-81B9-B4B7453AD893}" presName="Name37" presStyleLbl="parChTrans1D2" presStyleIdx="6" presStyleCnt="9"/>
      <dgm:spPr/>
    </dgm:pt>
    <dgm:pt modelId="{9EBDC30F-B741-4500-A47B-481741755FD0}" type="pres">
      <dgm:prSet presAssocID="{0A627783-599F-4E64-9259-348C28A14C85}" presName="hierRoot2" presStyleCnt="0">
        <dgm:presLayoutVars>
          <dgm:hierBranch val="init"/>
        </dgm:presLayoutVars>
      </dgm:prSet>
      <dgm:spPr/>
    </dgm:pt>
    <dgm:pt modelId="{76CEB575-AFB9-40DB-BD81-252B1ECF8B02}" type="pres">
      <dgm:prSet presAssocID="{0A627783-599F-4E64-9259-348C28A14C85}" presName="rootComposite" presStyleCnt="0"/>
      <dgm:spPr/>
    </dgm:pt>
    <dgm:pt modelId="{32DB56A6-1EFD-4B76-8016-CF2815FF434A}" type="pres">
      <dgm:prSet presAssocID="{0A627783-599F-4E64-9259-348C28A14C85}" presName="rootText" presStyleLbl="node2" presStyleIdx="6" presStyleCnt="9">
        <dgm:presLayoutVars>
          <dgm:chPref val="3"/>
        </dgm:presLayoutVars>
      </dgm:prSet>
      <dgm:spPr/>
    </dgm:pt>
    <dgm:pt modelId="{A4FCAB75-DB33-4F19-B880-CC3A082A2D7E}" type="pres">
      <dgm:prSet presAssocID="{0A627783-599F-4E64-9259-348C28A14C85}" presName="rootConnector" presStyleLbl="node2" presStyleIdx="6" presStyleCnt="9"/>
      <dgm:spPr/>
    </dgm:pt>
    <dgm:pt modelId="{87D4F826-848D-4794-A434-5E68DAFC6C54}" type="pres">
      <dgm:prSet presAssocID="{0A627783-599F-4E64-9259-348C28A14C85}" presName="hierChild4" presStyleCnt="0"/>
      <dgm:spPr/>
    </dgm:pt>
    <dgm:pt modelId="{8908A37F-0E86-4EF3-8D4B-0701E229BDE6}" type="pres">
      <dgm:prSet presAssocID="{4186DB2E-3420-4CF9-A547-1C5B0DB9ECB2}" presName="Name37" presStyleLbl="parChTrans1D3" presStyleIdx="27" presStyleCnt="42"/>
      <dgm:spPr/>
    </dgm:pt>
    <dgm:pt modelId="{8325FB47-E079-42B0-B231-933911EEE877}" type="pres">
      <dgm:prSet presAssocID="{86C15F9A-648E-4051-913E-6E5F3435C8BA}" presName="hierRoot2" presStyleCnt="0">
        <dgm:presLayoutVars>
          <dgm:hierBranch val="init"/>
        </dgm:presLayoutVars>
      </dgm:prSet>
      <dgm:spPr/>
    </dgm:pt>
    <dgm:pt modelId="{EAA544DF-2E5E-4A9E-A000-C87FD049DBD6}" type="pres">
      <dgm:prSet presAssocID="{86C15F9A-648E-4051-913E-6E5F3435C8BA}" presName="rootComposite" presStyleCnt="0"/>
      <dgm:spPr/>
    </dgm:pt>
    <dgm:pt modelId="{21B4BB42-448E-49F4-A51F-BBD72526969F}" type="pres">
      <dgm:prSet presAssocID="{86C15F9A-648E-4051-913E-6E5F3435C8BA}" presName="rootText" presStyleLbl="node3" presStyleIdx="27" presStyleCnt="42">
        <dgm:presLayoutVars>
          <dgm:chPref val="3"/>
        </dgm:presLayoutVars>
      </dgm:prSet>
      <dgm:spPr/>
    </dgm:pt>
    <dgm:pt modelId="{8929ADC5-65C9-427C-A544-07A70DC09D09}" type="pres">
      <dgm:prSet presAssocID="{86C15F9A-648E-4051-913E-6E5F3435C8BA}" presName="rootConnector" presStyleLbl="node3" presStyleIdx="27" presStyleCnt="42"/>
      <dgm:spPr/>
    </dgm:pt>
    <dgm:pt modelId="{4997E13F-4685-4A51-A049-80FCA93DCE0F}" type="pres">
      <dgm:prSet presAssocID="{86C15F9A-648E-4051-913E-6E5F3435C8BA}" presName="hierChild4" presStyleCnt="0"/>
      <dgm:spPr/>
    </dgm:pt>
    <dgm:pt modelId="{B86B27BF-E874-493F-A944-271BC882DD61}" type="pres">
      <dgm:prSet presAssocID="{86C15F9A-648E-4051-913E-6E5F3435C8BA}" presName="hierChild5" presStyleCnt="0"/>
      <dgm:spPr/>
    </dgm:pt>
    <dgm:pt modelId="{5A4E7C78-9A79-41B5-880F-3EA080EBF30E}" type="pres">
      <dgm:prSet presAssocID="{C87B087D-6513-454F-B22E-F053BA54E73E}" presName="Name37" presStyleLbl="parChTrans1D3" presStyleIdx="28" presStyleCnt="42"/>
      <dgm:spPr/>
    </dgm:pt>
    <dgm:pt modelId="{E6660717-5958-4B28-AA25-2CF33AB5CB95}" type="pres">
      <dgm:prSet presAssocID="{1627C719-E525-4CE9-B4C3-34924D9D5777}" presName="hierRoot2" presStyleCnt="0">
        <dgm:presLayoutVars>
          <dgm:hierBranch val="init"/>
        </dgm:presLayoutVars>
      </dgm:prSet>
      <dgm:spPr/>
    </dgm:pt>
    <dgm:pt modelId="{75BFB926-5745-4B40-859B-7D5D600AB6C8}" type="pres">
      <dgm:prSet presAssocID="{1627C719-E525-4CE9-B4C3-34924D9D5777}" presName="rootComposite" presStyleCnt="0"/>
      <dgm:spPr/>
    </dgm:pt>
    <dgm:pt modelId="{5361DEC2-D845-4A77-81C7-CB7896E20701}" type="pres">
      <dgm:prSet presAssocID="{1627C719-E525-4CE9-B4C3-34924D9D5777}" presName="rootText" presStyleLbl="node3" presStyleIdx="28" presStyleCnt="42">
        <dgm:presLayoutVars>
          <dgm:chPref val="3"/>
        </dgm:presLayoutVars>
      </dgm:prSet>
      <dgm:spPr/>
    </dgm:pt>
    <dgm:pt modelId="{B75C8BD8-49FC-4180-B11F-AA50F87BFCB5}" type="pres">
      <dgm:prSet presAssocID="{1627C719-E525-4CE9-B4C3-34924D9D5777}" presName="rootConnector" presStyleLbl="node3" presStyleIdx="28" presStyleCnt="42"/>
      <dgm:spPr/>
    </dgm:pt>
    <dgm:pt modelId="{E72960CB-60B2-48A3-8FA5-934EA5944E2E}" type="pres">
      <dgm:prSet presAssocID="{1627C719-E525-4CE9-B4C3-34924D9D5777}" presName="hierChild4" presStyleCnt="0"/>
      <dgm:spPr/>
    </dgm:pt>
    <dgm:pt modelId="{3DB30FD9-E8A2-4699-97C5-5629E655A0F7}" type="pres">
      <dgm:prSet presAssocID="{1627C719-E525-4CE9-B4C3-34924D9D5777}" presName="hierChild5" presStyleCnt="0"/>
      <dgm:spPr/>
    </dgm:pt>
    <dgm:pt modelId="{686C4FC1-73B1-4996-827F-690D356DD524}" type="pres">
      <dgm:prSet presAssocID="{4295579F-B95A-4AE2-A0EA-35795FF09088}" presName="Name37" presStyleLbl="parChTrans1D3" presStyleIdx="29" presStyleCnt="42"/>
      <dgm:spPr/>
    </dgm:pt>
    <dgm:pt modelId="{1E5E3A23-023C-4718-A85C-4DD1665A1DC2}" type="pres">
      <dgm:prSet presAssocID="{0858C2BC-A02F-4555-AA37-BECF9CD83913}" presName="hierRoot2" presStyleCnt="0">
        <dgm:presLayoutVars>
          <dgm:hierBranch val="init"/>
        </dgm:presLayoutVars>
      </dgm:prSet>
      <dgm:spPr/>
    </dgm:pt>
    <dgm:pt modelId="{8ACA4025-0BF9-4678-9D16-C6DF6BD95F0F}" type="pres">
      <dgm:prSet presAssocID="{0858C2BC-A02F-4555-AA37-BECF9CD83913}" presName="rootComposite" presStyleCnt="0"/>
      <dgm:spPr/>
    </dgm:pt>
    <dgm:pt modelId="{0548425B-EB28-47DF-9CA9-BA355248A10A}" type="pres">
      <dgm:prSet presAssocID="{0858C2BC-A02F-4555-AA37-BECF9CD83913}" presName="rootText" presStyleLbl="node3" presStyleIdx="29" presStyleCnt="42">
        <dgm:presLayoutVars>
          <dgm:chPref val="3"/>
        </dgm:presLayoutVars>
      </dgm:prSet>
      <dgm:spPr/>
    </dgm:pt>
    <dgm:pt modelId="{45F6B8C8-84FB-4329-B7B1-3DAD1CEDFAD6}" type="pres">
      <dgm:prSet presAssocID="{0858C2BC-A02F-4555-AA37-BECF9CD83913}" presName="rootConnector" presStyleLbl="node3" presStyleIdx="29" presStyleCnt="42"/>
      <dgm:spPr/>
    </dgm:pt>
    <dgm:pt modelId="{EA3EF541-8613-4D6D-98F8-6DDEDCBE901D}" type="pres">
      <dgm:prSet presAssocID="{0858C2BC-A02F-4555-AA37-BECF9CD83913}" presName="hierChild4" presStyleCnt="0"/>
      <dgm:spPr/>
    </dgm:pt>
    <dgm:pt modelId="{DC4EEF4E-9B5E-4921-A942-2AF69F9B8B2A}" type="pres">
      <dgm:prSet presAssocID="{0858C2BC-A02F-4555-AA37-BECF9CD83913}" presName="hierChild5" presStyleCnt="0"/>
      <dgm:spPr/>
    </dgm:pt>
    <dgm:pt modelId="{BD5DAC95-2D7E-498C-B22B-65BA7C6DD35A}" type="pres">
      <dgm:prSet presAssocID="{77A2A85A-9935-43D8-A6C5-A24F52192568}" presName="Name37" presStyleLbl="parChTrans1D3" presStyleIdx="30" presStyleCnt="42"/>
      <dgm:spPr/>
    </dgm:pt>
    <dgm:pt modelId="{E193CF07-52EF-40FC-B9ED-A65EC8288F10}" type="pres">
      <dgm:prSet presAssocID="{5FA56239-9F64-4420-91BC-F947D21D0B39}" presName="hierRoot2" presStyleCnt="0">
        <dgm:presLayoutVars>
          <dgm:hierBranch val="init"/>
        </dgm:presLayoutVars>
      </dgm:prSet>
      <dgm:spPr/>
    </dgm:pt>
    <dgm:pt modelId="{6748AFF4-2C8A-428D-AD33-4F179D31C0FE}" type="pres">
      <dgm:prSet presAssocID="{5FA56239-9F64-4420-91BC-F947D21D0B39}" presName="rootComposite" presStyleCnt="0"/>
      <dgm:spPr/>
    </dgm:pt>
    <dgm:pt modelId="{22B952AF-3399-461D-BF89-D9688379E15D}" type="pres">
      <dgm:prSet presAssocID="{5FA56239-9F64-4420-91BC-F947D21D0B39}" presName="rootText" presStyleLbl="node3" presStyleIdx="30" presStyleCnt="42">
        <dgm:presLayoutVars>
          <dgm:chPref val="3"/>
        </dgm:presLayoutVars>
      </dgm:prSet>
      <dgm:spPr/>
    </dgm:pt>
    <dgm:pt modelId="{D921B823-C90C-42C8-BBA8-6FCD8467052A}" type="pres">
      <dgm:prSet presAssocID="{5FA56239-9F64-4420-91BC-F947D21D0B39}" presName="rootConnector" presStyleLbl="node3" presStyleIdx="30" presStyleCnt="42"/>
      <dgm:spPr/>
    </dgm:pt>
    <dgm:pt modelId="{72A80530-BA10-4751-AF12-D80B7C5C46D6}" type="pres">
      <dgm:prSet presAssocID="{5FA56239-9F64-4420-91BC-F947D21D0B39}" presName="hierChild4" presStyleCnt="0"/>
      <dgm:spPr/>
    </dgm:pt>
    <dgm:pt modelId="{C4E29DCF-D47E-474E-9F62-CD359079CC3A}" type="pres">
      <dgm:prSet presAssocID="{5FA56239-9F64-4420-91BC-F947D21D0B39}" presName="hierChild5" presStyleCnt="0"/>
      <dgm:spPr/>
    </dgm:pt>
    <dgm:pt modelId="{A60D2296-D7D5-4640-8B37-C6F4D05484D9}" type="pres">
      <dgm:prSet presAssocID="{8F89FE0D-44F3-47EE-848C-C52D38933107}" presName="Name37" presStyleLbl="parChTrans1D3" presStyleIdx="31" presStyleCnt="42"/>
      <dgm:spPr/>
    </dgm:pt>
    <dgm:pt modelId="{AFD95C90-002D-4958-A41D-4EE012335527}" type="pres">
      <dgm:prSet presAssocID="{46FA65A1-1718-42B0-951D-A5A53985F519}" presName="hierRoot2" presStyleCnt="0">
        <dgm:presLayoutVars>
          <dgm:hierBranch val="init"/>
        </dgm:presLayoutVars>
      </dgm:prSet>
      <dgm:spPr/>
    </dgm:pt>
    <dgm:pt modelId="{35E5F50A-9959-419D-AA93-AF29A280C1E4}" type="pres">
      <dgm:prSet presAssocID="{46FA65A1-1718-42B0-951D-A5A53985F519}" presName="rootComposite" presStyleCnt="0"/>
      <dgm:spPr/>
    </dgm:pt>
    <dgm:pt modelId="{55933047-A2A2-43A7-AD03-5B0E4E597FE3}" type="pres">
      <dgm:prSet presAssocID="{46FA65A1-1718-42B0-951D-A5A53985F519}" presName="rootText" presStyleLbl="node3" presStyleIdx="31" presStyleCnt="42">
        <dgm:presLayoutVars>
          <dgm:chPref val="3"/>
        </dgm:presLayoutVars>
      </dgm:prSet>
      <dgm:spPr/>
    </dgm:pt>
    <dgm:pt modelId="{893B4522-6BE9-4CA9-B67A-9D28C7C51407}" type="pres">
      <dgm:prSet presAssocID="{46FA65A1-1718-42B0-951D-A5A53985F519}" presName="rootConnector" presStyleLbl="node3" presStyleIdx="31" presStyleCnt="42"/>
      <dgm:spPr/>
    </dgm:pt>
    <dgm:pt modelId="{A24AE5CA-6945-4D07-847A-872D31C6F496}" type="pres">
      <dgm:prSet presAssocID="{46FA65A1-1718-42B0-951D-A5A53985F519}" presName="hierChild4" presStyleCnt="0"/>
      <dgm:spPr/>
    </dgm:pt>
    <dgm:pt modelId="{E3BAB40C-ECA9-4764-B40D-5087BFDFE75E}" type="pres">
      <dgm:prSet presAssocID="{46FA65A1-1718-42B0-951D-A5A53985F519}" presName="hierChild5" presStyleCnt="0"/>
      <dgm:spPr/>
    </dgm:pt>
    <dgm:pt modelId="{9FC509A2-9DDE-4949-85B1-82D09E132AD2}" type="pres">
      <dgm:prSet presAssocID="{0A627783-599F-4E64-9259-348C28A14C85}" presName="hierChild5" presStyleCnt="0"/>
      <dgm:spPr/>
    </dgm:pt>
    <dgm:pt modelId="{75F99E6E-4AB2-479E-93C2-2C8B91793550}" type="pres">
      <dgm:prSet presAssocID="{F1ADDCAA-ED3B-48BB-A8FF-0FB18B15561B}" presName="Name37" presStyleLbl="parChTrans1D2" presStyleIdx="7" presStyleCnt="9"/>
      <dgm:spPr/>
    </dgm:pt>
    <dgm:pt modelId="{B1E81963-8915-493D-A6C2-DB400AB6B090}" type="pres">
      <dgm:prSet presAssocID="{9A62D883-517C-41D8-A056-746C6F67C6FA}" presName="hierRoot2" presStyleCnt="0">
        <dgm:presLayoutVars>
          <dgm:hierBranch val="init"/>
        </dgm:presLayoutVars>
      </dgm:prSet>
      <dgm:spPr/>
    </dgm:pt>
    <dgm:pt modelId="{61037EC9-F84D-4EDB-BA44-4E6AC32C5863}" type="pres">
      <dgm:prSet presAssocID="{9A62D883-517C-41D8-A056-746C6F67C6FA}" presName="rootComposite" presStyleCnt="0"/>
      <dgm:spPr/>
    </dgm:pt>
    <dgm:pt modelId="{D4E5E8D5-082A-4AB3-A67B-6537A68B6C32}" type="pres">
      <dgm:prSet presAssocID="{9A62D883-517C-41D8-A056-746C6F67C6FA}" presName="rootText" presStyleLbl="node2" presStyleIdx="7" presStyleCnt="9">
        <dgm:presLayoutVars>
          <dgm:chPref val="3"/>
        </dgm:presLayoutVars>
      </dgm:prSet>
      <dgm:spPr/>
    </dgm:pt>
    <dgm:pt modelId="{0876DF40-73CC-4E2D-A21D-D0963CF0C913}" type="pres">
      <dgm:prSet presAssocID="{9A62D883-517C-41D8-A056-746C6F67C6FA}" presName="rootConnector" presStyleLbl="node2" presStyleIdx="7" presStyleCnt="9"/>
      <dgm:spPr/>
    </dgm:pt>
    <dgm:pt modelId="{D548791D-80F7-4946-9A7A-FA7A89CA5549}" type="pres">
      <dgm:prSet presAssocID="{9A62D883-517C-41D8-A056-746C6F67C6FA}" presName="hierChild4" presStyleCnt="0"/>
      <dgm:spPr/>
    </dgm:pt>
    <dgm:pt modelId="{692B9DA1-1276-46B6-8CF4-000EA90F0B26}" type="pres">
      <dgm:prSet presAssocID="{D01E4765-BC29-46E0-A081-C58BE47A86AF}" presName="Name37" presStyleLbl="parChTrans1D3" presStyleIdx="32" presStyleCnt="42"/>
      <dgm:spPr/>
    </dgm:pt>
    <dgm:pt modelId="{38B47BB1-DE95-4E76-852A-62BAD484FFB9}" type="pres">
      <dgm:prSet presAssocID="{CECF798B-17DC-45B8-85D0-D2B15FE24196}" presName="hierRoot2" presStyleCnt="0">
        <dgm:presLayoutVars>
          <dgm:hierBranch val="init"/>
        </dgm:presLayoutVars>
      </dgm:prSet>
      <dgm:spPr/>
    </dgm:pt>
    <dgm:pt modelId="{F50DF505-3EDD-4F58-BED3-4DE489B5205E}" type="pres">
      <dgm:prSet presAssocID="{CECF798B-17DC-45B8-85D0-D2B15FE24196}" presName="rootComposite" presStyleCnt="0"/>
      <dgm:spPr/>
    </dgm:pt>
    <dgm:pt modelId="{B52C6470-C311-4337-A47F-F38FF0EB3E79}" type="pres">
      <dgm:prSet presAssocID="{CECF798B-17DC-45B8-85D0-D2B15FE24196}" presName="rootText" presStyleLbl="node3" presStyleIdx="32" presStyleCnt="42">
        <dgm:presLayoutVars>
          <dgm:chPref val="3"/>
        </dgm:presLayoutVars>
      </dgm:prSet>
      <dgm:spPr/>
    </dgm:pt>
    <dgm:pt modelId="{72E6C89F-1E9C-4138-BEF0-654CF05E9E5E}" type="pres">
      <dgm:prSet presAssocID="{CECF798B-17DC-45B8-85D0-D2B15FE24196}" presName="rootConnector" presStyleLbl="node3" presStyleIdx="32" presStyleCnt="42"/>
      <dgm:spPr/>
    </dgm:pt>
    <dgm:pt modelId="{ED215F71-F0FC-464F-807D-0EFB510DDB77}" type="pres">
      <dgm:prSet presAssocID="{CECF798B-17DC-45B8-85D0-D2B15FE24196}" presName="hierChild4" presStyleCnt="0"/>
      <dgm:spPr/>
    </dgm:pt>
    <dgm:pt modelId="{F8F70376-E295-4B02-931E-EDB0B1338CE0}" type="pres">
      <dgm:prSet presAssocID="{CECF798B-17DC-45B8-85D0-D2B15FE24196}" presName="hierChild5" presStyleCnt="0"/>
      <dgm:spPr/>
    </dgm:pt>
    <dgm:pt modelId="{48CEC23D-DC05-49D0-A2FA-CDAE662D7AF2}" type="pres">
      <dgm:prSet presAssocID="{CE12FE42-2EA6-425F-B363-0EC5593C6AEE}" presName="Name37" presStyleLbl="parChTrans1D3" presStyleIdx="33" presStyleCnt="42"/>
      <dgm:spPr/>
    </dgm:pt>
    <dgm:pt modelId="{505F6E27-91AA-4A15-BD1B-ABCFC925FA27}" type="pres">
      <dgm:prSet presAssocID="{F2D5B13E-F5A7-49A2-A8BC-ED14F7239DBE}" presName="hierRoot2" presStyleCnt="0">
        <dgm:presLayoutVars>
          <dgm:hierBranch val="init"/>
        </dgm:presLayoutVars>
      </dgm:prSet>
      <dgm:spPr/>
    </dgm:pt>
    <dgm:pt modelId="{81BF03AC-D92E-4081-ABBC-A5729E25A2DC}" type="pres">
      <dgm:prSet presAssocID="{F2D5B13E-F5A7-49A2-A8BC-ED14F7239DBE}" presName="rootComposite" presStyleCnt="0"/>
      <dgm:spPr/>
    </dgm:pt>
    <dgm:pt modelId="{F0248D7E-CE51-4160-9BD8-CD6A209F39AC}" type="pres">
      <dgm:prSet presAssocID="{F2D5B13E-F5A7-49A2-A8BC-ED14F7239DBE}" presName="rootText" presStyleLbl="node3" presStyleIdx="33" presStyleCnt="42">
        <dgm:presLayoutVars>
          <dgm:chPref val="3"/>
        </dgm:presLayoutVars>
      </dgm:prSet>
      <dgm:spPr/>
    </dgm:pt>
    <dgm:pt modelId="{D0DDADD2-08CD-4327-BA2C-9834273A6F35}" type="pres">
      <dgm:prSet presAssocID="{F2D5B13E-F5A7-49A2-A8BC-ED14F7239DBE}" presName="rootConnector" presStyleLbl="node3" presStyleIdx="33" presStyleCnt="42"/>
      <dgm:spPr/>
    </dgm:pt>
    <dgm:pt modelId="{75582A91-BC42-4A9E-81F4-DDF6F4DC0F7D}" type="pres">
      <dgm:prSet presAssocID="{F2D5B13E-F5A7-49A2-A8BC-ED14F7239DBE}" presName="hierChild4" presStyleCnt="0"/>
      <dgm:spPr/>
    </dgm:pt>
    <dgm:pt modelId="{60A17A63-8BBE-41E6-B67B-EF3FABF5B6D4}" type="pres">
      <dgm:prSet presAssocID="{F2D5B13E-F5A7-49A2-A8BC-ED14F7239DBE}" presName="hierChild5" presStyleCnt="0"/>
      <dgm:spPr/>
    </dgm:pt>
    <dgm:pt modelId="{67678FF4-3D3A-401E-97BA-A56EB6C2BB33}" type="pres">
      <dgm:prSet presAssocID="{F96FD6C0-C45D-4B4D-BBB3-F4E76CA3B764}" presName="Name37" presStyleLbl="parChTrans1D3" presStyleIdx="34" presStyleCnt="42"/>
      <dgm:spPr/>
    </dgm:pt>
    <dgm:pt modelId="{55435B0A-BCF2-4275-97F9-3E731F0C9727}" type="pres">
      <dgm:prSet presAssocID="{56237679-EFD0-43B1-B8CA-94348E2F4598}" presName="hierRoot2" presStyleCnt="0">
        <dgm:presLayoutVars>
          <dgm:hierBranch val="init"/>
        </dgm:presLayoutVars>
      </dgm:prSet>
      <dgm:spPr/>
    </dgm:pt>
    <dgm:pt modelId="{45B210AC-FD0B-4EA1-BC86-9AB6E4F345CC}" type="pres">
      <dgm:prSet presAssocID="{56237679-EFD0-43B1-B8CA-94348E2F4598}" presName="rootComposite" presStyleCnt="0"/>
      <dgm:spPr/>
    </dgm:pt>
    <dgm:pt modelId="{756FB068-C305-4674-86CF-07023F0DE9B1}" type="pres">
      <dgm:prSet presAssocID="{56237679-EFD0-43B1-B8CA-94348E2F4598}" presName="rootText" presStyleLbl="node3" presStyleIdx="34" presStyleCnt="42">
        <dgm:presLayoutVars>
          <dgm:chPref val="3"/>
        </dgm:presLayoutVars>
      </dgm:prSet>
      <dgm:spPr/>
    </dgm:pt>
    <dgm:pt modelId="{45C78E16-F461-41D3-8718-7A75D2E31381}" type="pres">
      <dgm:prSet presAssocID="{56237679-EFD0-43B1-B8CA-94348E2F4598}" presName="rootConnector" presStyleLbl="node3" presStyleIdx="34" presStyleCnt="42"/>
      <dgm:spPr/>
    </dgm:pt>
    <dgm:pt modelId="{75653316-99C6-4E45-9E09-9807B9944A99}" type="pres">
      <dgm:prSet presAssocID="{56237679-EFD0-43B1-B8CA-94348E2F4598}" presName="hierChild4" presStyleCnt="0"/>
      <dgm:spPr/>
    </dgm:pt>
    <dgm:pt modelId="{BE83AC20-271A-4267-8CBC-22B3068E6F13}" type="pres">
      <dgm:prSet presAssocID="{56237679-EFD0-43B1-B8CA-94348E2F4598}" presName="hierChild5" presStyleCnt="0"/>
      <dgm:spPr/>
    </dgm:pt>
    <dgm:pt modelId="{9D74EEB8-76A5-4A8E-8BB8-9D79843C3AD1}" type="pres">
      <dgm:prSet presAssocID="{A0FA0F41-6F3E-47D3-B78E-FFD788A52F18}" presName="Name37" presStyleLbl="parChTrans1D3" presStyleIdx="35" presStyleCnt="42"/>
      <dgm:spPr/>
    </dgm:pt>
    <dgm:pt modelId="{F11BD9FA-8DEF-4B79-A04A-13D23027C9FF}" type="pres">
      <dgm:prSet presAssocID="{05026854-9A00-487D-937C-96FA71C4D2F5}" presName="hierRoot2" presStyleCnt="0">
        <dgm:presLayoutVars>
          <dgm:hierBranch val="init"/>
        </dgm:presLayoutVars>
      </dgm:prSet>
      <dgm:spPr/>
    </dgm:pt>
    <dgm:pt modelId="{038EBA85-456F-4D9D-BC2C-E84418B3ABFE}" type="pres">
      <dgm:prSet presAssocID="{05026854-9A00-487D-937C-96FA71C4D2F5}" presName="rootComposite" presStyleCnt="0"/>
      <dgm:spPr/>
    </dgm:pt>
    <dgm:pt modelId="{4BE29739-6129-4437-993C-99D95E9BFBBA}" type="pres">
      <dgm:prSet presAssocID="{05026854-9A00-487D-937C-96FA71C4D2F5}" presName="rootText" presStyleLbl="node3" presStyleIdx="35" presStyleCnt="42">
        <dgm:presLayoutVars>
          <dgm:chPref val="3"/>
        </dgm:presLayoutVars>
      </dgm:prSet>
      <dgm:spPr/>
    </dgm:pt>
    <dgm:pt modelId="{5BCD2EF8-2F34-4924-BDD4-C9A78D2BAC37}" type="pres">
      <dgm:prSet presAssocID="{05026854-9A00-487D-937C-96FA71C4D2F5}" presName="rootConnector" presStyleLbl="node3" presStyleIdx="35" presStyleCnt="42"/>
      <dgm:spPr/>
    </dgm:pt>
    <dgm:pt modelId="{3E103FD7-9EFA-4D41-B9D4-4A7E5930E653}" type="pres">
      <dgm:prSet presAssocID="{05026854-9A00-487D-937C-96FA71C4D2F5}" presName="hierChild4" presStyleCnt="0"/>
      <dgm:spPr/>
    </dgm:pt>
    <dgm:pt modelId="{C32993ED-8067-473F-81BC-1B930318FD01}" type="pres">
      <dgm:prSet presAssocID="{05026854-9A00-487D-937C-96FA71C4D2F5}" presName="hierChild5" presStyleCnt="0"/>
      <dgm:spPr/>
    </dgm:pt>
    <dgm:pt modelId="{50D06FC8-4032-4790-A8BA-197C3843D4EE}" type="pres">
      <dgm:prSet presAssocID="{9A62D883-517C-41D8-A056-746C6F67C6FA}" presName="hierChild5" presStyleCnt="0"/>
      <dgm:spPr/>
    </dgm:pt>
    <dgm:pt modelId="{7B049D3C-48C1-40AA-A2E1-17A71265964B}" type="pres">
      <dgm:prSet presAssocID="{989326AA-2E0F-444A-9840-0F0BB12BBACB}" presName="Name37" presStyleLbl="parChTrans1D2" presStyleIdx="8" presStyleCnt="9"/>
      <dgm:spPr/>
    </dgm:pt>
    <dgm:pt modelId="{AEE8C470-4A13-45AB-BF96-26CB29D89C1C}" type="pres">
      <dgm:prSet presAssocID="{C834ADFE-FDAF-4362-BD56-8A5F9AE96AA7}" presName="hierRoot2" presStyleCnt="0">
        <dgm:presLayoutVars>
          <dgm:hierBranch val="init"/>
        </dgm:presLayoutVars>
      </dgm:prSet>
      <dgm:spPr/>
    </dgm:pt>
    <dgm:pt modelId="{D42578EA-A8EF-459E-9B68-2F8C086A24A3}" type="pres">
      <dgm:prSet presAssocID="{C834ADFE-FDAF-4362-BD56-8A5F9AE96AA7}" presName="rootComposite" presStyleCnt="0"/>
      <dgm:spPr/>
    </dgm:pt>
    <dgm:pt modelId="{ECC2C8B3-25EC-4ED4-A316-904F120FA8FC}" type="pres">
      <dgm:prSet presAssocID="{C834ADFE-FDAF-4362-BD56-8A5F9AE96AA7}" presName="rootText" presStyleLbl="node2" presStyleIdx="8" presStyleCnt="9">
        <dgm:presLayoutVars>
          <dgm:chPref val="3"/>
        </dgm:presLayoutVars>
      </dgm:prSet>
      <dgm:spPr/>
    </dgm:pt>
    <dgm:pt modelId="{6E1932A0-F152-4D9A-BF24-D4C312368C08}" type="pres">
      <dgm:prSet presAssocID="{C834ADFE-FDAF-4362-BD56-8A5F9AE96AA7}" presName="rootConnector" presStyleLbl="node2" presStyleIdx="8" presStyleCnt="9"/>
      <dgm:spPr/>
    </dgm:pt>
    <dgm:pt modelId="{066A54CE-33A6-4130-B1B5-9B3825ADA21C}" type="pres">
      <dgm:prSet presAssocID="{C834ADFE-FDAF-4362-BD56-8A5F9AE96AA7}" presName="hierChild4" presStyleCnt="0"/>
      <dgm:spPr/>
    </dgm:pt>
    <dgm:pt modelId="{CF60757A-0BEF-4E9C-A8AD-A2666915442A}" type="pres">
      <dgm:prSet presAssocID="{9B57F2F3-AA81-431B-9F2F-6A328DE95812}" presName="Name37" presStyleLbl="parChTrans1D3" presStyleIdx="36" presStyleCnt="42"/>
      <dgm:spPr/>
    </dgm:pt>
    <dgm:pt modelId="{27507DA1-37F4-42FF-87A6-0CFEED365EDD}" type="pres">
      <dgm:prSet presAssocID="{7A003CAE-9C68-4A96-9AC1-0DB104E0E69B}" presName="hierRoot2" presStyleCnt="0">
        <dgm:presLayoutVars>
          <dgm:hierBranch val="init"/>
        </dgm:presLayoutVars>
      </dgm:prSet>
      <dgm:spPr/>
    </dgm:pt>
    <dgm:pt modelId="{4D3ADAE2-1267-45F5-984D-9C253A081E8B}" type="pres">
      <dgm:prSet presAssocID="{7A003CAE-9C68-4A96-9AC1-0DB104E0E69B}" presName="rootComposite" presStyleCnt="0"/>
      <dgm:spPr/>
    </dgm:pt>
    <dgm:pt modelId="{4A7308CD-D7F4-4677-8DAF-0A6F60A7CBC6}" type="pres">
      <dgm:prSet presAssocID="{7A003CAE-9C68-4A96-9AC1-0DB104E0E69B}" presName="rootText" presStyleLbl="node3" presStyleIdx="36" presStyleCnt="42">
        <dgm:presLayoutVars>
          <dgm:chPref val="3"/>
        </dgm:presLayoutVars>
      </dgm:prSet>
      <dgm:spPr/>
    </dgm:pt>
    <dgm:pt modelId="{09A91EC2-0B94-42AB-8C68-1E3E74A4475C}" type="pres">
      <dgm:prSet presAssocID="{7A003CAE-9C68-4A96-9AC1-0DB104E0E69B}" presName="rootConnector" presStyleLbl="node3" presStyleIdx="36" presStyleCnt="42"/>
      <dgm:spPr/>
    </dgm:pt>
    <dgm:pt modelId="{5D9E29B7-1832-4B79-9843-5BF1B8F5E427}" type="pres">
      <dgm:prSet presAssocID="{7A003CAE-9C68-4A96-9AC1-0DB104E0E69B}" presName="hierChild4" presStyleCnt="0"/>
      <dgm:spPr/>
    </dgm:pt>
    <dgm:pt modelId="{A96CA56E-44E5-4884-A4F8-835ADBB47D44}" type="pres">
      <dgm:prSet presAssocID="{7A003CAE-9C68-4A96-9AC1-0DB104E0E69B}" presName="hierChild5" presStyleCnt="0"/>
      <dgm:spPr/>
    </dgm:pt>
    <dgm:pt modelId="{F5DF74EB-47E1-482E-A32C-A2B99732760A}" type="pres">
      <dgm:prSet presAssocID="{06537867-BC8D-4FB5-A66B-0C3D955C3ACE}" presName="Name37" presStyleLbl="parChTrans1D3" presStyleIdx="37" presStyleCnt="42"/>
      <dgm:spPr/>
    </dgm:pt>
    <dgm:pt modelId="{C49926E1-1C69-40EC-9385-B1F9A917865E}" type="pres">
      <dgm:prSet presAssocID="{FA9728C1-34D2-4FFF-884A-5517570D7F41}" presName="hierRoot2" presStyleCnt="0">
        <dgm:presLayoutVars>
          <dgm:hierBranch val="init"/>
        </dgm:presLayoutVars>
      </dgm:prSet>
      <dgm:spPr/>
    </dgm:pt>
    <dgm:pt modelId="{7625A421-BF5C-4062-AF55-914BE6F6FC3B}" type="pres">
      <dgm:prSet presAssocID="{FA9728C1-34D2-4FFF-884A-5517570D7F41}" presName="rootComposite" presStyleCnt="0"/>
      <dgm:spPr/>
    </dgm:pt>
    <dgm:pt modelId="{5A6C901F-112D-4BE7-8201-042EEFB1AFEE}" type="pres">
      <dgm:prSet presAssocID="{FA9728C1-34D2-4FFF-884A-5517570D7F41}" presName="rootText" presStyleLbl="node3" presStyleIdx="37" presStyleCnt="42">
        <dgm:presLayoutVars>
          <dgm:chPref val="3"/>
        </dgm:presLayoutVars>
      </dgm:prSet>
      <dgm:spPr/>
    </dgm:pt>
    <dgm:pt modelId="{47E7628B-EC7C-4DA9-AF43-4DC822B35610}" type="pres">
      <dgm:prSet presAssocID="{FA9728C1-34D2-4FFF-884A-5517570D7F41}" presName="rootConnector" presStyleLbl="node3" presStyleIdx="37" presStyleCnt="42"/>
      <dgm:spPr/>
    </dgm:pt>
    <dgm:pt modelId="{60B54D98-2C3E-427C-BE2A-32397B695D74}" type="pres">
      <dgm:prSet presAssocID="{FA9728C1-34D2-4FFF-884A-5517570D7F41}" presName="hierChild4" presStyleCnt="0"/>
      <dgm:spPr/>
    </dgm:pt>
    <dgm:pt modelId="{0A67107C-173D-42C3-8EF4-696D5413BAF1}" type="pres">
      <dgm:prSet presAssocID="{FA9728C1-34D2-4FFF-884A-5517570D7F41}" presName="hierChild5" presStyleCnt="0"/>
      <dgm:spPr/>
    </dgm:pt>
    <dgm:pt modelId="{88260B8C-8F36-4297-B1BE-1D1D06B029D8}" type="pres">
      <dgm:prSet presAssocID="{3AA88CDE-3F05-49C4-BFEE-6D232F8B2803}" presName="Name37" presStyleLbl="parChTrans1D3" presStyleIdx="38" presStyleCnt="42"/>
      <dgm:spPr/>
    </dgm:pt>
    <dgm:pt modelId="{8F33BB81-F04F-4790-B996-B097312E63DD}" type="pres">
      <dgm:prSet presAssocID="{8BD92DD8-FA44-497F-B604-EE0A2ABE2B68}" presName="hierRoot2" presStyleCnt="0">
        <dgm:presLayoutVars>
          <dgm:hierBranch val="init"/>
        </dgm:presLayoutVars>
      </dgm:prSet>
      <dgm:spPr/>
    </dgm:pt>
    <dgm:pt modelId="{39A21877-5961-4C55-8E62-5E3152018D3C}" type="pres">
      <dgm:prSet presAssocID="{8BD92DD8-FA44-497F-B604-EE0A2ABE2B68}" presName="rootComposite" presStyleCnt="0"/>
      <dgm:spPr/>
    </dgm:pt>
    <dgm:pt modelId="{5893D236-B2AF-4CDD-86C6-03A46C0CEF5F}" type="pres">
      <dgm:prSet presAssocID="{8BD92DD8-FA44-497F-B604-EE0A2ABE2B68}" presName="rootText" presStyleLbl="node3" presStyleIdx="38" presStyleCnt="42">
        <dgm:presLayoutVars>
          <dgm:chPref val="3"/>
        </dgm:presLayoutVars>
      </dgm:prSet>
      <dgm:spPr/>
    </dgm:pt>
    <dgm:pt modelId="{776661D6-EACA-4F80-A5C8-CA7BF59C38BB}" type="pres">
      <dgm:prSet presAssocID="{8BD92DD8-FA44-497F-B604-EE0A2ABE2B68}" presName="rootConnector" presStyleLbl="node3" presStyleIdx="38" presStyleCnt="42"/>
      <dgm:spPr/>
    </dgm:pt>
    <dgm:pt modelId="{14DD5C9F-8BD6-4234-8341-2039350E71A9}" type="pres">
      <dgm:prSet presAssocID="{8BD92DD8-FA44-497F-B604-EE0A2ABE2B68}" presName="hierChild4" presStyleCnt="0"/>
      <dgm:spPr/>
    </dgm:pt>
    <dgm:pt modelId="{BB71B53E-739B-40C4-BFAE-0B8562A39170}" type="pres">
      <dgm:prSet presAssocID="{8BD92DD8-FA44-497F-B604-EE0A2ABE2B68}" presName="hierChild5" presStyleCnt="0"/>
      <dgm:spPr/>
    </dgm:pt>
    <dgm:pt modelId="{C748B789-0A8F-42F1-AD52-09278552E0CE}" type="pres">
      <dgm:prSet presAssocID="{735DCF93-B5A7-41CA-8D56-971C614A9449}" presName="Name37" presStyleLbl="parChTrans1D3" presStyleIdx="39" presStyleCnt="42"/>
      <dgm:spPr/>
    </dgm:pt>
    <dgm:pt modelId="{1F9F221E-6218-48B0-A54D-2327F6220FA9}" type="pres">
      <dgm:prSet presAssocID="{8F65A4D6-6027-4D65-BDEA-2BB6B5B10D9D}" presName="hierRoot2" presStyleCnt="0">
        <dgm:presLayoutVars>
          <dgm:hierBranch val="init"/>
        </dgm:presLayoutVars>
      </dgm:prSet>
      <dgm:spPr/>
    </dgm:pt>
    <dgm:pt modelId="{47676621-1C57-40C4-B636-AB046E8EAB21}" type="pres">
      <dgm:prSet presAssocID="{8F65A4D6-6027-4D65-BDEA-2BB6B5B10D9D}" presName="rootComposite" presStyleCnt="0"/>
      <dgm:spPr/>
    </dgm:pt>
    <dgm:pt modelId="{F7119BB2-166D-4277-940B-38292EF670B5}" type="pres">
      <dgm:prSet presAssocID="{8F65A4D6-6027-4D65-BDEA-2BB6B5B10D9D}" presName="rootText" presStyleLbl="node3" presStyleIdx="39" presStyleCnt="42">
        <dgm:presLayoutVars>
          <dgm:chPref val="3"/>
        </dgm:presLayoutVars>
      </dgm:prSet>
      <dgm:spPr/>
    </dgm:pt>
    <dgm:pt modelId="{2927B88B-7335-4078-A111-9D3B6540D6D0}" type="pres">
      <dgm:prSet presAssocID="{8F65A4D6-6027-4D65-BDEA-2BB6B5B10D9D}" presName="rootConnector" presStyleLbl="node3" presStyleIdx="39" presStyleCnt="42"/>
      <dgm:spPr/>
    </dgm:pt>
    <dgm:pt modelId="{CDB6258D-1A42-4ABB-A4C9-4C99CB9D4B45}" type="pres">
      <dgm:prSet presAssocID="{8F65A4D6-6027-4D65-BDEA-2BB6B5B10D9D}" presName="hierChild4" presStyleCnt="0"/>
      <dgm:spPr/>
    </dgm:pt>
    <dgm:pt modelId="{53CD6F39-F683-4E7B-AC92-2BC9C7F01F36}" type="pres">
      <dgm:prSet presAssocID="{8F65A4D6-6027-4D65-BDEA-2BB6B5B10D9D}" presName="hierChild5" presStyleCnt="0"/>
      <dgm:spPr/>
    </dgm:pt>
    <dgm:pt modelId="{3FB25F46-3ED6-4C20-9FE6-13B348F7F0EF}" type="pres">
      <dgm:prSet presAssocID="{E3051FF8-0176-4DB4-8FFA-6045FFF5A692}" presName="Name37" presStyleLbl="parChTrans1D3" presStyleIdx="40" presStyleCnt="42"/>
      <dgm:spPr/>
    </dgm:pt>
    <dgm:pt modelId="{A1A6303A-22E6-44C8-B2BA-1BE1F1A192F7}" type="pres">
      <dgm:prSet presAssocID="{3565087B-B885-433B-A6B0-B28F1F30447E}" presName="hierRoot2" presStyleCnt="0">
        <dgm:presLayoutVars>
          <dgm:hierBranch val="init"/>
        </dgm:presLayoutVars>
      </dgm:prSet>
      <dgm:spPr/>
    </dgm:pt>
    <dgm:pt modelId="{DA535372-5980-43CB-9347-7507E9A51B6B}" type="pres">
      <dgm:prSet presAssocID="{3565087B-B885-433B-A6B0-B28F1F30447E}" presName="rootComposite" presStyleCnt="0"/>
      <dgm:spPr/>
    </dgm:pt>
    <dgm:pt modelId="{41106CA5-8AD5-4A3E-972B-F26E88635301}" type="pres">
      <dgm:prSet presAssocID="{3565087B-B885-433B-A6B0-B28F1F30447E}" presName="rootText" presStyleLbl="node3" presStyleIdx="40" presStyleCnt="42">
        <dgm:presLayoutVars>
          <dgm:chPref val="3"/>
        </dgm:presLayoutVars>
      </dgm:prSet>
      <dgm:spPr/>
    </dgm:pt>
    <dgm:pt modelId="{8BD3813E-D65E-49F5-9055-91A621FAF117}" type="pres">
      <dgm:prSet presAssocID="{3565087B-B885-433B-A6B0-B28F1F30447E}" presName="rootConnector" presStyleLbl="node3" presStyleIdx="40" presStyleCnt="42"/>
      <dgm:spPr/>
    </dgm:pt>
    <dgm:pt modelId="{B52750FF-CB35-4C8B-BDCD-C12E769AC454}" type="pres">
      <dgm:prSet presAssocID="{3565087B-B885-433B-A6B0-B28F1F30447E}" presName="hierChild4" presStyleCnt="0"/>
      <dgm:spPr/>
    </dgm:pt>
    <dgm:pt modelId="{30A379D7-6065-4FF8-A1BE-9BA059FE7EFA}" type="pres">
      <dgm:prSet presAssocID="{3565087B-B885-433B-A6B0-B28F1F30447E}" presName="hierChild5" presStyleCnt="0"/>
      <dgm:spPr/>
    </dgm:pt>
    <dgm:pt modelId="{A1C3E94C-CDC2-4ACA-9CF5-62940DB0B624}" type="pres">
      <dgm:prSet presAssocID="{26FD44D1-E30A-4E97-83C5-4E37B0F463B8}" presName="Name37" presStyleLbl="parChTrans1D3" presStyleIdx="41" presStyleCnt="42"/>
      <dgm:spPr/>
    </dgm:pt>
    <dgm:pt modelId="{5B1C0DB1-0308-4D09-8B4E-59E877484111}" type="pres">
      <dgm:prSet presAssocID="{75F0EF47-5A52-42DB-B3DC-20479088CD04}" presName="hierRoot2" presStyleCnt="0">
        <dgm:presLayoutVars>
          <dgm:hierBranch val="init"/>
        </dgm:presLayoutVars>
      </dgm:prSet>
      <dgm:spPr/>
    </dgm:pt>
    <dgm:pt modelId="{E2331AA3-B734-4745-82C5-DD9E77890411}" type="pres">
      <dgm:prSet presAssocID="{75F0EF47-5A52-42DB-B3DC-20479088CD04}" presName="rootComposite" presStyleCnt="0"/>
      <dgm:spPr/>
    </dgm:pt>
    <dgm:pt modelId="{0F38D7D4-2F97-4FA7-8D6F-6FC9B8A4FDB7}" type="pres">
      <dgm:prSet presAssocID="{75F0EF47-5A52-42DB-B3DC-20479088CD04}" presName="rootText" presStyleLbl="node3" presStyleIdx="41" presStyleCnt="42">
        <dgm:presLayoutVars>
          <dgm:chPref val="3"/>
        </dgm:presLayoutVars>
      </dgm:prSet>
      <dgm:spPr/>
    </dgm:pt>
    <dgm:pt modelId="{517EEC60-E23D-46D2-A4D3-B3906ED59ED6}" type="pres">
      <dgm:prSet presAssocID="{75F0EF47-5A52-42DB-B3DC-20479088CD04}" presName="rootConnector" presStyleLbl="node3" presStyleIdx="41" presStyleCnt="42"/>
      <dgm:spPr/>
    </dgm:pt>
    <dgm:pt modelId="{FF42A44A-5B16-4936-8FF8-4A5C36BFC24B}" type="pres">
      <dgm:prSet presAssocID="{75F0EF47-5A52-42DB-B3DC-20479088CD04}" presName="hierChild4" presStyleCnt="0"/>
      <dgm:spPr/>
    </dgm:pt>
    <dgm:pt modelId="{DDB37D1F-0AD7-43D9-9F3D-FB2B6E47063B}" type="pres">
      <dgm:prSet presAssocID="{75F0EF47-5A52-42DB-B3DC-20479088CD04}" presName="hierChild5" presStyleCnt="0"/>
      <dgm:spPr/>
    </dgm:pt>
    <dgm:pt modelId="{2F8D33DC-3363-4DC1-8C5B-F600D1CF4ED0}" type="pres">
      <dgm:prSet presAssocID="{C834ADFE-FDAF-4362-BD56-8A5F9AE96AA7}" presName="hierChild5" presStyleCnt="0"/>
      <dgm:spPr/>
    </dgm:pt>
    <dgm:pt modelId="{E1455DDB-B00F-45ED-9193-E03017654C2C}" type="pres">
      <dgm:prSet presAssocID="{EBCA8A54-135F-42BF-9E41-422971159EBD}" presName="hierChild3" presStyleCnt="0"/>
      <dgm:spPr/>
    </dgm:pt>
  </dgm:ptLst>
  <dgm:cxnLst>
    <dgm:cxn modelId="{B9900E02-3308-4BEB-82D2-BA465EFCA2CE}" srcId="{0A627783-599F-4E64-9259-348C28A14C85}" destId="{5FA56239-9F64-4420-91BC-F947D21D0B39}" srcOrd="3" destOrd="0" parTransId="{77A2A85A-9935-43D8-A6C5-A24F52192568}" sibTransId="{7FF97839-3499-4FE0-8BDD-8BB39811C0A2}"/>
    <dgm:cxn modelId="{AB73DB02-38BC-4755-99F7-1C3E126141B0}" type="presOf" srcId="{F2D5B13E-F5A7-49A2-A8BC-ED14F7239DBE}" destId="{F0248D7E-CE51-4160-9BD8-CD6A209F39AC}" srcOrd="0" destOrd="0" presId="urn:microsoft.com/office/officeart/2005/8/layout/orgChart1"/>
    <dgm:cxn modelId="{14326703-D06A-422E-81EE-77B106F1D909}" type="presOf" srcId="{27A5C14E-F8E4-4879-B19D-0C2F6F2271DB}" destId="{C5B06BA8-A180-413A-8995-69D1A72EE99E}" srcOrd="1" destOrd="0" presId="urn:microsoft.com/office/officeart/2005/8/layout/orgChart1"/>
    <dgm:cxn modelId="{16915E05-F9DB-4662-9263-7FA4E37C4827}" type="presOf" srcId="{77633074-AFFD-42FC-A808-E5D48164007B}" destId="{DE3E7B95-F470-4FA9-A493-6988ECB2A8DB}" srcOrd="0" destOrd="0" presId="urn:microsoft.com/office/officeart/2005/8/layout/orgChart1"/>
    <dgm:cxn modelId="{76B76905-8823-49C8-8872-EE6FE9C3230B}" type="presOf" srcId="{2EE4D249-8825-446E-94CE-4C0877D59569}" destId="{CD6AB71F-5D0F-4A5C-A444-A6BCC193DCE8}" srcOrd="0" destOrd="0" presId="urn:microsoft.com/office/officeart/2005/8/layout/orgChart1"/>
    <dgm:cxn modelId="{0371D205-B715-4C58-9126-B8CEE1EEC2DC}" srcId="{030C66C9-5551-4BD0-AE22-2CE706069450}" destId="{E902CC43-DD31-4A3E-83BC-4DF7B05409B3}" srcOrd="1" destOrd="0" parTransId="{F9A9F2B5-F0B2-4C9B-BC32-4BE8BBEAB5FE}" sibTransId="{1F3C799E-D275-40B4-8D07-0F66AC7F6280}"/>
    <dgm:cxn modelId="{6FD97E07-E72F-498B-BB96-B12891E5E1A7}" type="presOf" srcId="{D054D872-1D90-497E-858F-4221E910B61D}" destId="{F14B475E-5D0D-4342-8A10-AA112B411F39}" srcOrd="0" destOrd="0" presId="urn:microsoft.com/office/officeart/2005/8/layout/orgChart1"/>
    <dgm:cxn modelId="{9A995708-D637-4A91-894B-8386EE368BFA}" type="presOf" srcId="{C78D464D-269F-4F60-BF89-8814F104A598}" destId="{730665EC-D554-4B09-B059-35C373406917}" srcOrd="1" destOrd="0" presId="urn:microsoft.com/office/officeart/2005/8/layout/orgChart1"/>
    <dgm:cxn modelId="{D9A91309-5788-4F3D-8B78-C26BAA493351}" type="presOf" srcId="{F1ADDCAA-ED3B-48BB-A8FF-0FB18B15561B}" destId="{75F99E6E-4AB2-479E-93C2-2C8B91793550}" srcOrd="0" destOrd="0" presId="urn:microsoft.com/office/officeart/2005/8/layout/orgChart1"/>
    <dgm:cxn modelId="{F22C3109-703A-4446-B4CA-85D8D2F2DA50}" type="presOf" srcId="{B598EA89-BCB2-470D-9923-9BE5773C6FC3}" destId="{A7AB7B9F-68E0-409A-BA06-1B563CFE5AE2}" srcOrd="0" destOrd="0" presId="urn:microsoft.com/office/officeart/2005/8/layout/orgChart1"/>
    <dgm:cxn modelId="{580C7509-4DBE-44A3-9413-746DEEF16635}" type="presOf" srcId="{8F89FE0D-44F3-47EE-848C-C52D38933107}" destId="{A60D2296-D7D5-4640-8B37-C6F4D05484D9}" srcOrd="0" destOrd="0" presId="urn:microsoft.com/office/officeart/2005/8/layout/orgChart1"/>
    <dgm:cxn modelId="{6C2AD109-0F37-4DDC-B1E1-CC20719E4146}" type="presOf" srcId="{9B5D6358-38C4-408F-9C5F-1E793CF8404A}" destId="{1782E2BB-3CFB-4663-9367-EDD12692987A}" srcOrd="0" destOrd="0" presId="urn:microsoft.com/office/officeart/2005/8/layout/orgChart1"/>
    <dgm:cxn modelId="{3091640A-EB8B-4FF4-BE12-50CEFCAE79D3}" srcId="{EBCA8A54-135F-42BF-9E41-422971159EBD}" destId="{C834ADFE-FDAF-4362-BD56-8A5F9AE96AA7}" srcOrd="8" destOrd="0" parTransId="{989326AA-2E0F-444A-9840-0F0BB12BBACB}" sibTransId="{496CAC18-FA03-4536-9764-63226E1DC787}"/>
    <dgm:cxn modelId="{9EA2900D-058A-4021-8628-B0E0AD544DB8}" type="presOf" srcId="{735DCF93-B5A7-41CA-8D56-971C614A9449}" destId="{C748B789-0A8F-42F1-AD52-09278552E0CE}" srcOrd="0" destOrd="0" presId="urn:microsoft.com/office/officeart/2005/8/layout/orgChart1"/>
    <dgm:cxn modelId="{2E6DA20E-98E2-4CBC-8306-CB34709B6954}" type="presOf" srcId="{5851B137-5CF0-4306-90DE-F56544FABFBA}" destId="{5E09C07D-F6F2-46A7-B106-A071918E7009}" srcOrd="0" destOrd="0" presId="urn:microsoft.com/office/officeart/2005/8/layout/orgChart1"/>
    <dgm:cxn modelId="{F7FA0510-101E-47E3-8630-FAC12E0DC272}" type="presOf" srcId="{162437CB-0D40-45DD-BE8C-CF718481E4FA}" destId="{54803D92-5CE0-4EB7-B010-365AB901B198}" srcOrd="1" destOrd="0" presId="urn:microsoft.com/office/officeart/2005/8/layout/orgChart1"/>
    <dgm:cxn modelId="{AFAE3910-27E6-4213-8D27-ECE2BD68369F}" type="presOf" srcId="{77A2A85A-9935-43D8-A6C5-A24F52192568}" destId="{BD5DAC95-2D7E-498C-B22B-65BA7C6DD35A}" srcOrd="0" destOrd="0" presId="urn:microsoft.com/office/officeart/2005/8/layout/orgChart1"/>
    <dgm:cxn modelId="{5BEF1012-C4B3-4394-A0B5-7615C200044A}" type="presOf" srcId="{26FD44D1-E30A-4E97-83C5-4E37B0F463B8}" destId="{A1C3E94C-CDC2-4ACA-9CF5-62940DB0B624}" srcOrd="0" destOrd="0" presId="urn:microsoft.com/office/officeart/2005/8/layout/orgChart1"/>
    <dgm:cxn modelId="{BA492C13-5AC9-4671-9EB9-61B0D0BA48D0}" type="presOf" srcId="{A19779A4-9F36-47B8-85B7-87E508F4C5F1}" destId="{EACF7D4A-1102-4EAF-83C9-E0DE4A90919E}" srcOrd="0" destOrd="0" presId="urn:microsoft.com/office/officeart/2005/8/layout/orgChart1"/>
    <dgm:cxn modelId="{1EC6AF15-B9CD-4022-AC53-0DB76A152F9D}" srcId="{D47B08B7-076A-49E7-90C6-4AEB36E9B5ED}" destId="{27A5C14E-F8E4-4879-B19D-0C2F6F2271DB}" srcOrd="3" destOrd="0" parTransId="{9362EB18-398E-45DF-BD6E-3534688427C7}" sibTransId="{81A9FD23-04B5-47C9-9BF3-2B28205FC4F5}"/>
    <dgm:cxn modelId="{D1617016-E0C1-476F-8CBA-6E24FFD0802B}" type="presOf" srcId="{FEA9BF2D-ED7D-4B37-B926-2AC6540BC842}" destId="{5DCDAAFE-7525-47C6-AED7-3D997FCB9D10}" srcOrd="0" destOrd="0" presId="urn:microsoft.com/office/officeart/2005/8/layout/orgChart1"/>
    <dgm:cxn modelId="{0DA14018-3089-400B-8049-3B284645A44D}" srcId="{D47B08B7-076A-49E7-90C6-4AEB36E9B5ED}" destId="{BB71B01C-705B-46D7-B985-EB69601CFC90}" srcOrd="5" destOrd="0" parTransId="{9C094591-BBF6-4BC3-B4C6-02658EC04139}" sibTransId="{61A08C3A-EDA0-40AA-9F05-68BEB273310A}"/>
    <dgm:cxn modelId="{20A0B21C-A9F2-42CD-926E-6709454CEA18}" srcId="{9A62D883-517C-41D8-A056-746C6F67C6FA}" destId="{05026854-9A00-487D-937C-96FA71C4D2F5}" srcOrd="3" destOrd="0" parTransId="{A0FA0F41-6F3E-47D3-B78E-FFD788A52F18}" sibTransId="{7F12029A-0FEC-460E-A8E4-02577C872272}"/>
    <dgm:cxn modelId="{921D2D1E-FEC3-41C2-BC04-FB33DBA8E227}" type="presOf" srcId="{56237679-EFD0-43B1-B8CA-94348E2F4598}" destId="{45C78E16-F461-41D3-8718-7A75D2E31381}" srcOrd="1" destOrd="0" presId="urn:microsoft.com/office/officeart/2005/8/layout/orgChart1"/>
    <dgm:cxn modelId="{CF40BE1F-813F-4D64-9D6A-54B371E2470D}" type="presOf" srcId="{C8DCBF6D-93DD-4632-B1A2-441975F9ED67}" destId="{18D5742D-3987-4962-B380-1753A645A466}" srcOrd="0" destOrd="0" presId="urn:microsoft.com/office/officeart/2005/8/layout/orgChart1"/>
    <dgm:cxn modelId="{AD143A20-FA14-4576-B5C5-53BFD7B0D1CC}" srcId="{C834ADFE-FDAF-4362-BD56-8A5F9AE96AA7}" destId="{3565087B-B885-433B-A6B0-B28F1F30447E}" srcOrd="4" destOrd="0" parTransId="{E3051FF8-0176-4DB4-8FFA-6045FFF5A692}" sibTransId="{D95B626F-0CA0-4B66-987C-4B1FE272BEC4}"/>
    <dgm:cxn modelId="{0F614D21-19A7-4612-8D07-09A0C1AE6C0E}" srcId="{0A627783-599F-4E64-9259-348C28A14C85}" destId="{0858C2BC-A02F-4555-AA37-BECF9CD83913}" srcOrd="2" destOrd="0" parTransId="{4295579F-B95A-4AE2-A0EA-35795FF09088}" sibTransId="{C9CFEBEA-E1D9-41CF-AFB0-D2016C667CB5}"/>
    <dgm:cxn modelId="{7B172B22-29AB-487B-8554-0F8A035A98F8}" type="presOf" srcId="{83E5F04F-65D5-4E30-9FB8-34C4118D525E}" destId="{0FCF0ECC-F109-4837-945F-C77C51B958F3}" srcOrd="1" destOrd="0" presId="urn:microsoft.com/office/officeart/2005/8/layout/orgChart1"/>
    <dgm:cxn modelId="{71D56A24-31F8-415D-BD6E-CC3CA08D8A6B}" srcId="{83E5F04F-65D5-4E30-9FB8-34C4118D525E}" destId="{44927425-F02A-4A52-B48C-03007DE915BB}" srcOrd="2" destOrd="0" parTransId="{D5142213-50E7-493E-826D-79FE355A5575}" sibTransId="{E420DAD7-57A9-4AF5-A377-D6EB7C233678}"/>
    <dgm:cxn modelId="{EF63F024-2B04-420A-AC99-DB52ACC971CD}" type="presOf" srcId="{FA9728C1-34D2-4FFF-884A-5517570D7F41}" destId="{5A6C901F-112D-4BE7-8201-042EEFB1AFEE}" srcOrd="0" destOrd="0" presId="urn:microsoft.com/office/officeart/2005/8/layout/orgChart1"/>
    <dgm:cxn modelId="{51E92826-F50E-41EC-B3D9-2C70497F5D25}" type="presOf" srcId="{C7375D07-068F-46C9-B935-886421B022B9}" destId="{7CDD2BEB-FD33-4597-9D9B-56121DEFE889}" srcOrd="0" destOrd="0" presId="urn:microsoft.com/office/officeart/2005/8/layout/orgChart1"/>
    <dgm:cxn modelId="{D16E1A28-FEF7-4411-8FBC-AE95C9E25E88}" type="presOf" srcId="{7290FC13-01CF-47F4-93CF-F92A29DA7752}" destId="{94498176-ABA9-4153-A59B-B96B1DA96563}" srcOrd="0" destOrd="0" presId="urn:microsoft.com/office/officeart/2005/8/layout/orgChart1"/>
    <dgm:cxn modelId="{4025A428-9D77-4C5F-9DC6-803FEE8CBA5A}" srcId="{3ADFAA4F-EBD9-4CD8-A27D-6203FFDC27D2}" destId="{86A6418E-362E-451A-AF75-9D327BAF3A58}" srcOrd="5" destOrd="0" parTransId="{4B19F804-B0A3-49D8-B241-9BD8033A27B5}" sibTransId="{3BA30ADC-4B82-49FD-ADB0-F40330169D8F}"/>
    <dgm:cxn modelId="{E3BD0429-1D38-430D-AA66-7EFB46BC610F}" type="presOf" srcId="{4295579F-B95A-4AE2-A0EA-35795FF09088}" destId="{686C4FC1-73B1-4996-827F-690D356DD524}" srcOrd="0" destOrd="0" presId="urn:microsoft.com/office/officeart/2005/8/layout/orgChart1"/>
    <dgm:cxn modelId="{3BE00829-1E97-4443-91CD-6BDD6A4AE317}" type="presOf" srcId="{CECF798B-17DC-45B8-85D0-D2B15FE24196}" destId="{B52C6470-C311-4337-A47F-F38FF0EB3E79}" srcOrd="0" destOrd="0" presId="urn:microsoft.com/office/officeart/2005/8/layout/orgChart1"/>
    <dgm:cxn modelId="{9AE75B2A-B547-4BC6-A632-0974736952E6}" type="presOf" srcId="{F2D5B13E-F5A7-49A2-A8BC-ED14F7239DBE}" destId="{D0DDADD2-08CD-4327-BA2C-9834273A6F35}" srcOrd="1" destOrd="0" presId="urn:microsoft.com/office/officeart/2005/8/layout/orgChart1"/>
    <dgm:cxn modelId="{3B529D2A-E8CA-40D1-8FF4-F6A5C9E5B67B}" type="presOf" srcId="{D47B08B7-076A-49E7-90C6-4AEB36E9B5ED}" destId="{4B6325A7-F03E-4D42-BC2D-BB76B81A7BB7}" srcOrd="0" destOrd="0" presId="urn:microsoft.com/office/officeart/2005/8/layout/orgChart1"/>
    <dgm:cxn modelId="{EEE9A72A-8085-4144-A4C7-42B1914F80CD}" type="presOf" srcId="{E58D85D7-F964-458D-98EB-980F032D9533}" destId="{EB40BD79-070B-468B-BF02-10821C10C40C}" srcOrd="1" destOrd="0" presId="urn:microsoft.com/office/officeart/2005/8/layout/orgChart1"/>
    <dgm:cxn modelId="{C4AFE32A-8B7D-4FF7-A5E7-91BFC626AF23}" srcId="{23E7965F-D4F6-4466-A1FB-4CD363229160}" destId="{7290FC13-01CF-47F4-93CF-F92A29DA7752}" srcOrd="3" destOrd="0" parTransId="{CA81675E-EEDF-4665-9D9B-576583258471}" sibTransId="{758D7E47-955B-4DF4-B530-8A8E000AAA52}"/>
    <dgm:cxn modelId="{27E29D2B-E928-40A1-851B-45F29CC6E1B8}" type="presOf" srcId="{E6BF552F-7892-462E-BFF9-77BDCF0D7EEA}" destId="{FCE895A4-B4DA-426F-81BC-05CF4D508624}" srcOrd="0" destOrd="0" presId="urn:microsoft.com/office/officeart/2005/8/layout/orgChart1"/>
    <dgm:cxn modelId="{68183C30-9715-4AC9-B575-CD7017894243}" type="presOf" srcId="{CA2AB01B-A120-42D8-842E-29A740FD4AB4}" destId="{782C51C9-E5BE-413C-AEC7-8B8F3AB6435F}" srcOrd="0" destOrd="0" presId="urn:microsoft.com/office/officeart/2005/8/layout/orgChart1"/>
    <dgm:cxn modelId="{D6352631-4290-4B78-8AA3-A88B9FA12D05}" srcId="{030C66C9-5551-4BD0-AE22-2CE706069450}" destId="{E6BF552F-7892-462E-BFF9-77BDCF0D7EEA}" srcOrd="3" destOrd="0" parTransId="{4F310C14-917A-441E-88E5-2AC8AE18D56F}" sibTransId="{2DDF4A95-A4A0-4EA5-9135-79E5DDECB6DA}"/>
    <dgm:cxn modelId="{8718A631-AF49-4BBB-88D9-BB5F5984DF95}" type="presOf" srcId="{E6BF552F-7892-462E-BFF9-77BDCF0D7EEA}" destId="{3D4ADB3B-8228-4C2B-8428-A7731C359410}" srcOrd="1" destOrd="0" presId="urn:microsoft.com/office/officeart/2005/8/layout/orgChart1"/>
    <dgm:cxn modelId="{89CFE535-5BE5-45B1-BF0F-0B2917B5BBF8}" srcId="{D47B08B7-076A-49E7-90C6-4AEB36E9B5ED}" destId="{C7375D07-068F-46C9-B935-886421B022B9}" srcOrd="1" destOrd="0" parTransId="{0EF4CC97-5C13-4345-A537-47076606ADE8}" sibTransId="{FCBAA11C-E646-481C-8927-F8B8BA4FA5CB}"/>
    <dgm:cxn modelId="{28E65937-D781-4733-8820-829048A53BCA}" srcId="{3ADFAA4F-EBD9-4CD8-A27D-6203FFDC27D2}" destId="{DAD81DE8-C926-41BF-A550-B0026B9F66A8}" srcOrd="2" destOrd="0" parTransId="{FEA9BF2D-ED7D-4B37-B926-2AC6540BC842}" sibTransId="{822BA12F-4512-4714-A69A-5634B28C24A5}"/>
    <dgm:cxn modelId="{4408BF39-C6FB-4C97-B5B3-3BA9BED5747D}" type="presOf" srcId="{27A5C14E-F8E4-4879-B19D-0C2F6F2271DB}" destId="{8BC80617-D9BC-4609-B570-A0646B01B27E}" srcOrd="0" destOrd="0" presId="urn:microsoft.com/office/officeart/2005/8/layout/orgChart1"/>
    <dgm:cxn modelId="{8575393C-4ED1-4F45-92C3-1CAC9AAEA6B3}" type="presOf" srcId="{645B7D47-33B1-44EF-938E-D86407B9D536}" destId="{7E837756-750F-418C-AA78-A1D4FB7ADAEF}" srcOrd="1" destOrd="0" presId="urn:microsoft.com/office/officeart/2005/8/layout/orgChart1"/>
    <dgm:cxn modelId="{B669893C-E76C-46E9-9CF1-374DA43478F3}" srcId="{030C66C9-5551-4BD0-AE22-2CE706069450}" destId="{2388B0DD-9E07-4776-A89F-9B743BF88762}" srcOrd="0" destOrd="0" parTransId="{A19779A4-9F36-47B8-85B7-87E508F4C5F1}" sibTransId="{EDD0610E-8785-40DF-B5FF-B97A259F65B9}"/>
    <dgm:cxn modelId="{7F8EF63C-8952-42EB-9C0F-B84223703D4B}" type="presOf" srcId="{D5142213-50E7-493E-826D-79FE355A5575}" destId="{1D91F5B3-C574-4A8C-A7B3-D335B2C94154}" srcOrd="0" destOrd="0" presId="urn:microsoft.com/office/officeart/2005/8/layout/orgChart1"/>
    <dgm:cxn modelId="{56AABC3D-E776-437C-AE33-7F1744F9D72E}" type="presOf" srcId="{0858C2BC-A02F-4555-AA37-BECF9CD83913}" destId="{0548425B-EB28-47DF-9CA9-BA355248A10A}" srcOrd="0" destOrd="0" presId="urn:microsoft.com/office/officeart/2005/8/layout/orgChart1"/>
    <dgm:cxn modelId="{76E2923F-B1EA-4CE7-821C-A1D9F88C6E8D}" type="presOf" srcId="{BB71B01C-705B-46D7-B985-EB69601CFC90}" destId="{BD61B49E-48B5-4296-83BC-D5E758B81B66}" srcOrd="1" destOrd="0" presId="urn:microsoft.com/office/officeart/2005/8/layout/orgChart1"/>
    <dgm:cxn modelId="{74FD7840-B2F8-4DCA-A725-CF274284DA4A}" type="presOf" srcId="{AB172777-6EDF-48B8-BF5C-AE5A1AC5E1F8}" destId="{F9FA6BDE-550B-432E-9A65-98309DC9F50C}" srcOrd="0" destOrd="0" presId="urn:microsoft.com/office/officeart/2005/8/layout/orgChart1"/>
    <dgm:cxn modelId="{CC39565B-6509-44DC-8A62-31961100D69C}" type="presOf" srcId="{805A98EC-A757-4F8B-8E9F-B7FFF8B98C79}" destId="{530B6729-87C6-48B1-964E-1AE17C0EEDC3}" srcOrd="0" destOrd="0" presId="urn:microsoft.com/office/officeart/2005/8/layout/orgChart1"/>
    <dgm:cxn modelId="{5807B25B-69B0-4594-9016-7EB90C10B4B5}" type="presOf" srcId="{3AA88CDE-3F05-49C4-BFEE-6D232F8B2803}" destId="{88260B8C-8F36-4297-B1BE-1D1D06B029D8}" srcOrd="0" destOrd="0" presId="urn:microsoft.com/office/officeart/2005/8/layout/orgChart1"/>
    <dgm:cxn modelId="{6659EF5B-FAB5-4FD9-ACF0-8381B29E9F9A}" type="presOf" srcId="{05026854-9A00-487D-937C-96FA71C4D2F5}" destId="{4BE29739-6129-4437-993C-99D95E9BFBBA}" srcOrd="0" destOrd="0" presId="urn:microsoft.com/office/officeart/2005/8/layout/orgChart1"/>
    <dgm:cxn modelId="{CB0B645C-8051-46E9-9CDD-CDB0FFCC2E17}" type="presOf" srcId="{30A375CF-CBAC-4F9B-ADBE-702CEB0AF0E1}" destId="{A86F889C-A2E2-43C6-8345-ACA6E7B9B609}" srcOrd="0" destOrd="0" presId="urn:microsoft.com/office/officeart/2005/8/layout/orgChart1"/>
    <dgm:cxn modelId="{D273125D-F04E-47C9-B091-9968D3748A56}" srcId="{23E7965F-D4F6-4466-A1FB-4CD363229160}" destId="{AE05E9B0-4C60-4EF1-8AEF-3BDC305254E7}" srcOrd="2" destOrd="0" parTransId="{98E9D759-827C-425B-BC4C-4D98B5864069}" sibTransId="{C95F13D1-4CEC-48F3-ADD0-1DD91DBCC175}"/>
    <dgm:cxn modelId="{29381C5D-A02F-4C61-B3E5-D590BE3E876A}" srcId="{9A62D883-517C-41D8-A056-746C6F67C6FA}" destId="{CECF798B-17DC-45B8-85D0-D2B15FE24196}" srcOrd="0" destOrd="0" parTransId="{D01E4765-BC29-46E0-A081-C58BE47A86AF}" sibTransId="{0840B49E-D2CB-4C69-B1C6-E2183931C453}"/>
    <dgm:cxn modelId="{5802095E-6271-4171-9C59-5BF07C263657}" type="presOf" srcId="{63A3D663-D329-46B8-BE4B-1174EC70B326}" destId="{8ACF9D90-AD26-460C-AD81-75E16EFB8F63}" srcOrd="0" destOrd="0" presId="urn:microsoft.com/office/officeart/2005/8/layout/orgChart1"/>
    <dgm:cxn modelId="{5221A660-F679-4EC9-9735-41907316F7AF}" srcId="{23E7965F-D4F6-4466-A1FB-4CD363229160}" destId="{D054D872-1D90-497E-858F-4221E910B61D}" srcOrd="0" destOrd="0" parTransId="{3CE90188-8F26-4409-8CC6-24F9DE9EE870}" sibTransId="{AECCC8E6-62CB-4D83-9A00-A6593F217BD4}"/>
    <dgm:cxn modelId="{B75B6A61-3CFF-4BA0-964D-55569A828F21}" type="presOf" srcId="{A0FA0F41-6F3E-47D3-B78E-FFD788A52F18}" destId="{9D74EEB8-76A5-4A8E-8BB8-9D79843C3AD1}" srcOrd="0" destOrd="0" presId="urn:microsoft.com/office/officeart/2005/8/layout/orgChart1"/>
    <dgm:cxn modelId="{ED72DA41-6430-4F2B-9C8E-35458E00E638}" type="presOf" srcId="{7A003CAE-9C68-4A96-9AC1-0DB104E0E69B}" destId="{09A91EC2-0B94-42AB-8C68-1E3E74A4475C}" srcOrd="1" destOrd="0" presId="urn:microsoft.com/office/officeart/2005/8/layout/orgChart1"/>
    <dgm:cxn modelId="{2B52EC41-F666-46C6-8123-25435B5F862E}" type="presOf" srcId="{40E1E8D8-12A8-4FC7-8987-CF7AF27E94A0}" destId="{3731490B-82E3-40B2-80C0-25EAECA3FE0A}" srcOrd="0" destOrd="0" presId="urn:microsoft.com/office/officeart/2005/8/layout/orgChart1"/>
    <dgm:cxn modelId="{99FCFD61-DC14-4F3F-8482-C4AE6B290118}" type="presOf" srcId="{C7375D07-068F-46C9-B935-886421B022B9}" destId="{F6820945-5751-4072-85C9-9DDD1A82BF20}" srcOrd="1" destOrd="0" presId="urn:microsoft.com/office/officeart/2005/8/layout/orgChart1"/>
    <dgm:cxn modelId="{58D44E43-C816-4E13-A6F8-7B1837915814}" srcId="{04B2C677-B287-4C09-8120-9AB1F167D696}" destId="{805A98EC-A757-4F8B-8E9F-B7FFF8B98C79}" srcOrd="3" destOrd="0" parTransId="{59CD85F5-0A83-45BB-A897-330A1F435F97}" sibTransId="{DA318CD8-9954-4B55-A9F7-EB89922AA30A}"/>
    <dgm:cxn modelId="{26063A64-4324-4502-9394-0BE03A07CE0D}" type="presOf" srcId="{05026854-9A00-487D-937C-96FA71C4D2F5}" destId="{5BCD2EF8-2F34-4924-BDD4-C9A78D2BAC37}" srcOrd="1" destOrd="0" presId="urn:microsoft.com/office/officeart/2005/8/layout/orgChart1"/>
    <dgm:cxn modelId="{9D2A6564-9D3D-45D4-AF47-CA2CF02980C8}" type="presOf" srcId="{80141CA1-C143-47FC-A64D-E2D5EE49E494}" destId="{6BA9CBFD-E4ED-416C-AD7C-348DA9A6F6F3}" srcOrd="0" destOrd="0" presId="urn:microsoft.com/office/officeart/2005/8/layout/orgChart1"/>
    <dgm:cxn modelId="{724DC164-C181-4D9B-A8F7-994EA093C865}" srcId="{04B2C677-B287-4C09-8120-9AB1F167D696}" destId="{5851B137-5CF0-4306-90DE-F56544FABFBA}" srcOrd="0" destOrd="0" parTransId="{C8DCBF6D-93DD-4632-B1A2-441975F9ED67}" sibTransId="{92768921-DB80-4094-9B1F-C3A653894AAB}"/>
    <dgm:cxn modelId="{7E814A45-02CE-4ECB-BE1B-DE7DC6AB6199}" srcId="{9A62D883-517C-41D8-A056-746C6F67C6FA}" destId="{56237679-EFD0-43B1-B8CA-94348E2F4598}" srcOrd="2" destOrd="0" parTransId="{F96FD6C0-C45D-4B4D-BBB3-F4E76CA3B764}" sibTransId="{8E81A51B-5FD2-4CB7-8EAF-7C58CB4B7263}"/>
    <dgm:cxn modelId="{BB706E45-5488-48BC-B3EE-C22CA88D8CA7}" type="presOf" srcId="{3ADFAA4F-EBD9-4CD8-A27D-6203FFDC27D2}" destId="{01766266-3A63-4400-B2DE-0C07FABE9224}" srcOrd="0" destOrd="0" presId="urn:microsoft.com/office/officeart/2005/8/layout/orgChart1"/>
    <dgm:cxn modelId="{E3622B66-4AC6-4C3F-AC47-C6296CF940ED}" type="presOf" srcId="{5851B137-5CF0-4306-90DE-F56544FABFBA}" destId="{F7B21133-3DFB-4470-86DF-25D2C2373970}" srcOrd="1" destOrd="0" presId="urn:microsoft.com/office/officeart/2005/8/layout/orgChart1"/>
    <dgm:cxn modelId="{62690047-E40A-42AF-A378-F1AA666714CD}" srcId="{CA2AB01B-A120-42D8-842E-29A740FD4AB4}" destId="{EBCA8A54-135F-42BF-9E41-422971159EBD}" srcOrd="0" destOrd="0" parTransId="{B7CE0E34-FA2C-4AB6-94ED-47A5FD6C3CCE}" sibTransId="{8534337C-EEE1-4133-BB15-7310F5E86B5B}"/>
    <dgm:cxn modelId="{B92D8E67-3B25-4E39-94F1-9E19DA8C7B8A}" type="presOf" srcId="{2D168C5E-164F-4DF4-A8D9-BE58FEF32EBF}" destId="{8D90920B-A571-44B2-A186-4B7366E98530}" srcOrd="0" destOrd="0" presId="urn:microsoft.com/office/officeart/2005/8/layout/orgChart1"/>
    <dgm:cxn modelId="{03E59D67-5E85-4519-A3A8-243E17ED99C4}" type="presOf" srcId="{1627C719-E525-4CE9-B4C3-34924D9D5777}" destId="{B75C8BD8-49FC-4180-B11F-AA50F87BFCB5}" srcOrd="1" destOrd="0" presId="urn:microsoft.com/office/officeart/2005/8/layout/orgChart1"/>
    <dgm:cxn modelId="{762FF967-AAE8-414A-B9D6-D8F53ABCD712}" type="presOf" srcId="{56237679-EFD0-43B1-B8CA-94348E2F4598}" destId="{756FB068-C305-4674-86CF-07023F0DE9B1}" srcOrd="0" destOrd="0" presId="urn:microsoft.com/office/officeart/2005/8/layout/orgChart1"/>
    <dgm:cxn modelId="{CAEA1568-1BAA-413D-87C7-6AB238553409}" type="presOf" srcId="{E9C8748E-EC78-432C-9A1B-36B9521C2F0F}" destId="{F7E8F076-29BB-419A-A60A-9B08DCD939CA}" srcOrd="0" destOrd="0" presId="urn:microsoft.com/office/officeart/2005/8/layout/orgChart1"/>
    <dgm:cxn modelId="{D69B3048-00E4-4646-8894-800D909C2CF9}" type="presOf" srcId="{CFDF5492-E418-4754-9172-DB036A7E945C}" destId="{643FA76F-041B-4402-B13A-EBA77CEBCC8D}" srcOrd="0" destOrd="0" presId="urn:microsoft.com/office/officeart/2005/8/layout/orgChart1"/>
    <dgm:cxn modelId="{981D6E68-CEA0-455C-A04F-B04E59421EE1}" type="presOf" srcId="{44927425-F02A-4A52-B48C-03007DE915BB}" destId="{E36A8F2A-4F76-4FB0-9E23-90170CD2E927}" srcOrd="0" destOrd="0" presId="urn:microsoft.com/office/officeart/2005/8/layout/orgChart1"/>
    <dgm:cxn modelId="{930B8468-0C19-4C04-82E8-CB263A273A3C}" type="presOf" srcId="{04B2C677-B287-4C09-8120-9AB1F167D696}" destId="{52437BB8-C6CC-47C5-B21E-7362329201E2}" srcOrd="1" destOrd="0" presId="urn:microsoft.com/office/officeart/2005/8/layout/orgChart1"/>
    <dgm:cxn modelId="{7247A549-59F5-473B-AF1A-6DFA4A39D1CF}" type="presOf" srcId="{7A003CAE-9C68-4A96-9AC1-0DB104E0E69B}" destId="{4A7308CD-D7F4-4677-8DAF-0A6F60A7CBC6}" srcOrd="0" destOrd="0" presId="urn:microsoft.com/office/officeart/2005/8/layout/orgChart1"/>
    <dgm:cxn modelId="{B5AA026A-115E-450F-9E87-3B82494ED0D7}" type="presOf" srcId="{EBCA8A54-135F-42BF-9E41-422971159EBD}" destId="{B0D6F780-3F90-4B9E-A72D-69CDB1B0F3BC}" srcOrd="1" destOrd="0" presId="urn:microsoft.com/office/officeart/2005/8/layout/orgChart1"/>
    <dgm:cxn modelId="{C17EA64A-C294-480B-A751-8F5F203CE4CE}" type="presOf" srcId="{2B945D19-A510-4883-8BC2-0812E1376575}" destId="{7FD1C695-90A3-4925-8C52-F08007A2D301}" srcOrd="0" destOrd="0" presId="urn:microsoft.com/office/officeart/2005/8/layout/orgChart1"/>
    <dgm:cxn modelId="{EC87D74A-7042-406F-836F-09C7D23112A0}" type="presOf" srcId="{75F0EF47-5A52-42DB-B3DC-20479088CD04}" destId="{517EEC60-E23D-46D2-A4D3-B3906ED59ED6}" srcOrd="1" destOrd="0" presId="urn:microsoft.com/office/officeart/2005/8/layout/orgChart1"/>
    <dgm:cxn modelId="{4D110E6B-5457-4B2C-8A7C-DD73A60FF4DC}" type="presOf" srcId="{4186DB2E-3420-4CF9-A547-1C5B0DB9ECB2}" destId="{8908A37F-0E86-4EF3-8D4B-0701E229BDE6}" srcOrd="0" destOrd="0" presId="urn:microsoft.com/office/officeart/2005/8/layout/orgChart1"/>
    <dgm:cxn modelId="{48A24F6B-347E-40A7-89A4-8D9EB6ABC793}" type="presOf" srcId="{AE05E9B0-4C60-4EF1-8AEF-3BDC305254E7}" destId="{AB4E9769-A01E-4AFF-A155-3947136BF09E}" srcOrd="1" destOrd="0" presId="urn:microsoft.com/office/officeart/2005/8/layout/orgChart1"/>
    <dgm:cxn modelId="{A003864B-8FF0-464D-84E1-0174B337DC56}" type="presOf" srcId="{989326AA-2E0F-444A-9840-0F0BB12BBACB}" destId="{7B049D3C-48C1-40AA-A2E1-17A71265964B}" srcOrd="0" destOrd="0" presId="urn:microsoft.com/office/officeart/2005/8/layout/orgChart1"/>
    <dgm:cxn modelId="{2706346D-685A-4273-B3D9-A723B95E736D}" type="presOf" srcId="{030C66C9-5551-4BD0-AE22-2CE706069450}" destId="{6157CF41-DABF-421C-9FAD-0A11F752126B}" srcOrd="1" destOrd="0" presId="urn:microsoft.com/office/officeart/2005/8/layout/orgChart1"/>
    <dgm:cxn modelId="{BF6CC76D-587C-4F7E-8A14-3D5D8BD34211}" type="presOf" srcId="{3565087B-B885-433B-A6B0-B28F1F30447E}" destId="{41106CA5-8AD5-4A3E-972B-F26E88635301}" srcOrd="0" destOrd="0" presId="urn:microsoft.com/office/officeart/2005/8/layout/orgChart1"/>
    <dgm:cxn modelId="{4DDBC76D-86DE-4F49-AB67-617DDF6762CA}" type="presOf" srcId="{44927425-F02A-4A52-B48C-03007DE915BB}" destId="{15D39985-7A34-4B2F-AC3B-28F60B2AD65D}" srcOrd="1" destOrd="0" presId="urn:microsoft.com/office/officeart/2005/8/layout/orgChart1"/>
    <dgm:cxn modelId="{930C226E-505B-4CC6-AD2E-7AC404BD5D55}" type="presOf" srcId="{0A627783-599F-4E64-9259-348C28A14C85}" destId="{32DB56A6-1EFD-4B76-8016-CF2815FF434A}" srcOrd="0" destOrd="0" presId="urn:microsoft.com/office/officeart/2005/8/layout/orgChart1"/>
    <dgm:cxn modelId="{7518FC6E-6DF7-47F8-A383-93684A037377}" type="presOf" srcId="{0858C2BC-A02F-4555-AA37-BECF9CD83913}" destId="{45F6B8C8-84FB-4329-B7B1-3DAD1CEDFAD6}" srcOrd="1" destOrd="0" presId="urn:microsoft.com/office/officeart/2005/8/layout/orgChart1"/>
    <dgm:cxn modelId="{76137A6F-88F7-425E-A603-AB96E0E8734B}" type="presOf" srcId="{0EF4CC97-5C13-4345-A537-47076606ADE8}" destId="{00850470-65A4-482D-80A5-9BA18EE50B18}" srcOrd="0" destOrd="0" presId="urn:microsoft.com/office/officeart/2005/8/layout/orgChart1"/>
    <dgm:cxn modelId="{AD25804F-032C-4BF1-A8A2-2817F4C5C09E}" type="presOf" srcId="{C78D464D-269F-4F60-BF89-8814F104A598}" destId="{1B579C39-4DB6-4A8C-846C-A7FFCFB86D83}" srcOrd="0" destOrd="0" presId="urn:microsoft.com/office/officeart/2005/8/layout/orgChart1"/>
    <dgm:cxn modelId="{88D54852-2ADC-4B2F-80FB-102B50BEA9E7}" srcId="{3ADFAA4F-EBD9-4CD8-A27D-6203FFDC27D2}" destId="{30A375CF-CBAC-4F9B-ADBE-702CEB0AF0E1}" srcOrd="1" destOrd="0" parTransId="{38751EB2-7593-4ACE-8F14-55BFD32066EC}" sibTransId="{540D199E-C69A-48CB-9337-895CBF87674E}"/>
    <dgm:cxn modelId="{A55B8852-8F38-40E8-AC7B-76EFCE9AB503}" type="presOf" srcId="{38751EB2-7593-4ACE-8F14-55BFD32066EC}" destId="{00781478-7F30-46DC-8BD2-EA46A4617E40}" srcOrd="0" destOrd="0" presId="urn:microsoft.com/office/officeart/2005/8/layout/orgChart1"/>
    <dgm:cxn modelId="{2F8DEC72-A08C-4D12-A56C-239B7DE772B3}" type="presOf" srcId="{A1DC4FC1-0B70-40E9-AD60-C38AE994FF26}" destId="{AEEE42DA-59DF-46E5-81C8-5129110998BF}" srcOrd="0" destOrd="0" presId="urn:microsoft.com/office/officeart/2005/8/layout/orgChart1"/>
    <dgm:cxn modelId="{3F702A73-3F2E-4E26-9027-795D4C142435}" type="presOf" srcId="{6582911B-D064-4C1B-B2E9-9EE5CEF8B373}" destId="{F44E60BD-C503-4282-B65A-AD0FCFE31928}" srcOrd="0" destOrd="0" presId="urn:microsoft.com/office/officeart/2005/8/layout/orgChart1"/>
    <dgm:cxn modelId="{DD2DD073-4915-4160-8163-9EF6CE37B949}" type="presOf" srcId="{9B57F2F3-AA81-431B-9F2F-6A328DE95812}" destId="{CF60757A-0BEF-4E9C-A8AD-A2666915442A}" srcOrd="0" destOrd="0" presId="urn:microsoft.com/office/officeart/2005/8/layout/orgChart1"/>
    <dgm:cxn modelId="{7A9DF473-F5EB-4507-8B8C-C5B17D7D168F}" type="presOf" srcId="{E3051FF8-0176-4DB4-8FFA-6045FFF5A692}" destId="{3FB25F46-3ED6-4C20-9FE6-13B348F7F0EF}" srcOrd="0" destOrd="0" presId="urn:microsoft.com/office/officeart/2005/8/layout/orgChart1"/>
    <dgm:cxn modelId="{C36C7454-66C0-470E-A74B-111C01ACA1E5}" type="presOf" srcId="{F9DDCE6B-92BF-4A74-ADB0-9FFADDFC7CD8}" destId="{27328688-413F-4051-B303-5DFC90C7C08C}" srcOrd="0" destOrd="0" presId="urn:microsoft.com/office/officeart/2005/8/layout/orgChart1"/>
    <dgm:cxn modelId="{AB02C455-9A55-4A99-B14F-D3EA3E9B4451}" type="presOf" srcId="{9A62D883-517C-41D8-A056-746C6F67C6FA}" destId="{D4E5E8D5-082A-4AB3-A67B-6537A68B6C32}" srcOrd="0" destOrd="0" presId="urn:microsoft.com/office/officeart/2005/8/layout/orgChart1"/>
    <dgm:cxn modelId="{67772776-6346-489E-AC23-A887EBC74FA4}" srcId="{EBCA8A54-135F-42BF-9E41-422971159EBD}" destId="{9A62D883-517C-41D8-A056-746C6F67C6FA}" srcOrd="7" destOrd="0" parTransId="{F1ADDCAA-ED3B-48BB-A8FF-0FB18B15561B}" sibTransId="{C12BC1E1-5B7A-4F54-9485-BE1A346C6508}"/>
    <dgm:cxn modelId="{4AD8EA56-991F-4497-AC56-245938037C99}" type="presOf" srcId="{C834ADFE-FDAF-4362-BD56-8A5F9AE96AA7}" destId="{ECC2C8B3-25EC-4ED4-A316-904F120FA8FC}" srcOrd="0" destOrd="0" presId="urn:microsoft.com/office/officeart/2005/8/layout/orgChart1"/>
    <dgm:cxn modelId="{D4F1B057-9E4A-4B9C-90AB-094ED34BFFEA}" type="presOf" srcId="{2388B0DD-9E07-4776-A89F-9B743BF88762}" destId="{A8095138-65C7-417E-A456-174CB0F84E68}" srcOrd="0" destOrd="0" presId="urn:microsoft.com/office/officeart/2005/8/layout/orgChart1"/>
    <dgm:cxn modelId="{42EF1758-9271-4EBE-B033-884F2717CFEB}" type="presOf" srcId="{E58D85D7-F964-458D-98EB-980F032D9533}" destId="{A53121AE-38D3-48F8-85E8-1571A106B0F3}" srcOrd="0" destOrd="0" presId="urn:microsoft.com/office/officeart/2005/8/layout/orgChart1"/>
    <dgm:cxn modelId="{E13C6178-0106-48E1-8B37-45AB0B8F3FE2}" srcId="{3ADFAA4F-EBD9-4CD8-A27D-6203FFDC27D2}" destId="{C78D464D-269F-4F60-BF89-8814F104A598}" srcOrd="3" destOrd="0" parTransId="{63A3D663-D329-46B8-BE4B-1174EC70B326}" sibTransId="{EE437CB5-A44D-437F-B362-D6EF6A63DC3C}"/>
    <dgm:cxn modelId="{2A6A6D59-6C60-4C33-AD51-8D0C47115726}" type="presOf" srcId="{23E7965F-D4F6-4466-A1FB-4CD363229160}" destId="{5675E48E-17FA-44C9-923E-1CA3A7FDE195}" srcOrd="1" destOrd="0" presId="urn:microsoft.com/office/officeart/2005/8/layout/orgChart1"/>
    <dgm:cxn modelId="{2ECB8959-BB81-458C-AD6C-478EC8F84E8D}" type="presOf" srcId="{C834ADFE-FDAF-4362-BD56-8A5F9AE96AA7}" destId="{6E1932A0-F152-4D9A-BF24-D4C312368C08}" srcOrd="1" destOrd="0" presId="urn:microsoft.com/office/officeart/2005/8/layout/orgChart1"/>
    <dgm:cxn modelId="{BDC9BE59-7900-4609-9791-56F138B8D0E9}" type="presOf" srcId="{9B5D6358-38C4-408F-9C5F-1E793CF8404A}" destId="{199589FD-C238-4878-B4E9-30928B950B49}" srcOrd="1" destOrd="0" presId="urn:microsoft.com/office/officeart/2005/8/layout/orgChart1"/>
    <dgm:cxn modelId="{D280E679-7CA0-4FB7-9BC8-65EE56BECE92}" type="presOf" srcId="{06537867-BC8D-4FB5-A66B-0C3D955C3ACE}" destId="{F5DF74EB-47E1-482E-A32C-A2B99732760A}" srcOrd="0" destOrd="0" presId="urn:microsoft.com/office/officeart/2005/8/layout/orgChart1"/>
    <dgm:cxn modelId="{A9DB005A-7369-43FD-82E1-60C06F887E18}" srcId="{0A627783-599F-4E64-9259-348C28A14C85}" destId="{46FA65A1-1718-42B0-951D-A5A53985F519}" srcOrd="4" destOrd="0" parTransId="{8F89FE0D-44F3-47EE-848C-C52D38933107}" sibTransId="{90200A6A-5FD8-4C0A-9F1B-1FF6B9F9E530}"/>
    <dgm:cxn modelId="{5370C77A-514E-458A-AE08-FA4788028C9A}" type="presOf" srcId="{23E7965F-D4F6-4466-A1FB-4CD363229160}" destId="{5EBAC333-35E9-48BD-BFCA-CF0DD949B097}" srcOrd="0" destOrd="0" presId="urn:microsoft.com/office/officeart/2005/8/layout/orgChart1"/>
    <dgm:cxn modelId="{ABC7707B-97E2-4EA9-B221-038DB87E1BD3}" type="presOf" srcId="{6EC52AF5-C33E-4EFC-B231-F277F7C8DDA7}" destId="{27CCCDC6-B3AC-4707-94E3-7E976734D2DD}" srcOrd="1" destOrd="0" presId="urn:microsoft.com/office/officeart/2005/8/layout/orgChart1"/>
    <dgm:cxn modelId="{0C1E6081-8C4D-4394-A5BA-9C004C130597}" type="presOf" srcId="{F96FD6C0-C45D-4B4D-BBB3-F4E76CA3B764}" destId="{67678FF4-3D3A-401E-97BA-A56EB6C2BB33}" srcOrd="0" destOrd="0" presId="urn:microsoft.com/office/officeart/2005/8/layout/orgChart1"/>
    <dgm:cxn modelId="{3D3FB082-C93C-402A-8C20-B8A3E3481F57}" type="presOf" srcId="{46FA65A1-1718-42B0-951D-A5A53985F519}" destId="{55933047-A2A2-43A7-AD03-5B0E4E597FE3}" srcOrd="0" destOrd="0" presId="urn:microsoft.com/office/officeart/2005/8/layout/orgChart1"/>
    <dgm:cxn modelId="{AFF32283-6138-4ED4-B9EE-8DD83F7C1549}" srcId="{C834ADFE-FDAF-4362-BD56-8A5F9AE96AA7}" destId="{8BD92DD8-FA44-497F-B604-EE0A2ABE2B68}" srcOrd="2" destOrd="0" parTransId="{3AA88CDE-3F05-49C4-BFEE-6D232F8B2803}" sibTransId="{80B4258E-E02F-413A-B35F-3ED367546665}"/>
    <dgm:cxn modelId="{17CDC683-48E5-4266-9E75-B5118070D984}" srcId="{23E7965F-D4F6-4466-A1FB-4CD363229160}" destId="{645B7D47-33B1-44EF-938E-D86407B9D536}" srcOrd="1" destOrd="0" parTransId="{B598EA89-BCB2-470D-9923-9BE5773C6FC3}" sibTransId="{47624A43-EB12-4ED0-84D5-993BCC8F47A3}"/>
    <dgm:cxn modelId="{EB253384-6032-4513-BD7A-7CA39AAADAAF}" type="presOf" srcId="{618864B7-D003-4545-A2DC-388AE18223C7}" destId="{CB7D992F-F6A1-493E-AC0A-4C352BFD586D}" srcOrd="0" destOrd="0" presId="urn:microsoft.com/office/officeart/2005/8/layout/orgChart1"/>
    <dgm:cxn modelId="{EDAEF786-7BA5-4392-8523-EF209679DC9B}" srcId="{C834ADFE-FDAF-4362-BD56-8A5F9AE96AA7}" destId="{FA9728C1-34D2-4FFF-884A-5517570D7F41}" srcOrd="1" destOrd="0" parTransId="{06537867-BC8D-4FB5-A66B-0C3D955C3ACE}" sibTransId="{D2A81277-ABA1-47F7-8C76-C87D16985574}"/>
    <dgm:cxn modelId="{0E539E89-3962-4FC0-8AFB-6C519EBC42EA}" type="presOf" srcId="{805A98EC-A757-4F8B-8E9F-B7FFF8B98C79}" destId="{8DF4CAF1-84E4-4CE3-962C-72922554BC54}" srcOrd="1" destOrd="0" presId="urn:microsoft.com/office/officeart/2005/8/layout/orgChart1"/>
    <dgm:cxn modelId="{9DA93A8A-BE79-41B9-AB01-DDF713C5C57D}" srcId="{EBCA8A54-135F-42BF-9E41-422971159EBD}" destId="{030C66C9-5551-4BD0-AE22-2CE706069450}" srcOrd="1" destOrd="0" parTransId="{AB172777-6EDF-48B8-BF5C-AE5A1AC5E1F8}" sibTransId="{B7ACB74B-7E05-4DB0-808B-ECDF7E1307A2}"/>
    <dgm:cxn modelId="{92AEB38A-004A-4B88-8401-5A7E1624A228}" type="presOf" srcId="{645B7D47-33B1-44EF-938E-D86407B9D536}" destId="{0988EF6B-ED30-4E61-B9AC-1C88AFBCECF5}" srcOrd="0" destOrd="0" presId="urn:microsoft.com/office/officeart/2005/8/layout/orgChart1"/>
    <dgm:cxn modelId="{2DB5C18A-761A-4DDE-AC64-C8C7F6EE3002}" type="presOf" srcId="{D0395E19-5B08-47E8-9495-618C96FA103C}" destId="{62BE180A-A152-40EC-849E-E66FD0950ADB}" srcOrd="0" destOrd="0" presId="urn:microsoft.com/office/officeart/2005/8/layout/orgChart1"/>
    <dgm:cxn modelId="{7507D28A-23F8-4BC0-8AF5-D090FEB3F3C9}" type="presOf" srcId="{29E2B91A-A354-457B-B953-4CFBF0636ECC}" destId="{8EC55F0A-1792-4BB9-B42A-0D79491BA6D0}" srcOrd="0" destOrd="0" presId="urn:microsoft.com/office/officeart/2005/8/layout/orgChart1"/>
    <dgm:cxn modelId="{4BBDB88B-9609-48AC-998A-969E928FAADB}" type="presOf" srcId="{4B42059A-DD06-42F5-8EDE-A3950E931872}" destId="{5F744366-04AB-4BC9-89DA-B157265C6B86}" srcOrd="0" destOrd="0" presId="urn:microsoft.com/office/officeart/2005/8/layout/orgChart1"/>
    <dgm:cxn modelId="{101FB38D-AB24-4095-BAFB-433FEA8A1600}" type="presOf" srcId="{4F310C14-917A-441E-88E5-2AC8AE18D56F}" destId="{52C91BD6-B9A7-4A67-96B1-1E31A4705C1B}" srcOrd="0" destOrd="0" presId="urn:microsoft.com/office/officeart/2005/8/layout/orgChart1"/>
    <dgm:cxn modelId="{C9D6A190-1277-4D7A-9E3B-1BF7A6C21C6A}" type="presOf" srcId="{9A62D883-517C-41D8-A056-746C6F67C6FA}" destId="{0876DF40-73CC-4E2D-A21D-D0963CF0C913}" srcOrd="1" destOrd="0" presId="urn:microsoft.com/office/officeart/2005/8/layout/orgChart1"/>
    <dgm:cxn modelId="{BFF3E490-8030-49B3-B0AA-EDBEA54DF6E3}" srcId="{EBCA8A54-135F-42BF-9E41-422971159EBD}" destId="{D47B08B7-076A-49E7-90C6-4AEB36E9B5ED}" srcOrd="5" destOrd="0" parTransId="{7F28B4AB-5544-4E35-BBEB-8035AD2AC2F7}" sibTransId="{7E334F1E-46E8-44BD-92EB-0F651D689CB8}"/>
    <dgm:cxn modelId="{1D698D92-52DF-46EB-A2FC-901CF35B15D9}" type="presOf" srcId="{2C4C57DE-40B5-4043-8583-9D400C8ACDE2}" destId="{53F20DE7-0158-42D8-93F7-9D2D6224C1F8}" srcOrd="1" destOrd="0" presId="urn:microsoft.com/office/officeart/2005/8/layout/orgChart1"/>
    <dgm:cxn modelId="{00B31295-7836-4EDE-AEF4-D338B9FA36C0}" type="presOf" srcId="{644D6B42-4AC0-4294-BAB3-5B4B76951260}" destId="{55BBC089-6E06-4E6D-8686-E805CE51F4FC}" srcOrd="1" destOrd="0" presId="urn:microsoft.com/office/officeart/2005/8/layout/orgChart1"/>
    <dgm:cxn modelId="{A73F3C96-9E28-450C-B6AB-2673D94DFD18}" type="presOf" srcId="{3565087B-B885-433B-A6B0-B28F1F30447E}" destId="{8BD3813E-D65E-49F5-9055-91A621FAF117}" srcOrd="1" destOrd="0" presId="urn:microsoft.com/office/officeart/2005/8/layout/orgChart1"/>
    <dgm:cxn modelId="{2312F996-7DC3-48E4-A761-4723C53F2146}" type="presOf" srcId="{30A375CF-CBAC-4F9B-ADBE-702CEB0AF0E1}" destId="{23A4C433-B7E5-450F-B65B-34C48F389D8A}" srcOrd="1" destOrd="0" presId="urn:microsoft.com/office/officeart/2005/8/layout/orgChart1"/>
    <dgm:cxn modelId="{311D7E99-2CDC-46AC-84D3-577C4B0A0D6E}" type="presOf" srcId="{86A6418E-362E-451A-AF75-9D327BAF3A58}" destId="{A3BE7589-7C71-4314-B96F-5CFAE8663D4B}" srcOrd="1" destOrd="0" presId="urn:microsoft.com/office/officeart/2005/8/layout/orgChart1"/>
    <dgm:cxn modelId="{B2ED539A-8643-4412-9688-60BA104EF343}" type="presOf" srcId="{F9A9F2B5-F0B2-4C9B-BC32-4BE8BBEAB5FE}" destId="{BCDC0881-4262-4E59-860A-B8D2F57F33A3}" srcOrd="0" destOrd="0" presId="urn:microsoft.com/office/officeart/2005/8/layout/orgChart1"/>
    <dgm:cxn modelId="{D2FCD89A-9469-4095-A893-32F820DC3D8C}" type="presOf" srcId="{6EC52AF5-C33E-4EFC-B231-F277F7C8DDA7}" destId="{0DF86F2F-4B2F-4C76-8814-8BC83D8CDF8A}" srcOrd="0" destOrd="0" presId="urn:microsoft.com/office/officeart/2005/8/layout/orgChart1"/>
    <dgm:cxn modelId="{57A6D49E-A8B2-4B48-BD38-D312D13B24D0}" type="presOf" srcId="{E902CC43-DD31-4A3E-83BC-4DF7B05409B3}" destId="{A65C6F9E-A2CF-441A-AD31-32D67284428C}" srcOrd="0" destOrd="0" presId="urn:microsoft.com/office/officeart/2005/8/layout/orgChart1"/>
    <dgm:cxn modelId="{065C7DA0-F886-4576-9F02-B0CC5FF69A78}" type="presOf" srcId="{1627C719-E525-4CE9-B4C3-34924D9D5777}" destId="{5361DEC2-D845-4A77-81C7-CB7896E20701}" srcOrd="0" destOrd="0" presId="urn:microsoft.com/office/officeart/2005/8/layout/orgChart1"/>
    <dgm:cxn modelId="{24D7DBA0-C7F9-47AD-B9FA-FA38D18B9200}" srcId="{0A627783-599F-4E64-9259-348C28A14C85}" destId="{1627C719-E525-4CE9-B4C3-34924D9D5777}" srcOrd="1" destOrd="0" parTransId="{C87B087D-6513-454F-B22E-F053BA54E73E}" sibTransId="{B2925E3B-E829-448C-8FD6-BD596763CAE0}"/>
    <dgm:cxn modelId="{923513A3-0806-427C-A54E-063FB9E343E7}" type="presOf" srcId="{CF5DDAF0-BC4E-4EEE-8A91-F1C81398AD1E}" destId="{5AD69F82-1EB8-4A26-9D94-4C2F66A2441D}" srcOrd="0" destOrd="0" presId="urn:microsoft.com/office/officeart/2005/8/layout/orgChart1"/>
    <dgm:cxn modelId="{4C10EFA4-3E23-4CA3-9D71-BDBAC4131404}" type="presOf" srcId="{75F0EF47-5A52-42DB-B3DC-20479088CD04}" destId="{0F38D7D4-2F97-4FA7-8D6F-6FC9B8A4FDB7}" srcOrd="0" destOrd="0" presId="urn:microsoft.com/office/officeart/2005/8/layout/orgChart1"/>
    <dgm:cxn modelId="{8AFC88A8-1755-4E85-B66C-03D133D807D2}" type="presOf" srcId="{CFDF5492-E418-4754-9172-DB036A7E945C}" destId="{E0444BC4-B6B1-439A-824A-FBA8A3B89858}" srcOrd="1" destOrd="0" presId="urn:microsoft.com/office/officeart/2005/8/layout/orgChart1"/>
    <dgm:cxn modelId="{A138AFAB-A1FB-4EA9-A6E8-5889916D22E4}" type="presOf" srcId="{83E5F04F-65D5-4E30-9FB8-34C4118D525E}" destId="{3AED19B2-041F-472E-98C1-0DE353A2F68B}" srcOrd="0" destOrd="0" presId="urn:microsoft.com/office/officeart/2005/8/layout/orgChart1"/>
    <dgm:cxn modelId="{9A46DDAB-F888-409C-AF06-5D40FF913578}" type="presOf" srcId="{46FA65A1-1718-42B0-951D-A5A53985F519}" destId="{893B4522-6BE9-4CA9-B67A-9D28C7C51407}" srcOrd="1" destOrd="0" presId="urn:microsoft.com/office/officeart/2005/8/layout/orgChart1"/>
    <dgm:cxn modelId="{ECDB42AD-41BA-48FE-BCCF-87404514B2A3}" type="presOf" srcId="{DAD81DE8-C926-41BF-A550-B0026B9F66A8}" destId="{1E698CA2-F478-48A6-9532-445358A4C8DF}" srcOrd="0" destOrd="0" presId="urn:microsoft.com/office/officeart/2005/8/layout/orgChart1"/>
    <dgm:cxn modelId="{0E075BAF-5180-4F99-8C4B-CFF3B765C5D8}" type="presOf" srcId="{8F65A4D6-6027-4D65-BDEA-2BB6B5B10D9D}" destId="{2927B88B-7335-4078-A111-9D3B6540D6D0}" srcOrd="1" destOrd="0" presId="urn:microsoft.com/office/officeart/2005/8/layout/orgChart1"/>
    <dgm:cxn modelId="{B2C80AB0-C9C7-4CD9-BA95-410898AAAAF1}" srcId="{3ADFAA4F-EBD9-4CD8-A27D-6203FFDC27D2}" destId="{9B5D6358-38C4-408F-9C5F-1E793CF8404A}" srcOrd="0" destOrd="0" parTransId="{2B945D19-A510-4883-8BC2-0812E1376575}" sibTransId="{83BDB563-0C61-480A-974D-A4AE6792B649}"/>
    <dgm:cxn modelId="{62850BB0-0886-4975-BBFC-B61013FDA9B7}" type="presOf" srcId="{C87B087D-6513-454F-B22E-F053BA54E73E}" destId="{5A4E7C78-9A79-41B5-880F-3EA080EBF30E}" srcOrd="0" destOrd="0" presId="urn:microsoft.com/office/officeart/2005/8/layout/orgChart1"/>
    <dgm:cxn modelId="{B8410CB0-35BB-4C67-88D2-EBA83C7ADD37}" type="presOf" srcId="{D054D872-1D90-497E-858F-4221E910B61D}" destId="{6BC8AE29-D79C-476E-9BD5-8AFF4A994DB0}" srcOrd="1" destOrd="0" presId="urn:microsoft.com/office/officeart/2005/8/layout/orgChart1"/>
    <dgm:cxn modelId="{DAA057B1-214F-4748-BB99-DF9D5F39F572}" srcId="{D47B08B7-076A-49E7-90C6-4AEB36E9B5ED}" destId="{6EC52AF5-C33E-4EFC-B231-F277F7C8DDA7}" srcOrd="4" destOrd="0" parTransId="{CD2965ED-A5CF-44C2-B9E1-8FEDD3BEA1FA}" sibTransId="{60E988A2-1364-4452-8B4B-144D3D832292}"/>
    <dgm:cxn modelId="{E0A52FB6-0A19-44D5-8B4F-D9BBBF105290}" type="presOf" srcId="{D47B08B7-076A-49E7-90C6-4AEB36E9B5ED}" destId="{0750C717-BB9A-4594-B26C-B9DA8CD4B6DB}" srcOrd="1" destOrd="0" presId="urn:microsoft.com/office/officeart/2005/8/layout/orgChart1"/>
    <dgm:cxn modelId="{548D61B7-007A-45BC-A24E-34644D9DFB32}" type="presOf" srcId="{7F28B4AB-5544-4E35-BBEB-8035AD2AC2F7}" destId="{C677BFB7-4FDF-49AF-93FD-C5CED69625E4}" srcOrd="0" destOrd="0" presId="urn:microsoft.com/office/officeart/2005/8/layout/orgChart1"/>
    <dgm:cxn modelId="{1D2B34B8-1FDA-41A2-A69D-10D115D0D985}" type="presOf" srcId="{5FA56239-9F64-4420-91BC-F947D21D0B39}" destId="{D921B823-C90C-42C8-BBA8-6FCD8467052A}" srcOrd="1" destOrd="0" presId="urn:microsoft.com/office/officeart/2005/8/layout/orgChart1"/>
    <dgm:cxn modelId="{8E5328B9-6E89-498D-AC64-1A7CF86F87D9}" srcId="{C834ADFE-FDAF-4362-BD56-8A5F9AE96AA7}" destId="{8F65A4D6-6027-4D65-BDEA-2BB6B5B10D9D}" srcOrd="3" destOrd="0" parTransId="{735DCF93-B5A7-41CA-8D56-971C614A9449}" sibTransId="{082B9555-257C-49C9-BADA-154F7F37FFA4}"/>
    <dgm:cxn modelId="{FBFFD3BA-11C8-47E2-8227-9CF7AA494322}" srcId="{EBCA8A54-135F-42BF-9E41-422971159EBD}" destId="{3ADFAA4F-EBD9-4CD8-A27D-6203FFDC27D2}" srcOrd="2" destOrd="0" parTransId="{40E1E8D8-12A8-4FC7-8987-CF7AF27E94A0}" sibTransId="{00DD9638-5442-448A-912C-24EB666295BE}"/>
    <dgm:cxn modelId="{7E2B96BB-C0B7-498A-8B31-804A4E43A9CE}" type="presOf" srcId="{030C66C9-5551-4BD0-AE22-2CE706069450}" destId="{FC79F50D-93DE-4EF0-9595-96CD64822F13}" srcOrd="0" destOrd="0" presId="urn:microsoft.com/office/officeart/2005/8/layout/orgChart1"/>
    <dgm:cxn modelId="{019144BC-06EC-4C11-BBD0-0608C93E2251}" srcId="{EBCA8A54-135F-42BF-9E41-422971159EBD}" destId="{23E7965F-D4F6-4466-A1FB-4CD363229160}" srcOrd="4" destOrd="0" parTransId="{2EE4D249-8825-446E-94CE-4C0877D59569}" sibTransId="{B4F40BD3-7EAC-4303-8867-4E116C1A405B}"/>
    <dgm:cxn modelId="{36B70DBD-493C-4B58-B40F-80BE7FFEC6CA}" type="presOf" srcId="{FA9728C1-34D2-4FFF-884A-5517570D7F41}" destId="{47E7628B-EC7C-4DA9-AF43-4DC822B35610}" srcOrd="1" destOrd="0" presId="urn:microsoft.com/office/officeart/2005/8/layout/orgChart1"/>
    <dgm:cxn modelId="{93C413BD-731F-4538-8FD7-6A3468E2899F}" type="presOf" srcId="{59CD85F5-0A83-45BB-A897-330A1F435F97}" destId="{6B880205-C85A-40E3-A39B-EBDACFA7AEC2}" srcOrd="0" destOrd="0" presId="urn:microsoft.com/office/officeart/2005/8/layout/orgChart1"/>
    <dgm:cxn modelId="{6F37CFBD-2AE5-4AA5-948D-D52D14C1BE54}" type="presOf" srcId="{9C094591-BBF6-4BC3-B4C6-02658EC04139}" destId="{E965F56A-02D2-487E-BD08-5CDFAD9E2448}" srcOrd="0" destOrd="0" presId="urn:microsoft.com/office/officeart/2005/8/layout/orgChart1"/>
    <dgm:cxn modelId="{017DA5BE-EFE3-439E-B9F2-0E5EBCEC9C2E}" srcId="{EBCA8A54-135F-42BF-9E41-422971159EBD}" destId="{0A627783-599F-4E64-9259-348C28A14C85}" srcOrd="6" destOrd="0" parTransId="{3EFBF8D1-28BA-4A9F-81B9-B4B7453AD893}" sibTransId="{DBA0A72D-4D91-4ADB-ABCF-667FAAE19DD5}"/>
    <dgm:cxn modelId="{56FEA0C0-AD37-4FA3-B6F5-049A28DD2F63}" type="presOf" srcId="{04B2C677-B287-4C09-8120-9AB1F167D696}" destId="{D4785B3E-985F-4037-ABD0-F924ED12FEB4}" srcOrd="0" destOrd="0" presId="urn:microsoft.com/office/officeart/2005/8/layout/orgChart1"/>
    <dgm:cxn modelId="{11D191C2-3AC1-4FA7-99B2-8F9E3D1DF039}" type="presOf" srcId="{6E44C0FC-7035-4FEE-9E2D-B9B4D9DA6435}" destId="{56EC143C-9280-4468-A211-62BAD687B18E}" srcOrd="0" destOrd="0" presId="urn:microsoft.com/office/officeart/2005/8/layout/orgChart1"/>
    <dgm:cxn modelId="{5669A4C3-34B4-4691-9965-B33CB06D5C00}" type="presOf" srcId="{CD2965ED-A5CF-44C2-B9E1-8FEDD3BEA1FA}" destId="{66192273-C0ED-423D-9038-971B1E6CC0D9}" srcOrd="0" destOrd="0" presId="urn:microsoft.com/office/officeart/2005/8/layout/orgChart1"/>
    <dgm:cxn modelId="{906812C4-62F6-4ED8-BC65-4DDA6E399CE5}" srcId="{C834ADFE-FDAF-4362-BD56-8A5F9AE96AA7}" destId="{75F0EF47-5A52-42DB-B3DC-20479088CD04}" srcOrd="5" destOrd="0" parTransId="{26FD44D1-E30A-4E97-83C5-4E37B0F463B8}" sibTransId="{05C958FC-AB32-4418-884A-4F3929A73EA2}"/>
    <dgm:cxn modelId="{481609C6-722E-4B15-9418-8B9265A1844F}" srcId="{EBCA8A54-135F-42BF-9E41-422971159EBD}" destId="{83E5F04F-65D5-4E30-9FB8-34C4118D525E}" srcOrd="3" destOrd="0" parTransId="{6582911B-D064-4C1B-B2E9-9EE5CEF8B373}" sibTransId="{3E646CEA-A706-4204-AE42-ABD202B29201}"/>
    <dgm:cxn modelId="{10AE05C8-39FE-4D5A-8D75-6DB1049610FE}" type="presOf" srcId="{CE12FE42-2EA6-425F-B363-0EC5593C6AEE}" destId="{48CEC23D-DC05-49D0-A2FA-CDAE662D7AF2}" srcOrd="0" destOrd="0" presId="urn:microsoft.com/office/officeart/2005/8/layout/orgChart1"/>
    <dgm:cxn modelId="{B7073AC8-DF8C-4F1E-9741-4836C77E298A}" type="presOf" srcId="{8BD92DD8-FA44-497F-B604-EE0A2ABE2B68}" destId="{5893D236-B2AF-4CDD-86C6-03A46C0CEF5F}" srcOrd="0" destOrd="0" presId="urn:microsoft.com/office/officeart/2005/8/layout/orgChart1"/>
    <dgm:cxn modelId="{181011CA-633C-4859-AEF4-52CCBADE69C4}" type="presOf" srcId="{8F65A4D6-6027-4D65-BDEA-2BB6B5B10D9D}" destId="{F7119BB2-166D-4277-940B-38292EF670B5}" srcOrd="0" destOrd="0" presId="urn:microsoft.com/office/officeart/2005/8/layout/orgChart1"/>
    <dgm:cxn modelId="{90A57DCA-3850-4AA4-9306-998BD9F67DBF}" type="presOf" srcId="{EBCA8A54-135F-42BF-9E41-422971159EBD}" destId="{1008F107-1553-4D07-B95C-962C902AAD0C}" srcOrd="0" destOrd="0" presId="urn:microsoft.com/office/officeart/2005/8/layout/orgChart1"/>
    <dgm:cxn modelId="{481B74CB-8C31-4E9B-80D4-96B826581481}" srcId="{9A62D883-517C-41D8-A056-746C6F67C6FA}" destId="{F2D5B13E-F5A7-49A2-A8BC-ED14F7239DBE}" srcOrd="1" destOrd="0" parTransId="{CE12FE42-2EA6-425F-B363-0EC5593C6AEE}" sibTransId="{56E9A5F3-F7BA-4143-A558-B33F319EB72A}"/>
    <dgm:cxn modelId="{D9B09CCC-A73C-479E-AB3E-B520246E90BE}" type="presOf" srcId="{2388B0DD-9E07-4776-A89F-9B743BF88762}" destId="{2E621BFC-0846-4E4C-93AA-FD4D2CE7794B}" srcOrd="1" destOrd="0" presId="urn:microsoft.com/office/officeart/2005/8/layout/orgChart1"/>
    <dgm:cxn modelId="{CADBE1CC-9878-4C1C-BE33-3E02236768E2}" srcId="{04B2C677-B287-4C09-8120-9AB1F167D696}" destId="{644D6B42-4AC0-4294-BAB3-5B4B76951260}" srcOrd="2" destOrd="0" parTransId="{77633074-AFFD-42FC-A808-E5D48164007B}" sibTransId="{9DD02D88-9130-49FC-B429-62704C1C8422}"/>
    <dgm:cxn modelId="{05113DCE-9A58-4BA3-A282-2C1A820E1490}" srcId="{83E5F04F-65D5-4E30-9FB8-34C4118D525E}" destId="{162437CB-0D40-45DD-BE8C-CF718481E4FA}" srcOrd="1" destOrd="0" parTransId="{6E44C0FC-7035-4FEE-9E2D-B9B4D9DA6435}" sibTransId="{07CB0216-A0B8-4716-B88E-71A33A28734F}"/>
    <dgm:cxn modelId="{2A9AA2CF-0116-4423-8EBE-A6BBE2D69AAD}" type="presOf" srcId="{7290FC13-01CF-47F4-93CF-F92A29DA7752}" destId="{21938244-2A7E-4A13-B90C-F1D39DD80E6C}" srcOrd="1" destOrd="0" presId="urn:microsoft.com/office/officeart/2005/8/layout/orgChart1"/>
    <dgm:cxn modelId="{10D836D0-0FF5-4BE2-84C3-7D6E2498B61E}" type="presOf" srcId="{3ADFAA4F-EBD9-4CD8-A27D-6203FFDC27D2}" destId="{931D08FC-2361-4A9A-BC87-9AB49EB152C0}" srcOrd="1" destOrd="0" presId="urn:microsoft.com/office/officeart/2005/8/layout/orgChart1"/>
    <dgm:cxn modelId="{814775D1-D2CC-48D2-8A13-8F484B3FD61A}" srcId="{EBCA8A54-135F-42BF-9E41-422971159EBD}" destId="{04B2C677-B287-4C09-8120-9AB1F167D696}" srcOrd="0" destOrd="0" parTransId="{A1DC4FC1-0B70-40E9-AD60-C38AE994FF26}" sibTransId="{2830D59C-86F4-4941-BB00-A1F8D30E585A}"/>
    <dgm:cxn modelId="{0212C1D2-EA91-4882-8D0F-778921089E57}" srcId="{C834ADFE-FDAF-4362-BD56-8A5F9AE96AA7}" destId="{7A003CAE-9C68-4A96-9AC1-0DB104E0E69B}" srcOrd="0" destOrd="0" parTransId="{9B57F2F3-AA81-431B-9F2F-6A328DE95812}" sibTransId="{2852BF53-A594-4D08-9842-828E7739E845}"/>
    <dgm:cxn modelId="{ACB7C9D2-A1E3-4B66-BB61-6A548371D284}" type="presOf" srcId="{D01E4765-BC29-46E0-A081-C58BE47A86AF}" destId="{692B9DA1-1276-46B6-8CF4-000EA90F0B26}" srcOrd="0" destOrd="0" presId="urn:microsoft.com/office/officeart/2005/8/layout/orgChart1"/>
    <dgm:cxn modelId="{93A647D3-385B-4F83-8A11-C8A646277379}" type="presOf" srcId="{E902CC43-DD31-4A3E-83BC-4DF7B05409B3}" destId="{3C822487-65E5-4756-A2F3-4C7D372AA4AA}" srcOrd="1" destOrd="0" presId="urn:microsoft.com/office/officeart/2005/8/layout/orgChart1"/>
    <dgm:cxn modelId="{5B77F4D3-D94A-42E8-897F-7154C9D29DD3}" type="presOf" srcId="{AE05E9B0-4C60-4EF1-8AEF-3BDC305254E7}" destId="{734779B5-2D8C-4F15-A6CD-3B317507859C}" srcOrd="0" destOrd="0" presId="urn:microsoft.com/office/officeart/2005/8/layout/orgChart1"/>
    <dgm:cxn modelId="{2A56E7D6-29C4-4467-9216-8E6A7A2F6E8F}" type="presOf" srcId="{CECF798B-17DC-45B8-85D0-D2B15FE24196}" destId="{72E6C89F-1E9C-4138-BEF0-654CF05E9E5E}" srcOrd="1" destOrd="0" presId="urn:microsoft.com/office/officeart/2005/8/layout/orgChart1"/>
    <dgm:cxn modelId="{E184D0DC-B09D-40B8-AA03-439FC529E8B1}" type="presOf" srcId="{3EFBF8D1-28BA-4A9F-81B9-B4B7453AD893}" destId="{1AB4DCD5-FC54-4953-99D9-5B2391FD24BB}" srcOrd="0" destOrd="0" presId="urn:microsoft.com/office/officeart/2005/8/layout/orgChart1"/>
    <dgm:cxn modelId="{48E9B9DD-AF40-4638-BEAB-FDD99F18F6EE}" type="presOf" srcId="{4B19F804-B0A3-49D8-B241-9BD8033A27B5}" destId="{B5BB3F2E-6ADA-4969-84AA-005208E9CA8C}" srcOrd="0" destOrd="0" presId="urn:microsoft.com/office/officeart/2005/8/layout/orgChart1"/>
    <dgm:cxn modelId="{2C11C6DE-AD3E-4AD7-85B8-B5467A452D26}" type="presOf" srcId="{2C4C57DE-40B5-4043-8583-9D400C8ACDE2}" destId="{BDD7CC0C-47CD-4FC2-B7C6-963F5B8BBF41}" srcOrd="0" destOrd="0" presId="urn:microsoft.com/office/officeart/2005/8/layout/orgChart1"/>
    <dgm:cxn modelId="{3544D3E0-B428-46DB-B6C0-06E524523B1C}" type="presOf" srcId="{98E9D759-827C-425B-BC4C-4D98B5864069}" destId="{56657538-B0AF-4AE5-A258-AF486454B86F}" srcOrd="0" destOrd="0" presId="urn:microsoft.com/office/officeart/2005/8/layout/orgChart1"/>
    <dgm:cxn modelId="{D5E3D3E2-8776-4240-B70C-517A8F42149C}" srcId="{83E5F04F-65D5-4E30-9FB8-34C4118D525E}" destId="{4B42059A-DD06-42F5-8EDE-A3950E931872}" srcOrd="0" destOrd="0" parTransId="{80141CA1-C143-47FC-A64D-E2D5EE49E494}" sibTransId="{C44C4F6E-F83C-4AA0-ACBB-7BEEF780FCDD}"/>
    <dgm:cxn modelId="{6C7226E3-E05D-4384-B2BA-8A699EA6DC66}" type="presOf" srcId="{2D168C5E-164F-4DF4-A8D9-BE58FEF32EBF}" destId="{3DCF4BBB-FC37-4F41-AF69-E6502351E939}" srcOrd="1" destOrd="0" presId="urn:microsoft.com/office/officeart/2005/8/layout/orgChart1"/>
    <dgm:cxn modelId="{E99659E4-C509-45D4-945F-BC307B1B5900}" type="presOf" srcId="{CA81675E-EEDF-4665-9D9B-576583258471}" destId="{CA5E245D-FD66-44D8-880B-5172FD44422E}" srcOrd="0" destOrd="0" presId="urn:microsoft.com/office/officeart/2005/8/layout/orgChart1"/>
    <dgm:cxn modelId="{D2EDE7E7-588F-44AC-BD44-364ECC06CFFC}" srcId="{030C66C9-5551-4BD0-AE22-2CE706069450}" destId="{E58D85D7-F964-458D-98EB-980F032D9533}" srcOrd="2" destOrd="0" parTransId="{E9C8748E-EC78-432C-9A1B-36B9521C2F0F}" sibTransId="{1C7E87E0-0A66-4974-9246-BF1B829DCD21}"/>
    <dgm:cxn modelId="{1CDC63E8-5711-4850-AF34-C2FE107CF90C}" type="presOf" srcId="{5FA56239-9F64-4420-91BC-F947D21D0B39}" destId="{22B952AF-3399-461D-BF89-D9688379E15D}" srcOrd="0" destOrd="0" presId="urn:microsoft.com/office/officeart/2005/8/layout/orgChart1"/>
    <dgm:cxn modelId="{39D561E9-96F0-4EC9-A6B3-3FEAA8F7634C}" type="presOf" srcId="{8BD92DD8-FA44-497F-B604-EE0A2ABE2B68}" destId="{776661D6-EACA-4F80-A5C8-CA7BF59C38BB}" srcOrd="1" destOrd="0" presId="urn:microsoft.com/office/officeart/2005/8/layout/orgChart1"/>
    <dgm:cxn modelId="{8B035DEA-CC0C-4BBB-BBE1-9E0707EF0A74}" type="presOf" srcId="{86C15F9A-648E-4051-913E-6E5F3435C8BA}" destId="{8929ADC5-65C9-427C-A544-07A70DC09D09}" srcOrd="1" destOrd="0" presId="urn:microsoft.com/office/officeart/2005/8/layout/orgChart1"/>
    <dgm:cxn modelId="{E19F6EEB-BC51-4617-8C01-D75FA348AC5F}" srcId="{3ADFAA4F-EBD9-4CD8-A27D-6203FFDC27D2}" destId="{CF5DDAF0-BC4E-4EEE-8A91-F1C81398AD1E}" srcOrd="4" destOrd="0" parTransId="{29E2B91A-A354-457B-B953-4CFBF0636ECC}" sibTransId="{52A88618-6D95-49F6-B41E-F3CD775ED119}"/>
    <dgm:cxn modelId="{9DAC43EE-AD8E-4848-8571-63522DECF7D1}" type="presOf" srcId="{DAD81DE8-C926-41BF-A550-B0026B9F66A8}" destId="{568E24C6-5E9C-4C50-BE8A-C3C7E27B0092}" srcOrd="1" destOrd="0" presId="urn:microsoft.com/office/officeart/2005/8/layout/orgChart1"/>
    <dgm:cxn modelId="{D316AEEF-E68A-4BF7-9E45-B49ACDF747E0}" type="presOf" srcId="{86C15F9A-648E-4051-913E-6E5F3435C8BA}" destId="{21B4BB42-448E-49F4-A51F-BBD72526969F}" srcOrd="0" destOrd="0" presId="urn:microsoft.com/office/officeart/2005/8/layout/orgChart1"/>
    <dgm:cxn modelId="{B962AEF1-8725-4474-ABC2-C09233FEBC37}" type="presOf" srcId="{3CE90188-8F26-4409-8CC6-24F9DE9EE870}" destId="{0CB7C8F6-3626-4473-96EB-F74E15107797}" srcOrd="0" destOrd="0" presId="urn:microsoft.com/office/officeart/2005/8/layout/orgChart1"/>
    <dgm:cxn modelId="{A2E984F2-D008-4FE4-8FD7-1FEE88BE2B57}" type="presOf" srcId="{BB71B01C-705B-46D7-B985-EB69601CFC90}" destId="{0A67E772-26AC-453C-BBE8-9E33E2F337C0}" srcOrd="0" destOrd="0" presId="urn:microsoft.com/office/officeart/2005/8/layout/orgChart1"/>
    <dgm:cxn modelId="{2A9974F3-741B-47D9-8D32-2BAFD484392B}" type="presOf" srcId="{644D6B42-4AC0-4294-BAB3-5B4B76951260}" destId="{E5A436C3-1E61-48CC-A225-615E6FBBBAEE}" srcOrd="0" destOrd="0" presId="urn:microsoft.com/office/officeart/2005/8/layout/orgChart1"/>
    <dgm:cxn modelId="{17C1E1F3-4273-4D5B-B845-154392F6ABAD}" type="presOf" srcId="{86A6418E-362E-451A-AF75-9D327BAF3A58}" destId="{2654820A-5BF2-4450-9AC2-CC95EB29FB3A}" srcOrd="0" destOrd="0" presId="urn:microsoft.com/office/officeart/2005/8/layout/orgChart1"/>
    <dgm:cxn modelId="{23CD3AF6-D931-41F9-B59D-5F59F9D0E4B6}" srcId="{D47B08B7-076A-49E7-90C6-4AEB36E9B5ED}" destId="{2D168C5E-164F-4DF4-A8D9-BE58FEF32EBF}" srcOrd="0" destOrd="0" parTransId="{D0395E19-5B08-47E8-9495-618C96FA103C}" sibTransId="{AFDF3C9A-D60C-496E-A1E9-8AB22F99AFBD}"/>
    <dgm:cxn modelId="{791E5DF7-073B-49A7-AC5D-05B83F7B3189}" type="presOf" srcId="{0A627783-599F-4E64-9259-348C28A14C85}" destId="{A4FCAB75-DB33-4F19-B880-CC3A082A2D7E}" srcOrd="1" destOrd="0" presId="urn:microsoft.com/office/officeart/2005/8/layout/orgChart1"/>
    <dgm:cxn modelId="{ADC17BF8-BF1A-4492-8696-84CFBE7EEEC8}" srcId="{04B2C677-B287-4C09-8120-9AB1F167D696}" destId="{CFDF5492-E418-4754-9172-DB036A7E945C}" srcOrd="1" destOrd="0" parTransId="{618864B7-D003-4545-A2DC-388AE18223C7}" sibTransId="{4ECB1AEF-C49A-470E-8AAB-D9B99A8C03D7}"/>
    <dgm:cxn modelId="{2F5A31F9-12D2-4C3A-BA6D-28C036D07A2E}" type="presOf" srcId="{162437CB-0D40-45DD-BE8C-CF718481E4FA}" destId="{96E63085-4AAA-4473-A1A4-C6BFC0A6A8C6}" srcOrd="0" destOrd="0" presId="urn:microsoft.com/office/officeart/2005/8/layout/orgChart1"/>
    <dgm:cxn modelId="{06CA5EF9-E472-4A9B-B919-F240BC348402}" type="presOf" srcId="{CF5DDAF0-BC4E-4EEE-8A91-F1C81398AD1E}" destId="{663DE82C-1146-4E50-8E5D-60E5A7399752}" srcOrd="1" destOrd="0" presId="urn:microsoft.com/office/officeart/2005/8/layout/orgChart1"/>
    <dgm:cxn modelId="{6DDBD5FA-A853-4545-B2FA-4DCD21C76369}" type="presOf" srcId="{4B42059A-DD06-42F5-8EDE-A3950E931872}" destId="{5A5F5CF6-3B6C-45C6-9D3D-5132B3FC57AF}" srcOrd="1" destOrd="0" presId="urn:microsoft.com/office/officeart/2005/8/layout/orgChart1"/>
    <dgm:cxn modelId="{74F5DDFA-8473-450E-9C87-28B1E863A788}" type="presOf" srcId="{9362EB18-398E-45DF-BD6E-3534688427C7}" destId="{158282BD-D031-4113-8912-6F98C29EFE51}" srcOrd="0" destOrd="0" presId="urn:microsoft.com/office/officeart/2005/8/layout/orgChart1"/>
    <dgm:cxn modelId="{CB692FFF-17C7-4DA0-B074-AE58EDD0B9A8}" srcId="{0A627783-599F-4E64-9259-348C28A14C85}" destId="{86C15F9A-648E-4051-913E-6E5F3435C8BA}" srcOrd="0" destOrd="0" parTransId="{4186DB2E-3420-4CF9-A547-1C5B0DB9ECB2}" sibTransId="{0EAEE9C0-3FA2-4D72-BD8A-C8B3C8A669AF}"/>
    <dgm:cxn modelId="{DFE02FFF-1C83-41BD-8880-1998D1F23F0A}" srcId="{D47B08B7-076A-49E7-90C6-4AEB36E9B5ED}" destId="{2C4C57DE-40B5-4043-8583-9D400C8ACDE2}" srcOrd="2" destOrd="0" parTransId="{F9DDCE6B-92BF-4A74-ADB0-9FFADDFC7CD8}" sibTransId="{94DCA0FC-3FED-4248-B335-412DA94A1DA1}"/>
    <dgm:cxn modelId="{EFAAE613-B20E-44BB-8D7C-A88AF55CB7A8}" type="presParOf" srcId="{782C51C9-E5BE-413C-AEC7-8B8F3AB6435F}" destId="{CD49583D-D307-46C4-84CA-FD0C6089D39B}" srcOrd="0" destOrd="0" presId="urn:microsoft.com/office/officeart/2005/8/layout/orgChart1"/>
    <dgm:cxn modelId="{2B1FA53B-2401-4643-B6CF-55C1563E5113}" type="presParOf" srcId="{CD49583D-D307-46C4-84CA-FD0C6089D39B}" destId="{72614E81-8F43-4BB2-8DF2-F08707516FC3}" srcOrd="0" destOrd="0" presId="urn:microsoft.com/office/officeart/2005/8/layout/orgChart1"/>
    <dgm:cxn modelId="{1513D5C6-47C5-4604-AEA2-D8F15B4D78A1}" type="presParOf" srcId="{72614E81-8F43-4BB2-8DF2-F08707516FC3}" destId="{1008F107-1553-4D07-B95C-962C902AAD0C}" srcOrd="0" destOrd="0" presId="urn:microsoft.com/office/officeart/2005/8/layout/orgChart1"/>
    <dgm:cxn modelId="{C7207C81-3F82-41B9-901B-E961D4803142}" type="presParOf" srcId="{72614E81-8F43-4BB2-8DF2-F08707516FC3}" destId="{B0D6F780-3F90-4B9E-A72D-69CDB1B0F3BC}" srcOrd="1" destOrd="0" presId="urn:microsoft.com/office/officeart/2005/8/layout/orgChart1"/>
    <dgm:cxn modelId="{182DDFF8-0DA8-404B-AF61-6B16A2EE6B90}" type="presParOf" srcId="{CD49583D-D307-46C4-84CA-FD0C6089D39B}" destId="{F092C3B4-055D-4566-BFFA-7230F49FC5DF}" srcOrd="1" destOrd="0" presId="urn:microsoft.com/office/officeart/2005/8/layout/orgChart1"/>
    <dgm:cxn modelId="{9EFF6C1C-5771-482D-A18E-8377EBB64154}" type="presParOf" srcId="{F092C3B4-055D-4566-BFFA-7230F49FC5DF}" destId="{AEEE42DA-59DF-46E5-81C8-5129110998BF}" srcOrd="0" destOrd="0" presId="urn:microsoft.com/office/officeart/2005/8/layout/orgChart1"/>
    <dgm:cxn modelId="{518AD215-7757-440B-AC3B-9DADB9C88922}" type="presParOf" srcId="{F092C3B4-055D-4566-BFFA-7230F49FC5DF}" destId="{847C5875-DE66-4DAB-B608-78A86EFEF1D4}" srcOrd="1" destOrd="0" presId="urn:microsoft.com/office/officeart/2005/8/layout/orgChart1"/>
    <dgm:cxn modelId="{D0DD4E2C-1801-41F9-952D-7EEE5783F011}" type="presParOf" srcId="{847C5875-DE66-4DAB-B608-78A86EFEF1D4}" destId="{A9D372A4-96C3-4C04-9028-7495B078F1F7}" srcOrd="0" destOrd="0" presId="urn:microsoft.com/office/officeart/2005/8/layout/orgChart1"/>
    <dgm:cxn modelId="{D8470CB1-F6D4-4617-A5FA-36C2D1D857C1}" type="presParOf" srcId="{A9D372A4-96C3-4C04-9028-7495B078F1F7}" destId="{D4785B3E-985F-4037-ABD0-F924ED12FEB4}" srcOrd="0" destOrd="0" presId="urn:microsoft.com/office/officeart/2005/8/layout/orgChart1"/>
    <dgm:cxn modelId="{7F142787-F367-4CF7-8089-779EEC926061}" type="presParOf" srcId="{A9D372A4-96C3-4C04-9028-7495B078F1F7}" destId="{52437BB8-C6CC-47C5-B21E-7362329201E2}" srcOrd="1" destOrd="0" presId="urn:microsoft.com/office/officeart/2005/8/layout/orgChart1"/>
    <dgm:cxn modelId="{0AC18D9E-B099-4F22-83DC-D3C120301605}" type="presParOf" srcId="{847C5875-DE66-4DAB-B608-78A86EFEF1D4}" destId="{0699D2B7-02D8-4A2A-BF4B-FAD77F220BCB}" srcOrd="1" destOrd="0" presId="urn:microsoft.com/office/officeart/2005/8/layout/orgChart1"/>
    <dgm:cxn modelId="{E55F53BC-9B6A-4536-BDB7-39A6AD1290D9}" type="presParOf" srcId="{0699D2B7-02D8-4A2A-BF4B-FAD77F220BCB}" destId="{18D5742D-3987-4962-B380-1753A645A466}" srcOrd="0" destOrd="0" presId="urn:microsoft.com/office/officeart/2005/8/layout/orgChart1"/>
    <dgm:cxn modelId="{191DEA21-D095-4C5D-BE24-92150246A4BB}" type="presParOf" srcId="{0699D2B7-02D8-4A2A-BF4B-FAD77F220BCB}" destId="{D9E59447-C9B4-4C6F-B1E7-7AEA2AD271CD}" srcOrd="1" destOrd="0" presId="urn:microsoft.com/office/officeart/2005/8/layout/orgChart1"/>
    <dgm:cxn modelId="{DB924A88-418C-4CF5-96B7-9DAAAC8A19CF}" type="presParOf" srcId="{D9E59447-C9B4-4C6F-B1E7-7AEA2AD271CD}" destId="{A0F1556A-DE91-40CC-B925-A33B1231243D}" srcOrd="0" destOrd="0" presId="urn:microsoft.com/office/officeart/2005/8/layout/orgChart1"/>
    <dgm:cxn modelId="{3B7A3A27-4FE9-477D-BEA9-596B47AE02A0}" type="presParOf" srcId="{A0F1556A-DE91-40CC-B925-A33B1231243D}" destId="{5E09C07D-F6F2-46A7-B106-A071918E7009}" srcOrd="0" destOrd="0" presId="urn:microsoft.com/office/officeart/2005/8/layout/orgChart1"/>
    <dgm:cxn modelId="{5949F2D9-9A3E-4DF4-A0D4-20842646EC8C}" type="presParOf" srcId="{A0F1556A-DE91-40CC-B925-A33B1231243D}" destId="{F7B21133-3DFB-4470-86DF-25D2C2373970}" srcOrd="1" destOrd="0" presId="urn:microsoft.com/office/officeart/2005/8/layout/orgChart1"/>
    <dgm:cxn modelId="{4AE260C2-CB03-465B-BA17-324AF6488C36}" type="presParOf" srcId="{D9E59447-C9B4-4C6F-B1E7-7AEA2AD271CD}" destId="{A15605D9-051C-40AF-80F1-01DB74324E1C}" srcOrd="1" destOrd="0" presId="urn:microsoft.com/office/officeart/2005/8/layout/orgChart1"/>
    <dgm:cxn modelId="{8BDF4A05-2A75-494C-8C17-5F4146BE1EE3}" type="presParOf" srcId="{D9E59447-C9B4-4C6F-B1E7-7AEA2AD271CD}" destId="{DFF958E0-03F2-4339-B24E-AE5C0261E3DC}" srcOrd="2" destOrd="0" presId="urn:microsoft.com/office/officeart/2005/8/layout/orgChart1"/>
    <dgm:cxn modelId="{1E383674-BCA3-4ADF-B42E-6FC65D8DF72A}" type="presParOf" srcId="{0699D2B7-02D8-4A2A-BF4B-FAD77F220BCB}" destId="{CB7D992F-F6A1-493E-AC0A-4C352BFD586D}" srcOrd="2" destOrd="0" presId="urn:microsoft.com/office/officeart/2005/8/layout/orgChart1"/>
    <dgm:cxn modelId="{7DC66595-BEC6-4920-805C-464A305C13FD}" type="presParOf" srcId="{0699D2B7-02D8-4A2A-BF4B-FAD77F220BCB}" destId="{33197EA4-5261-4046-8FAF-6FE4DA50B6D4}" srcOrd="3" destOrd="0" presId="urn:microsoft.com/office/officeart/2005/8/layout/orgChart1"/>
    <dgm:cxn modelId="{F4500404-F286-4537-98DD-2A5C29EDB352}" type="presParOf" srcId="{33197EA4-5261-4046-8FAF-6FE4DA50B6D4}" destId="{CD891218-E8F8-4979-8703-76F72C66B61E}" srcOrd="0" destOrd="0" presId="urn:microsoft.com/office/officeart/2005/8/layout/orgChart1"/>
    <dgm:cxn modelId="{FEC1C966-039F-40E8-83DC-D8A9E4EFA686}" type="presParOf" srcId="{CD891218-E8F8-4979-8703-76F72C66B61E}" destId="{643FA76F-041B-4402-B13A-EBA77CEBCC8D}" srcOrd="0" destOrd="0" presId="urn:microsoft.com/office/officeart/2005/8/layout/orgChart1"/>
    <dgm:cxn modelId="{60414C8B-D4E7-449A-9EFC-DDEE25BFF57B}" type="presParOf" srcId="{CD891218-E8F8-4979-8703-76F72C66B61E}" destId="{E0444BC4-B6B1-439A-824A-FBA8A3B89858}" srcOrd="1" destOrd="0" presId="urn:microsoft.com/office/officeart/2005/8/layout/orgChart1"/>
    <dgm:cxn modelId="{48870C2C-5090-4567-BD43-9FBAADD9EDF7}" type="presParOf" srcId="{33197EA4-5261-4046-8FAF-6FE4DA50B6D4}" destId="{CE6CD716-D3F5-41EB-B766-ED30147024CA}" srcOrd="1" destOrd="0" presId="urn:microsoft.com/office/officeart/2005/8/layout/orgChart1"/>
    <dgm:cxn modelId="{0E3FDA64-BB93-4998-ABEC-ECCDC08A5EB3}" type="presParOf" srcId="{33197EA4-5261-4046-8FAF-6FE4DA50B6D4}" destId="{0F5D14E9-A971-4B5B-AD51-8A704CD4BB7B}" srcOrd="2" destOrd="0" presId="urn:microsoft.com/office/officeart/2005/8/layout/orgChart1"/>
    <dgm:cxn modelId="{78ED1877-4713-46AB-ACA1-74D29D158934}" type="presParOf" srcId="{0699D2B7-02D8-4A2A-BF4B-FAD77F220BCB}" destId="{DE3E7B95-F470-4FA9-A493-6988ECB2A8DB}" srcOrd="4" destOrd="0" presId="urn:microsoft.com/office/officeart/2005/8/layout/orgChart1"/>
    <dgm:cxn modelId="{204DBF5A-A6E1-43D5-B4C1-8B200BD03D65}" type="presParOf" srcId="{0699D2B7-02D8-4A2A-BF4B-FAD77F220BCB}" destId="{D468BD1F-A7CA-40A5-8BFF-1824F6A42715}" srcOrd="5" destOrd="0" presId="urn:microsoft.com/office/officeart/2005/8/layout/orgChart1"/>
    <dgm:cxn modelId="{A452BD8B-FAF7-477C-B5D7-B86AF627EAE5}" type="presParOf" srcId="{D468BD1F-A7CA-40A5-8BFF-1824F6A42715}" destId="{5B2580EB-318F-421B-970B-637D6057FC17}" srcOrd="0" destOrd="0" presId="urn:microsoft.com/office/officeart/2005/8/layout/orgChart1"/>
    <dgm:cxn modelId="{8F23077C-07DB-4745-BBAA-1BE864A2D5EB}" type="presParOf" srcId="{5B2580EB-318F-421B-970B-637D6057FC17}" destId="{E5A436C3-1E61-48CC-A225-615E6FBBBAEE}" srcOrd="0" destOrd="0" presId="urn:microsoft.com/office/officeart/2005/8/layout/orgChart1"/>
    <dgm:cxn modelId="{8B740808-859D-4145-9678-0AA660BAD363}" type="presParOf" srcId="{5B2580EB-318F-421B-970B-637D6057FC17}" destId="{55BBC089-6E06-4E6D-8686-E805CE51F4FC}" srcOrd="1" destOrd="0" presId="urn:microsoft.com/office/officeart/2005/8/layout/orgChart1"/>
    <dgm:cxn modelId="{3E6FF3BE-286F-421F-94AD-745C5CBEA4E0}" type="presParOf" srcId="{D468BD1F-A7CA-40A5-8BFF-1824F6A42715}" destId="{8FE55D9C-747B-479F-9C25-052EB656000B}" srcOrd="1" destOrd="0" presId="urn:microsoft.com/office/officeart/2005/8/layout/orgChart1"/>
    <dgm:cxn modelId="{731542CC-53C7-4250-99B2-57E90064908E}" type="presParOf" srcId="{D468BD1F-A7CA-40A5-8BFF-1824F6A42715}" destId="{5FC7F265-F85D-4589-A67C-71C4B68338A3}" srcOrd="2" destOrd="0" presId="urn:microsoft.com/office/officeart/2005/8/layout/orgChart1"/>
    <dgm:cxn modelId="{BBEECF2D-6C2D-4F19-AE73-00A37FE840A2}" type="presParOf" srcId="{0699D2B7-02D8-4A2A-BF4B-FAD77F220BCB}" destId="{6B880205-C85A-40E3-A39B-EBDACFA7AEC2}" srcOrd="6" destOrd="0" presId="urn:microsoft.com/office/officeart/2005/8/layout/orgChart1"/>
    <dgm:cxn modelId="{86ED4980-9C19-4965-B464-3AD18AAE4DB4}" type="presParOf" srcId="{0699D2B7-02D8-4A2A-BF4B-FAD77F220BCB}" destId="{DC9852C0-BCE8-4F64-A1A9-48B5B5F22ABC}" srcOrd="7" destOrd="0" presId="urn:microsoft.com/office/officeart/2005/8/layout/orgChart1"/>
    <dgm:cxn modelId="{D4968F74-EC44-41A0-8A66-17A661F8E703}" type="presParOf" srcId="{DC9852C0-BCE8-4F64-A1A9-48B5B5F22ABC}" destId="{9B889A86-D79B-4A8A-9057-A84F48BBFCA2}" srcOrd="0" destOrd="0" presId="urn:microsoft.com/office/officeart/2005/8/layout/orgChart1"/>
    <dgm:cxn modelId="{EEDB7F95-8486-4056-81D1-B263756324D0}" type="presParOf" srcId="{9B889A86-D79B-4A8A-9057-A84F48BBFCA2}" destId="{530B6729-87C6-48B1-964E-1AE17C0EEDC3}" srcOrd="0" destOrd="0" presId="urn:microsoft.com/office/officeart/2005/8/layout/orgChart1"/>
    <dgm:cxn modelId="{77BDF839-8C50-46DD-9828-202B7A0481B3}" type="presParOf" srcId="{9B889A86-D79B-4A8A-9057-A84F48BBFCA2}" destId="{8DF4CAF1-84E4-4CE3-962C-72922554BC54}" srcOrd="1" destOrd="0" presId="urn:microsoft.com/office/officeart/2005/8/layout/orgChart1"/>
    <dgm:cxn modelId="{433E0A46-0B81-4E5D-A232-647B8623FEBA}" type="presParOf" srcId="{DC9852C0-BCE8-4F64-A1A9-48B5B5F22ABC}" destId="{7B7B681F-CF3F-427B-90FA-145C88673844}" srcOrd="1" destOrd="0" presId="urn:microsoft.com/office/officeart/2005/8/layout/orgChart1"/>
    <dgm:cxn modelId="{8D3F2456-633E-4CA3-9ABC-4BB5CBA8AA95}" type="presParOf" srcId="{DC9852C0-BCE8-4F64-A1A9-48B5B5F22ABC}" destId="{175CEAE6-36E3-4897-9AA3-DE64D1AA0E83}" srcOrd="2" destOrd="0" presId="urn:microsoft.com/office/officeart/2005/8/layout/orgChart1"/>
    <dgm:cxn modelId="{DEDA2857-D035-408D-BBA9-7A72813A2740}" type="presParOf" srcId="{847C5875-DE66-4DAB-B608-78A86EFEF1D4}" destId="{6C1ECF7F-EA4D-4BE2-90D3-16B6E6E7E855}" srcOrd="2" destOrd="0" presId="urn:microsoft.com/office/officeart/2005/8/layout/orgChart1"/>
    <dgm:cxn modelId="{5DCFFF1B-C122-463D-B27B-E041BE067C6C}" type="presParOf" srcId="{F092C3B4-055D-4566-BFFA-7230F49FC5DF}" destId="{F9FA6BDE-550B-432E-9A65-98309DC9F50C}" srcOrd="2" destOrd="0" presId="urn:microsoft.com/office/officeart/2005/8/layout/orgChart1"/>
    <dgm:cxn modelId="{3826C62F-9E38-4F11-9989-5C53549A673A}" type="presParOf" srcId="{F092C3B4-055D-4566-BFFA-7230F49FC5DF}" destId="{6E1BFAA2-0F73-4894-A6DC-129AD555662F}" srcOrd="3" destOrd="0" presId="urn:microsoft.com/office/officeart/2005/8/layout/orgChart1"/>
    <dgm:cxn modelId="{D24703AF-D7B1-4978-840D-0D4FA99B33B3}" type="presParOf" srcId="{6E1BFAA2-0F73-4894-A6DC-129AD555662F}" destId="{C88C2E97-0EE8-4647-956C-60329A9032C1}" srcOrd="0" destOrd="0" presId="urn:microsoft.com/office/officeart/2005/8/layout/orgChart1"/>
    <dgm:cxn modelId="{3615D4B5-3B55-475B-9230-0BEE734DA0F5}" type="presParOf" srcId="{C88C2E97-0EE8-4647-956C-60329A9032C1}" destId="{FC79F50D-93DE-4EF0-9595-96CD64822F13}" srcOrd="0" destOrd="0" presId="urn:microsoft.com/office/officeart/2005/8/layout/orgChart1"/>
    <dgm:cxn modelId="{EE0BFB6A-9771-433F-8615-3F422CC2F59B}" type="presParOf" srcId="{C88C2E97-0EE8-4647-956C-60329A9032C1}" destId="{6157CF41-DABF-421C-9FAD-0A11F752126B}" srcOrd="1" destOrd="0" presId="urn:microsoft.com/office/officeart/2005/8/layout/orgChart1"/>
    <dgm:cxn modelId="{D3BF11E9-6010-4EEE-A7DB-B3890839B0DC}" type="presParOf" srcId="{6E1BFAA2-0F73-4894-A6DC-129AD555662F}" destId="{C965F3C7-AC6D-457A-AEA7-06808A4F7F9D}" srcOrd="1" destOrd="0" presId="urn:microsoft.com/office/officeart/2005/8/layout/orgChart1"/>
    <dgm:cxn modelId="{BCF85112-9472-436C-A75F-6E00BFA42F94}" type="presParOf" srcId="{C965F3C7-AC6D-457A-AEA7-06808A4F7F9D}" destId="{EACF7D4A-1102-4EAF-83C9-E0DE4A90919E}" srcOrd="0" destOrd="0" presId="urn:microsoft.com/office/officeart/2005/8/layout/orgChart1"/>
    <dgm:cxn modelId="{804AA8CD-94DA-46BC-AB36-16FB70DF0F10}" type="presParOf" srcId="{C965F3C7-AC6D-457A-AEA7-06808A4F7F9D}" destId="{8F4D1E35-FABD-49A8-B656-53AAB4FF2317}" srcOrd="1" destOrd="0" presId="urn:microsoft.com/office/officeart/2005/8/layout/orgChart1"/>
    <dgm:cxn modelId="{1697D9BE-4689-4F44-900A-2348F5B034EE}" type="presParOf" srcId="{8F4D1E35-FABD-49A8-B656-53AAB4FF2317}" destId="{22150097-34DD-4DA2-9AE1-8242D4D3B09C}" srcOrd="0" destOrd="0" presId="urn:microsoft.com/office/officeart/2005/8/layout/orgChart1"/>
    <dgm:cxn modelId="{7BA6E164-AA81-4C3B-A9EF-AE19FFD5DEC1}" type="presParOf" srcId="{22150097-34DD-4DA2-9AE1-8242D4D3B09C}" destId="{A8095138-65C7-417E-A456-174CB0F84E68}" srcOrd="0" destOrd="0" presId="urn:microsoft.com/office/officeart/2005/8/layout/orgChart1"/>
    <dgm:cxn modelId="{F3268445-9DDD-4F85-95FA-334F51D0ED64}" type="presParOf" srcId="{22150097-34DD-4DA2-9AE1-8242D4D3B09C}" destId="{2E621BFC-0846-4E4C-93AA-FD4D2CE7794B}" srcOrd="1" destOrd="0" presId="urn:microsoft.com/office/officeart/2005/8/layout/orgChart1"/>
    <dgm:cxn modelId="{8F99D645-AA59-4E8F-9BF4-F7A7D2CF8DFC}" type="presParOf" srcId="{8F4D1E35-FABD-49A8-B656-53AAB4FF2317}" destId="{1147D01C-1DDA-4178-B9DC-07BF193E52EF}" srcOrd="1" destOrd="0" presId="urn:microsoft.com/office/officeart/2005/8/layout/orgChart1"/>
    <dgm:cxn modelId="{D4ECD5C8-A490-4AD4-8A12-16FD2B5EAE44}" type="presParOf" srcId="{8F4D1E35-FABD-49A8-B656-53AAB4FF2317}" destId="{C1C58B25-D55E-401A-B71A-E16F24516017}" srcOrd="2" destOrd="0" presId="urn:microsoft.com/office/officeart/2005/8/layout/orgChart1"/>
    <dgm:cxn modelId="{0FBDF0E8-857F-4F29-846E-E06B98E83785}" type="presParOf" srcId="{C965F3C7-AC6D-457A-AEA7-06808A4F7F9D}" destId="{BCDC0881-4262-4E59-860A-B8D2F57F33A3}" srcOrd="2" destOrd="0" presId="urn:microsoft.com/office/officeart/2005/8/layout/orgChart1"/>
    <dgm:cxn modelId="{B1A19B16-3E4C-4658-A792-E91E7A4ED72C}" type="presParOf" srcId="{C965F3C7-AC6D-457A-AEA7-06808A4F7F9D}" destId="{ABC059C0-65A4-447C-9A90-FB8F1E9EB562}" srcOrd="3" destOrd="0" presId="urn:microsoft.com/office/officeart/2005/8/layout/orgChart1"/>
    <dgm:cxn modelId="{8AE9046B-E400-4834-918E-FD16937D4463}" type="presParOf" srcId="{ABC059C0-65A4-447C-9A90-FB8F1E9EB562}" destId="{E376060A-E233-4EA9-BA79-B92256F5B68A}" srcOrd="0" destOrd="0" presId="urn:microsoft.com/office/officeart/2005/8/layout/orgChart1"/>
    <dgm:cxn modelId="{EDE882CC-EFD9-491E-BE9D-6F6A81DCB095}" type="presParOf" srcId="{E376060A-E233-4EA9-BA79-B92256F5B68A}" destId="{A65C6F9E-A2CF-441A-AD31-32D67284428C}" srcOrd="0" destOrd="0" presId="urn:microsoft.com/office/officeart/2005/8/layout/orgChart1"/>
    <dgm:cxn modelId="{ED7A0C3F-AE53-4AA2-8B22-5A9AA10BBD54}" type="presParOf" srcId="{E376060A-E233-4EA9-BA79-B92256F5B68A}" destId="{3C822487-65E5-4756-A2F3-4C7D372AA4AA}" srcOrd="1" destOrd="0" presId="urn:microsoft.com/office/officeart/2005/8/layout/orgChart1"/>
    <dgm:cxn modelId="{3A346192-7AAD-405B-91C7-BF2DACD4F12E}" type="presParOf" srcId="{ABC059C0-65A4-447C-9A90-FB8F1E9EB562}" destId="{B6B20AE0-5DEF-44D1-83F4-4B311A021B29}" srcOrd="1" destOrd="0" presId="urn:microsoft.com/office/officeart/2005/8/layout/orgChart1"/>
    <dgm:cxn modelId="{D5ED12BD-FA34-43CE-9B02-06EE7E62B884}" type="presParOf" srcId="{ABC059C0-65A4-447C-9A90-FB8F1E9EB562}" destId="{F651B3B8-2FE5-4048-A6BC-282D4D385DF8}" srcOrd="2" destOrd="0" presId="urn:microsoft.com/office/officeart/2005/8/layout/orgChart1"/>
    <dgm:cxn modelId="{2E025449-971E-43F5-9BA6-889C3E599CDD}" type="presParOf" srcId="{C965F3C7-AC6D-457A-AEA7-06808A4F7F9D}" destId="{F7E8F076-29BB-419A-A60A-9B08DCD939CA}" srcOrd="4" destOrd="0" presId="urn:microsoft.com/office/officeart/2005/8/layout/orgChart1"/>
    <dgm:cxn modelId="{2F9453B8-BA7E-4F07-BD38-4970D09E8D5B}" type="presParOf" srcId="{C965F3C7-AC6D-457A-AEA7-06808A4F7F9D}" destId="{31D29BAF-EC58-4B08-9499-F8153356AD4C}" srcOrd="5" destOrd="0" presId="urn:microsoft.com/office/officeart/2005/8/layout/orgChart1"/>
    <dgm:cxn modelId="{113657F4-BC1E-4BE5-B04A-406070BB7627}" type="presParOf" srcId="{31D29BAF-EC58-4B08-9499-F8153356AD4C}" destId="{FCA46BFC-7054-4A0B-98B9-0CB8EEF7069A}" srcOrd="0" destOrd="0" presId="urn:microsoft.com/office/officeart/2005/8/layout/orgChart1"/>
    <dgm:cxn modelId="{C4087D36-02F3-4873-AAD4-016F804332A1}" type="presParOf" srcId="{FCA46BFC-7054-4A0B-98B9-0CB8EEF7069A}" destId="{A53121AE-38D3-48F8-85E8-1571A106B0F3}" srcOrd="0" destOrd="0" presId="urn:microsoft.com/office/officeart/2005/8/layout/orgChart1"/>
    <dgm:cxn modelId="{5FEB1485-D7F8-4DC4-8480-B65A0EC6673A}" type="presParOf" srcId="{FCA46BFC-7054-4A0B-98B9-0CB8EEF7069A}" destId="{EB40BD79-070B-468B-BF02-10821C10C40C}" srcOrd="1" destOrd="0" presId="urn:microsoft.com/office/officeart/2005/8/layout/orgChart1"/>
    <dgm:cxn modelId="{628AAF8C-E265-4D6C-82FA-075C37225B57}" type="presParOf" srcId="{31D29BAF-EC58-4B08-9499-F8153356AD4C}" destId="{F6721E6C-BE03-40DC-A372-B9A9F55CB856}" srcOrd="1" destOrd="0" presId="urn:microsoft.com/office/officeart/2005/8/layout/orgChart1"/>
    <dgm:cxn modelId="{1BA5EE38-5C32-4E6F-96B9-4CDD7435FE9D}" type="presParOf" srcId="{31D29BAF-EC58-4B08-9499-F8153356AD4C}" destId="{09B7EC94-4D2E-45D0-8EF9-CB40BCED5C87}" srcOrd="2" destOrd="0" presId="urn:microsoft.com/office/officeart/2005/8/layout/orgChart1"/>
    <dgm:cxn modelId="{59B9F6BB-69F4-494E-90E5-304265E60EC7}" type="presParOf" srcId="{C965F3C7-AC6D-457A-AEA7-06808A4F7F9D}" destId="{52C91BD6-B9A7-4A67-96B1-1E31A4705C1B}" srcOrd="6" destOrd="0" presId="urn:microsoft.com/office/officeart/2005/8/layout/orgChart1"/>
    <dgm:cxn modelId="{848605B9-A061-44F9-8C06-53290EE74CF2}" type="presParOf" srcId="{C965F3C7-AC6D-457A-AEA7-06808A4F7F9D}" destId="{0B0F5BFC-EAB5-494B-A1E7-64582BC18945}" srcOrd="7" destOrd="0" presId="urn:microsoft.com/office/officeart/2005/8/layout/orgChart1"/>
    <dgm:cxn modelId="{578E72C3-3EA7-4B58-B771-A2EEE6C5BE59}" type="presParOf" srcId="{0B0F5BFC-EAB5-494B-A1E7-64582BC18945}" destId="{19674AF1-A036-4AAB-9318-04F83B3DF5CF}" srcOrd="0" destOrd="0" presId="urn:microsoft.com/office/officeart/2005/8/layout/orgChart1"/>
    <dgm:cxn modelId="{26234133-23F4-4C16-82EE-BC396186D058}" type="presParOf" srcId="{19674AF1-A036-4AAB-9318-04F83B3DF5CF}" destId="{FCE895A4-B4DA-426F-81BC-05CF4D508624}" srcOrd="0" destOrd="0" presId="urn:microsoft.com/office/officeart/2005/8/layout/orgChart1"/>
    <dgm:cxn modelId="{3DFABFE5-11E4-4BA7-BE3C-13E11A2313AC}" type="presParOf" srcId="{19674AF1-A036-4AAB-9318-04F83B3DF5CF}" destId="{3D4ADB3B-8228-4C2B-8428-A7731C359410}" srcOrd="1" destOrd="0" presId="urn:microsoft.com/office/officeart/2005/8/layout/orgChart1"/>
    <dgm:cxn modelId="{093A4753-BB46-49C1-965C-015ECD2C5899}" type="presParOf" srcId="{0B0F5BFC-EAB5-494B-A1E7-64582BC18945}" destId="{ABF63C64-C385-42E8-A96C-B8CEFBEE33B3}" srcOrd="1" destOrd="0" presId="urn:microsoft.com/office/officeart/2005/8/layout/orgChart1"/>
    <dgm:cxn modelId="{3F1F6388-2B16-4A9C-AC8E-2219D8F6851A}" type="presParOf" srcId="{0B0F5BFC-EAB5-494B-A1E7-64582BC18945}" destId="{F06D2E8C-5840-4DF7-866C-D81161C49D37}" srcOrd="2" destOrd="0" presId="urn:microsoft.com/office/officeart/2005/8/layout/orgChart1"/>
    <dgm:cxn modelId="{CDD2630C-2547-4C30-9272-1D52FC0FB1E4}" type="presParOf" srcId="{6E1BFAA2-0F73-4894-A6DC-129AD555662F}" destId="{4B79266D-30F9-4445-8B4C-CED2CC7F7D07}" srcOrd="2" destOrd="0" presId="urn:microsoft.com/office/officeart/2005/8/layout/orgChart1"/>
    <dgm:cxn modelId="{7DD4F647-4915-4886-B499-A215DE4BF7EF}" type="presParOf" srcId="{F092C3B4-055D-4566-BFFA-7230F49FC5DF}" destId="{3731490B-82E3-40B2-80C0-25EAECA3FE0A}" srcOrd="4" destOrd="0" presId="urn:microsoft.com/office/officeart/2005/8/layout/orgChart1"/>
    <dgm:cxn modelId="{82C2B06B-5A22-4697-916C-7DE8A4FBF29E}" type="presParOf" srcId="{F092C3B4-055D-4566-BFFA-7230F49FC5DF}" destId="{35D691EE-37C4-4137-826A-0F516B6374DE}" srcOrd="5" destOrd="0" presId="urn:microsoft.com/office/officeart/2005/8/layout/orgChart1"/>
    <dgm:cxn modelId="{16CB5252-B855-4A0D-882D-4C51314B9EA8}" type="presParOf" srcId="{35D691EE-37C4-4137-826A-0F516B6374DE}" destId="{B7CC099B-EF21-48BE-AF5D-BA0B658E9459}" srcOrd="0" destOrd="0" presId="urn:microsoft.com/office/officeart/2005/8/layout/orgChart1"/>
    <dgm:cxn modelId="{1D1B712E-93A5-4CC1-AD17-6F138844C441}" type="presParOf" srcId="{B7CC099B-EF21-48BE-AF5D-BA0B658E9459}" destId="{01766266-3A63-4400-B2DE-0C07FABE9224}" srcOrd="0" destOrd="0" presId="urn:microsoft.com/office/officeart/2005/8/layout/orgChart1"/>
    <dgm:cxn modelId="{604F9E29-802E-46FB-AC4D-4540986BB0C1}" type="presParOf" srcId="{B7CC099B-EF21-48BE-AF5D-BA0B658E9459}" destId="{931D08FC-2361-4A9A-BC87-9AB49EB152C0}" srcOrd="1" destOrd="0" presId="urn:microsoft.com/office/officeart/2005/8/layout/orgChart1"/>
    <dgm:cxn modelId="{45E49F76-D46E-41F6-894E-BB233FFDEAFD}" type="presParOf" srcId="{35D691EE-37C4-4137-826A-0F516B6374DE}" destId="{FCD20DFD-EB7B-43FA-80A4-CF63A1D7C60C}" srcOrd="1" destOrd="0" presId="urn:microsoft.com/office/officeart/2005/8/layout/orgChart1"/>
    <dgm:cxn modelId="{A89F50FD-2F3F-42AB-A115-6125F5DEA53D}" type="presParOf" srcId="{FCD20DFD-EB7B-43FA-80A4-CF63A1D7C60C}" destId="{7FD1C695-90A3-4925-8C52-F08007A2D301}" srcOrd="0" destOrd="0" presId="urn:microsoft.com/office/officeart/2005/8/layout/orgChart1"/>
    <dgm:cxn modelId="{E3C78BAC-7824-4C3E-A935-51581C55DE49}" type="presParOf" srcId="{FCD20DFD-EB7B-43FA-80A4-CF63A1D7C60C}" destId="{A9E4E041-78AD-415C-8719-B10346DED991}" srcOrd="1" destOrd="0" presId="urn:microsoft.com/office/officeart/2005/8/layout/orgChart1"/>
    <dgm:cxn modelId="{B91D2D2C-D3F0-479F-97AF-B2E734D0D558}" type="presParOf" srcId="{A9E4E041-78AD-415C-8719-B10346DED991}" destId="{E495ED96-E1AE-40CC-990F-5927F965E40B}" srcOrd="0" destOrd="0" presId="urn:microsoft.com/office/officeart/2005/8/layout/orgChart1"/>
    <dgm:cxn modelId="{3B203443-DF89-4FB7-8E38-77AB1D017196}" type="presParOf" srcId="{E495ED96-E1AE-40CC-990F-5927F965E40B}" destId="{1782E2BB-3CFB-4663-9367-EDD12692987A}" srcOrd="0" destOrd="0" presId="urn:microsoft.com/office/officeart/2005/8/layout/orgChart1"/>
    <dgm:cxn modelId="{0F229A07-C4EF-45F2-98EC-FF4F70CA640B}" type="presParOf" srcId="{E495ED96-E1AE-40CC-990F-5927F965E40B}" destId="{199589FD-C238-4878-B4E9-30928B950B49}" srcOrd="1" destOrd="0" presId="urn:microsoft.com/office/officeart/2005/8/layout/orgChart1"/>
    <dgm:cxn modelId="{F3914251-E6DB-481F-915C-3ED3549C3021}" type="presParOf" srcId="{A9E4E041-78AD-415C-8719-B10346DED991}" destId="{883A16D1-0C47-45AE-8857-93CBE2677A57}" srcOrd="1" destOrd="0" presId="urn:microsoft.com/office/officeart/2005/8/layout/orgChart1"/>
    <dgm:cxn modelId="{B3B3DB8A-4EDD-41A5-AAB0-73465660C914}" type="presParOf" srcId="{A9E4E041-78AD-415C-8719-B10346DED991}" destId="{99F55C4F-5DC0-4FE4-B558-3AC800D42421}" srcOrd="2" destOrd="0" presId="urn:microsoft.com/office/officeart/2005/8/layout/orgChart1"/>
    <dgm:cxn modelId="{6918C821-D56E-4A0F-A184-CC944BE757AB}" type="presParOf" srcId="{FCD20DFD-EB7B-43FA-80A4-CF63A1D7C60C}" destId="{00781478-7F30-46DC-8BD2-EA46A4617E40}" srcOrd="2" destOrd="0" presId="urn:microsoft.com/office/officeart/2005/8/layout/orgChart1"/>
    <dgm:cxn modelId="{AE33478D-3A8A-4C3A-AE9B-DB8DD949A4FA}" type="presParOf" srcId="{FCD20DFD-EB7B-43FA-80A4-CF63A1D7C60C}" destId="{8A705ECA-FD13-4280-AA75-9E2F74D81D6A}" srcOrd="3" destOrd="0" presId="urn:microsoft.com/office/officeart/2005/8/layout/orgChart1"/>
    <dgm:cxn modelId="{700EF002-BEAB-45D7-805D-3252F7A7B928}" type="presParOf" srcId="{8A705ECA-FD13-4280-AA75-9E2F74D81D6A}" destId="{1D123C6B-DA42-4445-A4A5-CAB1E1DF9D0A}" srcOrd="0" destOrd="0" presId="urn:microsoft.com/office/officeart/2005/8/layout/orgChart1"/>
    <dgm:cxn modelId="{767C1AEE-717C-4374-A958-440797F81A5C}" type="presParOf" srcId="{1D123C6B-DA42-4445-A4A5-CAB1E1DF9D0A}" destId="{A86F889C-A2E2-43C6-8345-ACA6E7B9B609}" srcOrd="0" destOrd="0" presId="urn:microsoft.com/office/officeart/2005/8/layout/orgChart1"/>
    <dgm:cxn modelId="{8F64287A-0604-4623-9708-0945D1045001}" type="presParOf" srcId="{1D123C6B-DA42-4445-A4A5-CAB1E1DF9D0A}" destId="{23A4C433-B7E5-450F-B65B-34C48F389D8A}" srcOrd="1" destOrd="0" presId="urn:microsoft.com/office/officeart/2005/8/layout/orgChart1"/>
    <dgm:cxn modelId="{55E530F3-2922-4E20-8C15-A33E81041B22}" type="presParOf" srcId="{8A705ECA-FD13-4280-AA75-9E2F74D81D6A}" destId="{5F921C26-88D2-4A51-84C0-0DF39B87F4C2}" srcOrd="1" destOrd="0" presId="urn:microsoft.com/office/officeart/2005/8/layout/orgChart1"/>
    <dgm:cxn modelId="{A36F848D-86E5-4762-965F-F83BB81FD4F8}" type="presParOf" srcId="{8A705ECA-FD13-4280-AA75-9E2F74D81D6A}" destId="{C83D1EE2-4CED-4B91-85EA-F38DD2911297}" srcOrd="2" destOrd="0" presId="urn:microsoft.com/office/officeart/2005/8/layout/orgChart1"/>
    <dgm:cxn modelId="{483C10D2-97EE-4471-9234-82B8C6584D5D}" type="presParOf" srcId="{FCD20DFD-EB7B-43FA-80A4-CF63A1D7C60C}" destId="{5DCDAAFE-7525-47C6-AED7-3D997FCB9D10}" srcOrd="4" destOrd="0" presId="urn:microsoft.com/office/officeart/2005/8/layout/orgChart1"/>
    <dgm:cxn modelId="{3B9B0B1E-3214-489A-B611-B0CC130AB12C}" type="presParOf" srcId="{FCD20DFD-EB7B-43FA-80A4-CF63A1D7C60C}" destId="{FC412691-F187-4C1D-A92E-BB124A8734A8}" srcOrd="5" destOrd="0" presId="urn:microsoft.com/office/officeart/2005/8/layout/orgChart1"/>
    <dgm:cxn modelId="{EFCF0972-43BA-4988-8847-F1C0D824EEE0}" type="presParOf" srcId="{FC412691-F187-4C1D-A92E-BB124A8734A8}" destId="{45C2CAD6-4543-4245-89DA-A732CEA60EE9}" srcOrd="0" destOrd="0" presId="urn:microsoft.com/office/officeart/2005/8/layout/orgChart1"/>
    <dgm:cxn modelId="{FD7EB505-DD7C-461E-86D1-3285068592FE}" type="presParOf" srcId="{45C2CAD6-4543-4245-89DA-A732CEA60EE9}" destId="{1E698CA2-F478-48A6-9532-445358A4C8DF}" srcOrd="0" destOrd="0" presId="urn:microsoft.com/office/officeart/2005/8/layout/orgChart1"/>
    <dgm:cxn modelId="{377A46F1-A554-43BB-846C-54F749AAB205}" type="presParOf" srcId="{45C2CAD6-4543-4245-89DA-A732CEA60EE9}" destId="{568E24C6-5E9C-4C50-BE8A-C3C7E27B0092}" srcOrd="1" destOrd="0" presId="urn:microsoft.com/office/officeart/2005/8/layout/orgChart1"/>
    <dgm:cxn modelId="{E3A9EBE8-DA26-4C69-9BC4-2369383D23EF}" type="presParOf" srcId="{FC412691-F187-4C1D-A92E-BB124A8734A8}" destId="{FD5B4E9A-812D-4F97-A7B2-EF43DDAD8518}" srcOrd="1" destOrd="0" presId="urn:microsoft.com/office/officeart/2005/8/layout/orgChart1"/>
    <dgm:cxn modelId="{63431410-CB42-4A4F-AAA0-3C861AADEB53}" type="presParOf" srcId="{FC412691-F187-4C1D-A92E-BB124A8734A8}" destId="{A02725D3-B8D3-4A9B-9E16-662A47FEC7A8}" srcOrd="2" destOrd="0" presId="urn:microsoft.com/office/officeart/2005/8/layout/orgChart1"/>
    <dgm:cxn modelId="{88FE94D5-4A0E-4898-B5C1-1FA9E8C495C3}" type="presParOf" srcId="{FCD20DFD-EB7B-43FA-80A4-CF63A1D7C60C}" destId="{8ACF9D90-AD26-460C-AD81-75E16EFB8F63}" srcOrd="6" destOrd="0" presId="urn:microsoft.com/office/officeart/2005/8/layout/orgChart1"/>
    <dgm:cxn modelId="{B6FAAE4F-0D57-451A-8FCB-36BDE40C0C91}" type="presParOf" srcId="{FCD20DFD-EB7B-43FA-80A4-CF63A1D7C60C}" destId="{0E65D55A-8590-466C-A93F-7AFEE81CBAC4}" srcOrd="7" destOrd="0" presId="urn:microsoft.com/office/officeart/2005/8/layout/orgChart1"/>
    <dgm:cxn modelId="{47047545-3BD8-445E-90A7-D238E06D96E2}" type="presParOf" srcId="{0E65D55A-8590-466C-A93F-7AFEE81CBAC4}" destId="{8752935C-D8B3-4838-8634-AF54ECEB7FA4}" srcOrd="0" destOrd="0" presId="urn:microsoft.com/office/officeart/2005/8/layout/orgChart1"/>
    <dgm:cxn modelId="{2CA32095-DFCE-4D48-9335-D246B12D2D35}" type="presParOf" srcId="{8752935C-D8B3-4838-8634-AF54ECEB7FA4}" destId="{1B579C39-4DB6-4A8C-846C-A7FFCFB86D83}" srcOrd="0" destOrd="0" presId="urn:microsoft.com/office/officeart/2005/8/layout/orgChart1"/>
    <dgm:cxn modelId="{5AB5D15D-E665-493B-9F82-A10A6FD61144}" type="presParOf" srcId="{8752935C-D8B3-4838-8634-AF54ECEB7FA4}" destId="{730665EC-D554-4B09-B059-35C373406917}" srcOrd="1" destOrd="0" presId="urn:microsoft.com/office/officeart/2005/8/layout/orgChart1"/>
    <dgm:cxn modelId="{E1F55FE4-5447-4903-A8D5-61304DDF91A5}" type="presParOf" srcId="{0E65D55A-8590-466C-A93F-7AFEE81CBAC4}" destId="{BC06D624-94CE-4E79-BAFD-BDF45823AD45}" srcOrd="1" destOrd="0" presId="urn:microsoft.com/office/officeart/2005/8/layout/orgChart1"/>
    <dgm:cxn modelId="{45C04C45-B453-4E19-8496-78075EB66960}" type="presParOf" srcId="{0E65D55A-8590-466C-A93F-7AFEE81CBAC4}" destId="{7C4C8B30-4125-4B2E-AAB5-14A96CF2A88D}" srcOrd="2" destOrd="0" presId="urn:microsoft.com/office/officeart/2005/8/layout/orgChart1"/>
    <dgm:cxn modelId="{CCA9A8CD-3B66-498C-BD79-2DAF4EC9CD5E}" type="presParOf" srcId="{FCD20DFD-EB7B-43FA-80A4-CF63A1D7C60C}" destId="{8EC55F0A-1792-4BB9-B42A-0D79491BA6D0}" srcOrd="8" destOrd="0" presId="urn:microsoft.com/office/officeart/2005/8/layout/orgChart1"/>
    <dgm:cxn modelId="{FBC5B2D8-63C5-4CE6-AA3C-6EC354277446}" type="presParOf" srcId="{FCD20DFD-EB7B-43FA-80A4-CF63A1D7C60C}" destId="{243C4761-7444-4BBB-8645-5D3E69A86DD9}" srcOrd="9" destOrd="0" presId="urn:microsoft.com/office/officeart/2005/8/layout/orgChart1"/>
    <dgm:cxn modelId="{9FED3501-F794-4377-9AA2-42C22F71A12F}" type="presParOf" srcId="{243C4761-7444-4BBB-8645-5D3E69A86DD9}" destId="{48D66E4C-86F3-40BF-8407-4CCD90EBE6EF}" srcOrd="0" destOrd="0" presId="urn:microsoft.com/office/officeart/2005/8/layout/orgChart1"/>
    <dgm:cxn modelId="{BAD2AA41-BA05-4669-B78C-5B164C7E1F7B}" type="presParOf" srcId="{48D66E4C-86F3-40BF-8407-4CCD90EBE6EF}" destId="{5AD69F82-1EB8-4A26-9D94-4C2F66A2441D}" srcOrd="0" destOrd="0" presId="urn:microsoft.com/office/officeart/2005/8/layout/orgChart1"/>
    <dgm:cxn modelId="{6CA86DED-0F19-44D5-B7EB-A12C81201D69}" type="presParOf" srcId="{48D66E4C-86F3-40BF-8407-4CCD90EBE6EF}" destId="{663DE82C-1146-4E50-8E5D-60E5A7399752}" srcOrd="1" destOrd="0" presId="urn:microsoft.com/office/officeart/2005/8/layout/orgChart1"/>
    <dgm:cxn modelId="{2B1AAC1C-057E-446E-B107-FC6F0A479F24}" type="presParOf" srcId="{243C4761-7444-4BBB-8645-5D3E69A86DD9}" destId="{4F9EBD8B-EDD4-4556-ABCE-948AF7A017AF}" srcOrd="1" destOrd="0" presId="urn:microsoft.com/office/officeart/2005/8/layout/orgChart1"/>
    <dgm:cxn modelId="{98943429-A06C-433C-9C9E-F2A21AD06F1A}" type="presParOf" srcId="{243C4761-7444-4BBB-8645-5D3E69A86DD9}" destId="{3CF32181-0817-45D1-A1A2-F46325B5FF89}" srcOrd="2" destOrd="0" presId="urn:microsoft.com/office/officeart/2005/8/layout/orgChart1"/>
    <dgm:cxn modelId="{9F9E7EE6-A39C-441C-BFC0-F2A0F6996C28}" type="presParOf" srcId="{FCD20DFD-EB7B-43FA-80A4-CF63A1D7C60C}" destId="{B5BB3F2E-6ADA-4969-84AA-005208E9CA8C}" srcOrd="10" destOrd="0" presId="urn:microsoft.com/office/officeart/2005/8/layout/orgChart1"/>
    <dgm:cxn modelId="{E7AF55F5-059F-4423-90CE-85BC373F0023}" type="presParOf" srcId="{FCD20DFD-EB7B-43FA-80A4-CF63A1D7C60C}" destId="{830A1258-8ABC-4C72-9CB3-9139AAD20408}" srcOrd="11" destOrd="0" presId="urn:microsoft.com/office/officeart/2005/8/layout/orgChart1"/>
    <dgm:cxn modelId="{3A5D8F0C-9CFE-42FA-94A3-57316F23A43B}" type="presParOf" srcId="{830A1258-8ABC-4C72-9CB3-9139AAD20408}" destId="{95081039-A78E-4482-A683-70CA841A7B1A}" srcOrd="0" destOrd="0" presId="urn:microsoft.com/office/officeart/2005/8/layout/orgChart1"/>
    <dgm:cxn modelId="{050E26B4-A65D-4597-99FC-F4CF3C0E4E2D}" type="presParOf" srcId="{95081039-A78E-4482-A683-70CA841A7B1A}" destId="{2654820A-5BF2-4450-9AC2-CC95EB29FB3A}" srcOrd="0" destOrd="0" presId="urn:microsoft.com/office/officeart/2005/8/layout/orgChart1"/>
    <dgm:cxn modelId="{E6DBBFA5-112B-438F-85B9-68984E17DE3E}" type="presParOf" srcId="{95081039-A78E-4482-A683-70CA841A7B1A}" destId="{A3BE7589-7C71-4314-B96F-5CFAE8663D4B}" srcOrd="1" destOrd="0" presId="urn:microsoft.com/office/officeart/2005/8/layout/orgChart1"/>
    <dgm:cxn modelId="{0E02A69E-30F1-404D-972A-C61AE5A5D8F6}" type="presParOf" srcId="{830A1258-8ABC-4C72-9CB3-9139AAD20408}" destId="{EA445507-E30E-429E-9773-3D75A3FFA008}" srcOrd="1" destOrd="0" presId="urn:microsoft.com/office/officeart/2005/8/layout/orgChart1"/>
    <dgm:cxn modelId="{808F6C23-7DE4-4500-B4FA-1C5DBC2F91FF}" type="presParOf" srcId="{830A1258-8ABC-4C72-9CB3-9139AAD20408}" destId="{BE578529-8D76-453B-992E-A755BA515275}" srcOrd="2" destOrd="0" presId="urn:microsoft.com/office/officeart/2005/8/layout/orgChart1"/>
    <dgm:cxn modelId="{AADB802C-9D91-44E8-82E8-7E4361382117}" type="presParOf" srcId="{35D691EE-37C4-4137-826A-0F516B6374DE}" destId="{207E2EF3-7A2F-4D86-87E4-5FC65E7D2D67}" srcOrd="2" destOrd="0" presId="urn:microsoft.com/office/officeart/2005/8/layout/orgChart1"/>
    <dgm:cxn modelId="{BFD3DD06-AD3C-4020-A20A-67E3ED7A9B03}" type="presParOf" srcId="{F092C3B4-055D-4566-BFFA-7230F49FC5DF}" destId="{F44E60BD-C503-4282-B65A-AD0FCFE31928}" srcOrd="6" destOrd="0" presId="urn:microsoft.com/office/officeart/2005/8/layout/orgChart1"/>
    <dgm:cxn modelId="{7B3475E7-561C-491F-B392-FE326E857C04}" type="presParOf" srcId="{F092C3B4-055D-4566-BFFA-7230F49FC5DF}" destId="{B9D46826-B5CD-45B3-99A8-2C983DC98D50}" srcOrd="7" destOrd="0" presId="urn:microsoft.com/office/officeart/2005/8/layout/orgChart1"/>
    <dgm:cxn modelId="{147A6B1B-3CCB-4FF2-83E5-E3B661D92D06}" type="presParOf" srcId="{B9D46826-B5CD-45B3-99A8-2C983DC98D50}" destId="{30CAE546-F3E8-4728-BE93-A377253FABBD}" srcOrd="0" destOrd="0" presId="urn:microsoft.com/office/officeart/2005/8/layout/orgChart1"/>
    <dgm:cxn modelId="{4BFFB117-FDE2-4AC3-BB44-E2A9D9C0EC64}" type="presParOf" srcId="{30CAE546-F3E8-4728-BE93-A377253FABBD}" destId="{3AED19B2-041F-472E-98C1-0DE353A2F68B}" srcOrd="0" destOrd="0" presId="urn:microsoft.com/office/officeart/2005/8/layout/orgChart1"/>
    <dgm:cxn modelId="{16A51016-1B3F-4776-8764-A018AAC33A86}" type="presParOf" srcId="{30CAE546-F3E8-4728-BE93-A377253FABBD}" destId="{0FCF0ECC-F109-4837-945F-C77C51B958F3}" srcOrd="1" destOrd="0" presId="urn:microsoft.com/office/officeart/2005/8/layout/orgChart1"/>
    <dgm:cxn modelId="{2B139B02-1E38-4C01-A80A-AC02779610EB}" type="presParOf" srcId="{B9D46826-B5CD-45B3-99A8-2C983DC98D50}" destId="{18AC0C29-37E9-4077-A1F0-320342D9C3F4}" srcOrd="1" destOrd="0" presId="urn:microsoft.com/office/officeart/2005/8/layout/orgChart1"/>
    <dgm:cxn modelId="{66D3435B-9B00-4DF0-A882-EDF6722811E4}" type="presParOf" srcId="{18AC0C29-37E9-4077-A1F0-320342D9C3F4}" destId="{6BA9CBFD-E4ED-416C-AD7C-348DA9A6F6F3}" srcOrd="0" destOrd="0" presId="urn:microsoft.com/office/officeart/2005/8/layout/orgChart1"/>
    <dgm:cxn modelId="{8C4A7A08-2653-430F-8F49-0B9B77715A23}" type="presParOf" srcId="{18AC0C29-37E9-4077-A1F0-320342D9C3F4}" destId="{2DC2A0B3-1397-49A2-8213-2F20F649C022}" srcOrd="1" destOrd="0" presId="urn:microsoft.com/office/officeart/2005/8/layout/orgChart1"/>
    <dgm:cxn modelId="{D7141DF7-A512-4642-9B38-7C2A90433CEF}" type="presParOf" srcId="{2DC2A0B3-1397-49A2-8213-2F20F649C022}" destId="{1FDC4793-87F0-45DD-8778-21BE6AABA6C8}" srcOrd="0" destOrd="0" presId="urn:microsoft.com/office/officeart/2005/8/layout/orgChart1"/>
    <dgm:cxn modelId="{CAB456CC-A4B2-4FC8-9A08-DF06BAE12187}" type="presParOf" srcId="{1FDC4793-87F0-45DD-8778-21BE6AABA6C8}" destId="{5F744366-04AB-4BC9-89DA-B157265C6B86}" srcOrd="0" destOrd="0" presId="urn:microsoft.com/office/officeart/2005/8/layout/orgChart1"/>
    <dgm:cxn modelId="{7FC31945-6274-496F-8FAD-2E60CAD6EA2E}" type="presParOf" srcId="{1FDC4793-87F0-45DD-8778-21BE6AABA6C8}" destId="{5A5F5CF6-3B6C-45C6-9D3D-5132B3FC57AF}" srcOrd="1" destOrd="0" presId="urn:microsoft.com/office/officeart/2005/8/layout/orgChart1"/>
    <dgm:cxn modelId="{D7674816-980B-45B7-BCA0-6363277374DF}" type="presParOf" srcId="{2DC2A0B3-1397-49A2-8213-2F20F649C022}" destId="{2819F01E-4531-41A7-93B8-954286D2BF72}" srcOrd="1" destOrd="0" presId="urn:microsoft.com/office/officeart/2005/8/layout/orgChart1"/>
    <dgm:cxn modelId="{926684FB-C553-4F4F-9B28-106911B82B7A}" type="presParOf" srcId="{2DC2A0B3-1397-49A2-8213-2F20F649C022}" destId="{28E5701F-0651-43AA-A1F2-BEA3C1D65641}" srcOrd="2" destOrd="0" presId="urn:microsoft.com/office/officeart/2005/8/layout/orgChart1"/>
    <dgm:cxn modelId="{3876F00F-692B-4419-8BC1-5DDD1D3BECAF}" type="presParOf" srcId="{18AC0C29-37E9-4077-A1F0-320342D9C3F4}" destId="{56EC143C-9280-4468-A211-62BAD687B18E}" srcOrd="2" destOrd="0" presId="urn:microsoft.com/office/officeart/2005/8/layout/orgChart1"/>
    <dgm:cxn modelId="{7A1E1DFC-D14D-4F07-B45E-062EF0270A9B}" type="presParOf" srcId="{18AC0C29-37E9-4077-A1F0-320342D9C3F4}" destId="{180783FC-554E-43F8-8241-FE0B8B56EF61}" srcOrd="3" destOrd="0" presId="urn:microsoft.com/office/officeart/2005/8/layout/orgChart1"/>
    <dgm:cxn modelId="{25245EE9-E716-4C44-840F-A672ACFAA915}" type="presParOf" srcId="{180783FC-554E-43F8-8241-FE0B8B56EF61}" destId="{F82CDEA2-BA01-43F3-A7DF-FC1031A0B33B}" srcOrd="0" destOrd="0" presId="urn:microsoft.com/office/officeart/2005/8/layout/orgChart1"/>
    <dgm:cxn modelId="{77EEB9DB-3E0E-4D02-86B5-2C9D4EF350C8}" type="presParOf" srcId="{F82CDEA2-BA01-43F3-A7DF-FC1031A0B33B}" destId="{96E63085-4AAA-4473-A1A4-C6BFC0A6A8C6}" srcOrd="0" destOrd="0" presId="urn:microsoft.com/office/officeart/2005/8/layout/orgChart1"/>
    <dgm:cxn modelId="{4343F4D8-E6C7-4981-8B8B-A9414E72DA7D}" type="presParOf" srcId="{F82CDEA2-BA01-43F3-A7DF-FC1031A0B33B}" destId="{54803D92-5CE0-4EB7-B010-365AB901B198}" srcOrd="1" destOrd="0" presId="urn:microsoft.com/office/officeart/2005/8/layout/orgChart1"/>
    <dgm:cxn modelId="{7DB02440-5226-4C75-A58D-D8A10B6589FB}" type="presParOf" srcId="{180783FC-554E-43F8-8241-FE0B8B56EF61}" destId="{6DB0E2A7-C409-432D-837E-5E20CCF60DCF}" srcOrd="1" destOrd="0" presId="urn:microsoft.com/office/officeart/2005/8/layout/orgChart1"/>
    <dgm:cxn modelId="{E6791BF3-1836-4286-92A5-B78F379995D8}" type="presParOf" srcId="{180783FC-554E-43F8-8241-FE0B8B56EF61}" destId="{CBC88AD5-FC33-41AA-97FF-0ABFF28FD6FA}" srcOrd="2" destOrd="0" presId="urn:microsoft.com/office/officeart/2005/8/layout/orgChart1"/>
    <dgm:cxn modelId="{A45A18B6-43F5-4433-9009-301B6899B8C0}" type="presParOf" srcId="{18AC0C29-37E9-4077-A1F0-320342D9C3F4}" destId="{1D91F5B3-C574-4A8C-A7B3-D335B2C94154}" srcOrd="4" destOrd="0" presId="urn:microsoft.com/office/officeart/2005/8/layout/orgChart1"/>
    <dgm:cxn modelId="{BCA394D4-238A-436C-9515-AB768131EA99}" type="presParOf" srcId="{18AC0C29-37E9-4077-A1F0-320342D9C3F4}" destId="{04B4B888-7C09-4F3B-96C0-F69A7D6F5E50}" srcOrd="5" destOrd="0" presId="urn:microsoft.com/office/officeart/2005/8/layout/orgChart1"/>
    <dgm:cxn modelId="{24BAA9E3-2E31-4681-AB48-A73280C0C719}" type="presParOf" srcId="{04B4B888-7C09-4F3B-96C0-F69A7D6F5E50}" destId="{7F6A684C-618B-4F5C-A75B-9BDA446EA08A}" srcOrd="0" destOrd="0" presId="urn:microsoft.com/office/officeart/2005/8/layout/orgChart1"/>
    <dgm:cxn modelId="{1A7CF0C9-C0D8-421F-ACD6-98897EF4C800}" type="presParOf" srcId="{7F6A684C-618B-4F5C-A75B-9BDA446EA08A}" destId="{E36A8F2A-4F76-4FB0-9E23-90170CD2E927}" srcOrd="0" destOrd="0" presId="urn:microsoft.com/office/officeart/2005/8/layout/orgChart1"/>
    <dgm:cxn modelId="{D1D1B6A6-00AD-4938-AB13-F4E929897298}" type="presParOf" srcId="{7F6A684C-618B-4F5C-A75B-9BDA446EA08A}" destId="{15D39985-7A34-4B2F-AC3B-28F60B2AD65D}" srcOrd="1" destOrd="0" presId="urn:microsoft.com/office/officeart/2005/8/layout/orgChart1"/>
    <dgm:cxn modelId="{45938D62-A866-4AB3-BACA-BCE8E2D854FB}" type="presParOf" srcId="{04B4B888-7C09-4F3B-96C0-F69A7D6F5E50}" destId="{B6DD35C0-FDF0-41D3-BA9E-4405F7BB077B}" srcOrd="1" destOrd="0" presId="urn:microsoft.com/office/officeart/2005/8/layout/orgChart1"/>
    <dgm:cxn modelId="{93092BA0-3B9E-4481-A9ED-E526B582C337}" type="presParOf" srcId="{04B4B888-7C09-4F3B-96C0-F69A7D6F5E50}" destId="{A60BBB01-19D6-4078-98C8-C1DB7995313D}" srcOrd="2" destOrd="0" presId="urn:microsoft.com/office/officeart/2005/8/layout/orgChart1"/>
    <dgm:cxn modelId="{BA611996-D8D1-41B8-8B7C-F63A4980D8FB}" type="presParOf" srcId="{B9D46826-B5CD-45B3-99A8-2C983DC98D50}" destId="{86CC647B-2339-4758-96A7-11539986DF2C}" srcOrd="2" destOrd="0" presId="urn:microsoft.com/office/officeart/2005/8/layout/orgChart1"/>
    <dgm:cxn modelId="{71B09B20-BA35-40D6-9C0F-2F9960AD3EFF}" type="presParOf" srcId="{F092C3B4-055D-4566-BFFA-7230F49FC5DF}" destId="{CD6AB71F-5D0F-4A5C-A444-A6BCC193DCE8}" srcOrd="8" destOrd="0" presId="urn:microsoft.com/office/officeart/2005/8/layout/orgChart1"/>
    <dgm:cxn modelId="{33740467-C61F-41B9-8B5F-DD979162BC24}" type="presParOf" srcId="{F092C3B4-055D-4566-BFFA-7230F49FC5DF}" destId="{E2FA6995-BAFE-4868-BE20-DCC38D7A706F}" srcOrd="9" destOrd="0" presId="urn:microsoft.com/office/officeart/2005/8/layout/orgChart1"/>
    <dgm:cxn modelId="{13D6A579-FC35-40F5-A69A-BA6F0A316EF2}" type="presParOf" srcId="{E2FA6995-BAFE-4868-BE20-DCC38D7A706F}" destId="{4073476F-42B1-47E4-80EB-A85EEB265335}" srcOrd="0" destOrd="0" presId="urn:microsoft.com/office/officeart/2005/8/layout/orgChart1"/>
    <dgm:cxn modelId="{15CC8DC0-C6D0-4EE4-B0EA-D4161EF12CEF}" type="presParOf" srcId="{4073476F-42B1-47E4-80EB-A85EEB265335}" destId="{5EBAC333-35E9-48BD-BFCA-CF0DD949B097}" srcOrd="0" destOrd="0" presId="urn:microsoft.com/office/officeart/2005/8/layout/orgChart1"/>
    <dgm:cxn modelId="{4F8A018A-E2F8-422A-BC89-AD422027D676}" type="presParOf" srcId="{4073476F-42B1-47E4-80EB-A85EEB265335}" destId="{5675E48E-17FA-44C9-923E-1CA3A7FDE195}" srcOrd="1" destOrd="0" presId="urn:microsoft.com/office/officeart/2005/8/layout/orgChart1"/>
    <dgm:cxn modelId="{AADAE6C4-92A9-4EEE-AE5B-5944CF0C0224}" type="presParOf" srcId="{E2FA6995-BAFE-4868-BE20-DCC38D7A706F}" destId="{498212DE-30D7-4E94-8413-24D362F28F5A}" srcOrd="1" destOrd="0" presId="urn:microsoft.com/office/officeart/2005/8/layout/orgChart1"/>
    <dgm:cxn modelId="{789898A1-99D4-40BF-9F9E-215B2EC0CF6C}" type="presParOf" srcId="{498212DE-30D7-4E94-8413-24D362F28F5A}" destId="{0CB7C8F6-3626-4473-96EB-F74E15107797}" srcOrd="0" destOrd="0" presId="urn:microsoft.com/office/officeart/2005/8/layout/orgChart1"/>
    <dgm:cxn modelId="{2CA12325-6724-4B90-988B-BCF1CB7EB8C5}" type="presParOf" srcId="{498212DE-30D7-4E94-8413-24D362F28F5A}" destId="{3C39DB8C-CD66-45D7-95D9-AA1C40E57782}" srcOrd="1" destOrd="0" presId="urn:microsoft.com/office/officeart/2005/8/layout/orgChart1"/>
    <dgm:cxn modelId="{F83DE227-F40A-481C-AD4B-D7776BC29C32}" type="presParOf" srcId="{3C39DB8C-CD66-45D7-95D9-AA1C40E57782}" destId="{D26B8D57-8946-4164-9F61-5C5B1AF71EBB}" srcOrd="0" destOrd="0" presId="urn:microsoft.com/office/officeart/2005/8/layout/orgChart1"/>
    <dgm:cxn modelId="{130C724B-9C20-487B-B19C-44F1B488FA07}" type="presParOf" srcId="{D26B8D57-8946-4164-9F61-5C5B1AF71EBB}" destId="{F14B475E-5D0D-4342-8A10-AA112B411F39}" srcOrd="0" destOrd="0" presId="urn:microsoft.com/office/officeart/2005/8/layout/orgChart1"/>
    <dgm:cxn modelId="{A2AFAE21-5B18-486F-8609-C7424ADC64E3}" type="presParOf" srcId="{D26B8D57-8946-4164-9F61-5C5B1AF71EBB}" destId="{6BC8AE29-D79C-476E-9BD5-8AFF4A994DB0}" srcOrd="1" destOrd="0" presId="urn:microsoft.com/office/officeart/2005/8/layout/orgChart1"/>
    <dgm:cxn modelId="{A0AAB43E-7C13-4437-9C6F-106A51EB60CA}" type="presParOf" srcId="{3C39DB8C-CD66-45D7-95D9-AA1C40E57782}" destId="{DE9D5F8E-1813-4ADA-8620-9275507220AA}" srcOrd="1" destOrd="0" presId="urn:microsoft.com/office/officeart/2005/8/layout/orgChart1"/>
    <dgm:cxn modelId="{3C490CC4-DD22-4EA5-A1D3-FF276730B8EA}" type="presParOf" srcId="{3C39DB8C-CD66-45D7-95D9-AA1C40E57782}" destId="{1900275A-418A-4A09-9F98-07344FB9818B}" srcOrd="2" destOrd="0" presId="urn:microsoft.com/office/officeart/2005/8/layout/orgChart1"/>
    <dgm:cxn modelId="{13A3B4BF-1A8E-49F1-B8F6-8E775A2B8BCD}" type="presParOf" srcId="{498212DE-30D7-4E94-8413-24D362F28F5A}" destId="{A7AB7B9F-68E0-409A-BA06-1B563CFE5AE2}" srcOrd="2" destOrd="0" presId="urn:microsoft.com/office/officeart/2005/8/layout/orgChart1"/>
    <dgm:cxn modelId="{2A787C39-3B8D-4646-ABDE-531DB56550AA}" type="presParOf" srcId="{498212DE-30D7-4E94-8413-24D362F28F5A}" destId="{F7D9AA2A-BBF5-4F19-B9CA-F80A15CA4C91}" srcOrd="3" destOrd="0" presId="urn:microsoft.com/office/officeart/2005/8/layout/orgChart1"/>
    <dgm:cxn modelId="{B1640CD6-E5EF-4218-93ED-C3A751DDF25A}" type="presParOf" srcId="{F7D9AA2A-BBF5-4F19-B9CA-F80A15CA4C91}" destId="{5783436A-22D2-4C2B-B06B-F6235433D84F}" srcOrd="0" destOrd="0" presId="urn:microsoft.com/office/officeart/2005/8/layout/orgChart1"/>
    <dgm:cxn modelId="{7C23A857-15F9-4F12-9966-BA745B7B138B}" type="presParOf" srcId="{5783436A-22D2-4C2B-B06B-F6235433D84F}" destId="{0988EF6B-ED30-4E61-B9AC-1C88AFBCECF5}" srcOrd="0" destOrd="0" presId="urn:microsoft.com/office/officeart/2005/8/layout/orgChart1"/>
    <dgm:cxn modelId="{05AF0A57-EDE8-4F6B-A30B-3DD2A60D9BD8}" type="presParOf" srcId="{5783436A-22D2-4C2B-B06B-F6235433D84F}" destId="{7E837756-750F-418C-AA78-A1D4FB7ADAEF}" srcOrd="1" destOrd="0" presId="urn:microsoft.com/office/officeart/2005/8/layout/orgChart1"/>
    <dgm:cxn modelId="{A1DE121F-F817-4DD2-A64C-96A73F9D98F9}" type="presParOf" srcId="{F7D9AA2A-BBF5-4F19-B9CA-F80A15CA4C91}" destId="{F407CC70-DA7C-4B18-9D8E-796A1E354162}" srcOrd="1" destOrd="0" presId="urn:microsoft.com/office/officeart/2005/8/layout/orgChart1"/>
    <dgm:cxn modelId="{6E50BF4E-D635-4CEE-A287-177DEC172A2F}" type="presParOf" srcId="{F7D9AA2A-BBF5-4F19-B9CA-F80A15CA4C91}" destId="{42CD119C-315C-466E-9ECD-50A21C2E5181}" srcOrd="2" destOrd="0" presId="urn:microsoft.com/office/officeart/2005/8/layout/orgChart1"/>
    <dgm:cxn modelId="{642CA216-A88D-4AD1-83F0-10CB8BC6146A}" type="presParOf" srcId="{498212DE-30D7-4E94-8413-24D362F28F5A}" destId="{56657538-B0AF-4AE5-A258-AF486454B86F}" srcOrd="4" destOrd="0" presId="urn:microsoft.com/office/officeart/2005/8/layout/orgChart1"/>
    <dgm:cxn modelId="{581FA8F7-3996-4600-9F82-8CDAA5F92BB6}" type="presParOf" srcId="{498212DE-30D7-4E94-8413-24D362F28F5A}" destId="{DAC344D8-C3C1-4005-8567-23E6F79AE7C5}" srcOrd="5" destOrd="0" presId="urn:microsoft.com/office/officeart/2005/8/layout/orgChart1"/>
    <dgm:cxn modelId="{E928F4A8-9B70-4851-BAA3-FD664892E84F}" type="presParOf" srcId="{DAC344D8-C3C1-4005-8567-23E6F79AE7C5}" destId="{8337F186-815D-4458-AA92-583AB3214CFA}" srcOrd="0" destOrd="0" presId="urn:microsoft.com/office/officeart/2005/8/layout/orgChart1"/>
    <dgm:cxn modelId="{037FBE38-079B-458E-9E04-D1B210D0486C}" type="presParOf" srcId="{8337F186-815D-4458-AA92-583AB3214CFA}" destId="{734779B5-2D8C-4F15-A6CD-3B317507859C}" srcOrd="0" destOrd="0" presId="urn:microsoft.com/office/officeart/2005/8/layout/orgChart1"/>
    <dgm:cxn modelId="{EB941CD8-CA7A-424F-B2FA-D56629A35A9E}" type="presParOf" srcId="{8337F186-815D-4458-AA92-583AB3214CFA}" destId="{AB4E9769-A01E-4AFF-A155-3947136BF09E}" srcOrd="1" destOrd="0" presId="urn:microsoft.com/office/officeart/2005/8/layout/orgChart1"/>
    <dgm:cxn modelId="{FFB16FF2-5370-41FA-9522-B59AC579D5D2}" type="presParOf" srcId="{DAC344D8-C3C1-4005-8567-23E6F79AE7C5}" destId="{35B76EC0-8C09-4E19-95B3-F3AEE884C9E9}" srcOrd="1" destOrd="0" presId="urn:microsoft.com/office/officeart/2005/8/layout/orgChart1"/>
    <dgm:cxn modelId="{2DF2BF79-E3F8-4CEE-A62D-67AA1E99B3AE}" type="presParOf" srcId="{DAC344D8-C3C1-4005-8567-23E6F79AE7C5}" destId="{7DE8F1BC-1D86-4B33-BE00-A73AC6B9CB0A}" srcOrd="2" destOrd="0" presId="urn:microsoft.com/office/officeart/2005/8/layout/orgChart1"/>
    <dgm:cxn modelId="{37E7A8DB-0694-4DC8-ACFC-59477B81209B}" type="presParOf" srcId="{498212DE-30D7-4E94-8413-24D362F28F5A}" destId="{CA5E245D-FD66-44D8-880B-5172FD44422E}" srcOrd="6" destOrd="0" presId="urn:microsoft.com/office/officeart/2005/8/layout/orgChart1"/>
    <dgm:cxn modelId="{4E106425-D482-4AAA-83B5-C2CBD86EF382}" type="presParOf" srcId="{498212DE-30D7-4E94-8413-24D362F28F5A}" destId="{3B55C908-4BAE-436B-91EF-D13B71E7C851}" srcOrd="7" destOrd="0" presId="urn:microsoft.com/office/officeart/2005/8/layout/orgChart1"/>
    <dgm:cxn modelId="{293C4796-CB07-4ADE-9497-1E19B6FE96F5}" type="presParOf" srcId="{3B55C908-4BAE-436B-91EF-D13B71E7C851}" destId="{BCD8DFAC-5E65-40AF-A0CF-111FD95780B6}" srcOrd="0" destOrd="0" presId="urn:microsoft.com/office/officeart/2005/8/layout/orgChart1"/>
    <dgm:cxn modelId="{FD879DC7-F347-4C39-836B-FCE4A4A0DB2E}" type="presParOf" srcId="{BCD8DFAC-5E65-40AF-A0CF-111FD95780B6}" destId="{94498176-ABA9-4153-A59B-B96B1DA96563}" srcOrd="0" destOrd="0" presId="urn:microsoft.com/office/officeart/2005/8/layout/orgChart1"/>
    <dgm:cxn modelId="{21B83260-8761-4A0B-B320-10BADAABEC0A}" type="presParOf" srcId="{BCD8DFAC-5E65-40AF-A0CF-111FD95780B6}" destId="{21938244-2A7E-4A13-B90C-F1D39DD80E6C}" srcOrd="1" destOrd="0" presId="urn:microsoft.com/office/officeart/2005/8/layout/orgChart1"/>
    <dgm:cxn modelId="{27146217-5CF9-4729-902A-46F5FD5A10FC}" type="presParOf" srcId="{3B55C908-4BAE-436B-91EF-D13B71E7C851}" destId="{E2A4ECBC-87BD-42C8-9227-FAB0ED60CFAE}" srcOrd="1" destOrd="0" presId="urn:microsoft.com/office/officeart/2005/8/layout/orgChart1"/>
    <dgm:cxn modelId="{4F7B31EF-9E26-4B27-B2CB-056EA3BA91B0}" type="presParOf" srcId="{3B55C908-4BAE-436B-91EF-D13B71E7C851}" destId="{0EECF8C3-DBBA-439D-8B5C-50A8AA0C9E92}" srcOrd="2" destOrd="0" presId="urn:microsoft.com/office/officeart/2005/8/layout/orgChart1"/>
    <dgm:cxn modelId="{03096CFA-A13A-403B-A775-FE5EB983E59C}" type="presParOf" srcId="{E2FA6995-BAFE-4868-BE20-DCC38D7A706F}" destId="{ACE59218-FBCE-4443-8C7F-A58B1AE5D613}" srcOrd="2" destOrd="0" presId="urn:microsoft.com/office/officeart/2005/8/layout/orgChart1"/>
    <dgm:cxn modelId="{4F427794-E154-47C5-81CB-C772C3807BD1}" type="presParOf" srcId="{F092C3B4-055D-4566-BFFA-7230F49FC5DF}" destId="{C677BFB7-4FDF-49AF-93FD-C5CED69625E4}" srcOrd="10" destOrd="0" presId="urn:microsoft.com/office/officeart/2005/8/layout/orgChart1"/>
    <dgm:cxn modelId="{C0C81B1B-E8EE-4D66-8665-084C1355BEE1}" type="presParOf" srcId="{F092C3B4-055D-4566-BFFA-7230F49FC5DF}" destId="{972EC689-7F01-4AA6-9F18-A302C93D67F6}" srcOrd="11" destOrd="0" presId="urn:microsoft.com/office/officeart/2005/8/layout/orgChart1"/>
    <dgm:cxn modelId="{AA2490AA-E620-42DB-A1D0-4908D8718091}" type="presParOf" srcId="{972EC689-7F01-4AA6-9F18-A302C93D67F6}" destId="{EF2E25D1-50B1-4330-B902-5A7668A347B1}" srcOrd="0" destOrd="0" presId="urn:microsoft.com/office/officeart/2005/8/layout/orgChart1"/>
    <dgm:cxn modelId="{FEDBE964-A49F-4EF6-8139-F527E5D27824}" type="presParOf" srcId="{EF2E25D1-50B1-4330-B902-5A7668A347B1}" destId="{4B6325A7-F03E-4D42-BC2D-BB76B81A7BB7}" srcOrd="0" destOrd="0" presId="urn:microsoft.com/office/officeart/2005/8/layout/orgChart1"/>
    <dgm:cxn modelId="{FD7AA4B0-54BD-4FCA-9559-E291FD45173D}" type="presParOf" srcId="{EF2E25D1-50B1-4330-B902-5A7668A347B1}" destId="{0750C717-BB9A-4594-B26C-B9DA8CD4B6DB}" srcOrd="1" destOrd="0" presId="urn:microsoft.com/office/officeart/2005/8/layout/orgChart1"/>
    <dgm:cxn modelId="{89D871F4-BFA4-4EFC-9F6A-7BE33FE84982}" type="presParOf" srcId="{972EC689-7F01-4AA6-9F18-A302C93D67F6}" destId="{F04B3528-0B39-45A7-9F43-657AAECB04C3}" srcOrd="1" destOrd="0" presId="urn:microsoft.com/office/officeart/2005/8/layout/orgChart1"/>
    <dgm:cxn modelId="{7D3C9733-653A-4026-85E5-3CBAD1AD0EA7}" type="presParOf" srcId="{F04B3528-0B39-45A7-9F43-657AAECB04C3}" destId="{62BE180A-A152-40EC-849E-E66FD0950ADB}" srcOrd="0" destOrd="0" presId="urn:microsoft.com/office/officeart/2005/8/layout/orgChart1"/>
    <dgm:cxn modelId="{64212E2A-EA01-481C-9172-93E8BB1785DB}" type="presParOf" srcId="{F04B3528-0B39-45A7-9F43-657AAECB04C3}" destId="{09B8EDF5-3192-441F-873F-95FF005A4D01}" srcOrd="1" destOrd="0" presId="urn:microsoft.com/office/officeart/2005/8/layout/orgChart1"/>
    <dgm:cxn modelId="{0BCC1E64-D2DD-4CBD-B354-FA90A4E591DF}" type="presParOf" srcId="{09B8EDF5-3192-441F-873F-95FF005A4D01}" destId="{E661A592-4560-4199-98EC-87A7E2827D26}" srcOrd="0" destOrd="0" presId="urn:microsoft.com/office/officeart/2005/8/layout/orgChart1"/>
    <dgm:cxn modelId="{941EDF7D-133B-426E-B327-5EC246F8C3A5}" type="presParOf" srcId="{E661A592-4560-4199-98EC-87A7E2827D26}" destId="{8D90920B-A571-44B2-A186-4B7366E98530}" srcOrd="0" destOrd="0" presId="urn:microsoft.com/office/officeart/2005/8/layout/orgChart1"/>
    <dgm:cxn modelId="{81CA2B4E-A21F-46CC-8E9F-ED64792913D9}" type="presParOf" srcId="{E661A592-4560-4199-98EC-87A7E2827D26}" destId="{3DCF4BBB-FC37-4F41-AF69-E6502351E939}" srcOrd="1" destOrd="0" presId="urn:microsoft.com/office/officeart/2005/8/layout/orgChart1"/>
    <dgm:cxn modelId="{72240A92-7A73-4CE9-9B32-A894E04B8C25}" type="presParOf" srcId="{09B8EDF5-3192-441F-873F-95FF005A4D01}" destId="{08A1A3FE-E46D-4672-A1F0-54387F7BCF16}" srcOrd="1" destOrd="0" presId="urn:microsoft.com/office/officeart/2005/8/layout/orgChart1"/>
    <dgm:cxn modelId="{32C74565-C7F7-4D50-A323-0A1733AD2931}" type="presParOf" srcId="{09B8EDF5-3192-441F-873F-95FF005A4D01}" destId="{E2CD12F8-FC35-4FD5-830D-993BFD7E4129}" srcOrd="2" destOrd="0" presId="urn:microsoft.com/office/officeart/2005/8/layout/orgChart1"/>
    <dgm:cxn modelId="{00B23EF4-FB7F-4B05-A077-F2BCF686FB32}" type="presParOf" srcId="{F04B3528-0B39-45A7-9F43-657AAECB04C3}" destId="{00850470-65A4-482D-80A5-9BA18EE50B18}" srcOrd="2" destOrd="0" presId="urn:microsoft.com/office/officeart/2005/8/layout/orgChart1"/>
    <dgm:cxn modelId="{C5B4B0C0-658B-482F-B069-28E9D8A3B872}" type="presParOf" srcId="{F04B3528-0B39-45A7-9F43-657AAECB04C3}" destId="{59164FEA-8253-4683-8267-ECF9D588F223}" srcOrd="3" destOrd="0" presId="urn:microsoft.com/office/officeart/2005/8/layout/orgChart1"/>
    <dgm:cxn modelId="{04716151-28D1-41EC-BB25-815C77664B97}" type="presParOf" srcId="{59164FEA-8253-4683-8267-ECF9D588F223}" destId="{79B1D629-B3C8-4292-9A40-648A63DCA246}" srcOrd="0" destOrd="0" presId="urn:microsoft.com/office/officeart/2005/8/layout/orgChart1"/>
    <dgm:cxn modelId="{BFF11119-D584-43F1-BB4D-6A6CD32D6C66}" type="presParOf" srcId="{79B1D629-B3C8-4292-9A40-648A63DCA246}" destId="{7CDD2BEB-FD33-4597-9D9B-56121DEFE889}" srcOrd="0" destOrd="0" presId="urn:microsoft.com/office/officeart/2005/8/layout/orgChart1"/>
    <dgm:cxn modelId="{0D8277F3-B8F9-4D3C-A426-CCBBCADBAFB0}" type="presParOf" srcId="{79B1D629-B3C8-4292-9A40-648A63DCA246}" destId="{F6820945-5751-4072-85C9-9DDD1A82BF20}" srcOrd="1" destOrd="0" presId="urn:microsoft.com/office/officeart/2005/8/layout/orgChart1"/>
    <dgm:cxn modelId="{466CA760-4ABE-41A1-816C-8FC6AD73E3DD}" type="presParOf" srcId="{59164FEA-8253-4683-8267-ECF9D588F223}" destId="{34657CC5-D5E3-4D15-AC57-65FCE9DD43B4}" srcOrd="1" destOrd="0" presId="urn:microsoft.com/office/officeart/2005/8/layout/orgChart1"/>
    <dgm:cxn modelId="{6CFCA917-D00B-45C4-A465-A99505185F8B}" type="presParOf" srcId="{59164FEA-8253-4683-8267-ECF9D588F223}" destId="{9CC22574-3ED6-4F42-BDBB-4E5C63708AE5}" srcOrd="2" destOrd="0" presId="urn:microsoft.com/office/officeart/2005/8/layout/orgChart1"/>
    <dgm:cxn modelId="{D177F68A-0A52-465B-B2C6-A773A3EEA6AD}" type="presParOf" srcId="{F04B3528-0B39-45A7-9F43-657AAECB04C3}" destId="{27328688-413F-4051-B303-5DFC90C7C08C}" srcOrd="4" destOrd="0" presId="urn:microsoft.com/office/officeart/2005/8/layout/orgChart1"/>
    <dgm:cxn modelId="{A7EBDC9A-DF71-45F5-A80E-A7C012DE14B8}" type="presParOf" srcId="{F04B3528-0B39-45A7-9F43-657AAECB04C3}" destId="{B5B681FF-F1F4-4396-8F54-7EA5C91C0B96}" srcOrd="5" destOrd="0" presId="urn:microsoft.com/office/officeart/2005/8/layout/orgChart1"/>
    <dgm:cxn modelId="{559825CF-DCF0-4B1E-A652-55F87C935FCB}" type="presParOf" srcId="{B5B681FF-F1F4-4396-8F54-7EA5C91C0B96}" destId="{131881E4-2343-48B7-8107-97BE0922D279}" srcOrd="0" destOrd="0" presId="urn:microsoft.com/office/officeart/2005/8/layout/orgChart1"/>
    <dgm:cxn modelId="{3F06D84F-0F82-4D8B-BA59-3093810887F3}" type="presParOf" srcId="{131881E4-2343-48B7-8107-97BE0922D279}" destId="{BDD7CC0C-47CD-4FC2-B7C6-963F5B8BBF41}" srcOrd="0" destOrd="0" presId="urn:microsoft.com/office/officeart/2005/8/layout/orgChart1"/>
    <dgm:cxn modelId="{99C1E536-5FE2-42FF-9380-56BA8C5F2A17}" type="presParOf" srcId="{131881E4-2343-48B7-8107-97BE0922D279}" destId="{53F20DE7-0158-42D8-93F7-9D2D6224C1F8}" srcOrd="1" destOrd="0" presId="urn:microsoft.com/office/officeart/2005/8/layout/orgChart1"/>
    <dgm:cxn modelId="{EBD12577-C69A-48CE-BBAC-20D5C33FEDD9}" type="presParOf" srcId="{B5B681FF-F1F4-4396-8F54-7EA5C91C0B96}" destId="{8C5F1C22-1BFD-4AF1-B88E-4AFAF5CC2F4F}" srcOrd="1" destOrd="0" presId="urn:microsoft.com/office/officeart/2005/8/layout/orgChart1"/>
    <dgm:cxn modelId="{0C36117B-2E1D-4EFD-A39E-124B7DB20D8E}" type="presParOf" srcId="{B5B681FF-F1F4-4396-8F54-7EA5C91C0B96}" destId="{1B3E88CB-247E-4170-8E24-796CC44BFB5C}" srcOrd="2" destOrd="0" presId="urn:microsoft.com/office/officeart/2005/8/layout/orgChart1"/>
    <dgm:cxn modelId="{C8292E44-779F-4AB9-8CFC-1D4697162A6D}" type="presParOf" srcId="{F04B3528-0B39-45A7-9F43-657AAECB04C3}" destId="{158282BD-D031-4113-8912-6F98C29EFE51}" srcOrd="6" destOrd="0" presId="urn:microsoft.com/office/officeart/2005/8/layout/orgChart1"/>
    <dgm:cxn modelId="{E2CD6A3E-3461-4C17-BA21-BDE987344E18}" type="presParOf" srcId="{F04B3528-0B39-45A7-9F43-657AAECB04C3}" destId="{65A4E16F-0379-428B-A4A9-5AB4C6EA575F}" srcOrd="7" destOrd="0" presId="urn:microsoft.com/office/officeart/2005/8/layout/orgChart1"/>
    <dgm:cxn modelId="{7D3FB8B9-671E-4989-B12D-125FEC1D2F9E}" type="presParOf" srcId="{65A4E16F-0379-428B-A4A9-5AB4C6EA575F}" destId="{C3C20CAF-4DCE-41DB-B798-347DACCA81E0}" srcOrd="0" destOrd="0" presId="urn:microsoft.com/office/officeart/2005/8/layout/orgChart1"/>
    <dgm:cxn modelId="{DC99A510-8957-4980-9FED-804A998C2C30}" type="presParOf" srcId="{C3C20CAF-4DCE-41DB-B798-347DACCA81E0}" destId="{8BC80617-D9BC-4609-B570-A0646B01B27E}" srcOrd="0" destOrd="0" presId="urn:microsoft.com/office/officeart/2005/8/layout/orgChart1"/>
    <dgm:cxn modelId="{83664B26-B9AC-4434-994E-47490FF56EA3}" type="presParOf" srcId="{C3C20CAF-4DCE-41DB-B798-347DACCA81E0}" destId="{C5B06BA8-A180-413A-8995-69D1A72EE99E}" srcOrd="1" destOrd="0" presId="urn:microsoft.com/office/officeart/2005/8/layout/orgChart1"/>
    <dgm:cxn modelId="{AAE959D6-BDBC-4687-841C-C43C3F628C6C}" type="presParOf" srcId="{65A4E16F-0379-428B-A4A9-5AB4C6EA575F}" destId="{A1CFE89A-255B-4C1D-AD75-0E4A71CE3FDC}" srcOrd="1" destOrd="0" presId="urn:microsoft.com/office/officeart/2005/8/layout/orgChart1"/>
    <dgm:cxn modelId="{46361061-190E-4DBD-935F-EB276D0CA7BF}" type="presParOf" srcId="{65A4E16F-0379-428B-A4A9-5AB4C6EA575F}" destId="{02AD86CC-C2C2-4609-8F57-7F1CF0D3CD08}" srcOrd="2" destOrd="0" presId="urn:microsoft.com/office/officeart/2005/8/layout/orgChart1"/>
    <dgm:cxn modelId="{46290D76-35DE-4F5D-9572-59D3F40AB518}" type="presParOf" srcId="{F04B3528-0B39-45A7-9F43-657AAECB04C3}" destId="{66192273-C0ED-423D-9038-971B1E6CC0D9}" srcOrd="8" destOrd="0" presId="urn:microsoft.com/office/officeart/2005/8/layout/orgChart1"/>
    <dgm:cxn modelId="{4F93D733-670D-490E-A972-A3D9770C6DB8}" type="presParOf" srcId="{F04B3528-0B39-45A7-9F43-657AAECB04C3}" destId="{92F5E637-DB21-4CF4-B0AE-4A7F7241BBF3}" srcOrd="9" destOrd="0" presId="urn:microsoft.com/office/officeart/2005/8/layout/orgChart1"/>
    <dgm:cxn modelId="{44BEA299-D634-43CF-BF0D-98C5C9488DE1}" type="presParOf" srcId="{92F5E637-DB21-4CF4-B0AE-4A7F7241BBF3}" destId="{1DA92981-226C-45CD-8555-92FDF24EDC12}" srcOrd="0" destOrd="0" presId="urn:microsoft.com/office/officeart/2005/8/layout/orgChart1"/>
    <dgm:cxn modelId="{9982044B-5207-4FCD-8D34-953C862D169B}" type="presParOf" srcId="{1DA92981-226C-45CD-8555-92FDF24EDC12}" destId="{0DF86F2F-4B2F-4C76-8814-8BC83D8CDF8A}" srcOrd="0" destOrd="0" presId="urn:microsoft.com/office/officeart/2005/8/layout/orgChart1"/>
    <dgm:cxn modelId="{7C399ADA-8DEE-4A4E-8847-33D9E1B40F20}" type="presParOf" srcId="{1DA92981-226C-45CD-8555-92FDF24EDC12}" destId="{27CCCDC6-B3AC-4707-94E3-7E976734D2DD}" srcOrd="1" destOrd="0" presId="urn:microsoft.com/office/officeart/2005/8/layout/orgChart1"/>
    <dgm:cxn modelId="{FB530D52-A62F-44FC-A3DC-72F1BC6C3D21}" type="presParOf" srcId="{92F5E637-DB21-4CF4-B0AE-4A7F7241BBF3}" destId="{65064BBB-7D8D-413C-851C-0087B788DF72}" srcOrd="1" destOrd="0" presId="urn:microsoft.com/office/officeart/2005/8/layout/orgChart1"/>
    <dgm:cxn modelId="{B7260308-5657-4C6A-838D-E9386970009A}" type="presParOf" srcId="{92F5E637-DB21-4CF4-B0AE-4A7F7241BBF3}" destId="{BB1D6330-E8E2-4AB1-AB49-4E865B28EC05}" srcOrd="2" destOrd="0" presId="urn:microsoft.com/office/officeart/2005/8/layout/orgChart1"/>
    <dgm:cxn modelId="{FE65AAA9-5A07-4B55-8200-9D0458EAEAF7}" type="presParOf" srcId="{F04B3528-0B39-45A7-9F43-657AAECB04C3}" destId="{E965F56A-02D2-487E-BD08-5CDFAD9E2448}" srcOrd="10" destOrd="0" presId="urn:microsoft.com/office/officeart/2005/8/layout/orgChart1"/>
    <dgm:cxn modelId="{48FD502D-FD87-4995-987A-B5E7499D985F}" type="presParOf" srcId="{F04B3528-0B39-45A7-9F43-657AAECB04C3}" destId="{7C4EBFD7-6D61-494E-9D5E-9050B79F0165}" srcOrd="11" destOrd="0" presId="urn:microsoft.com/office/officeart/2005/8/layout/orgChart1"/>
    <dgm:cxn modelId="{509996D4-33DE-49A3-A1B4-78BC1E71E4B7}" type="presParOf" srcId="{7C4EBFD7-6D61-494E-9D5E-9050B79F0165}" destId="{39FF6B64-2997-4276-9F9E-40DEB4F85E21}" srcOrd="0" destOrd="0" presId="urn:microsoft.com/office/officeart/2005/8/layout/orgChart1"/>
    <dgm:cxn modelId="{E4DABAA2-327F-49CE-856F-EE9EFBA11C78}" type="presParOf" srcId="{39FF6B64-2997-4276-9F9E-40DEB4F85E21}" destId="{0A67E772-26AC-453C-BBE8-9E33E2F337C0}" srcOrd="0" destOrd="0" presId="urn:microsoft.com/office/officeart/2005/8/layout/orgChart1"/>
    <dgm:cxn modelId="{EB46E81F-9ADF-4980-80BC-A6519911464B}" type="presParOf" srcId="{39FF6B64-2997-4276-9F9E-40DEB4F85E21}" destId="{BD61B49E-48B5-4296-83BC-D5E758B81B66}" srcOrd="1" destOrd="0" presId="urn:microsoft.com/office/officeart/2005/8/layout/orgChart1"/>
    <dgm:cxn modelId="{DCFE55A0-7669-4897-8932-B1737B605B83}" type="presParOf" srcId="{7C4EBFD7-6D61-494E-9D5E-9050B79F0165}" destId="{BCAFB8C5-F26E-44D4-A8B4-321CF3E95B52}" srcOrd="1" destOrd="0" presId="urn:microsoft.com/office/officeart/2005/8/layout/orgChart1"/>
    <dgm:cxn modelId="{AB179782-2691-408F-9785-4B14A80A8F99}" type="presParOf" srcId="{7C4EBFD7-6D61-494E-9D5E-9050B79F0165}" destId="{94F5F2A6-AAEE-4724-A1DE-3FC812A1364D}" srcOrd="2" destOrd="0" presId="urn:microsoft.com/office/officeart/2005/8/layout/orgChart1"/>
    <dgm:cxn modelId="{8D3EA6E6-03EF-4B9E-AFA8-27C2FEA780EA}" type="presParOf" srcId="{972EC689-7F01-4AA6-9F18-A302C93D67F6}" destId="{A25C8046-1846-445C-85D0-C6D670E08E72}" srcOrd="2" destOrd="0" presId="urn:microsoft.com/office/officeart/2005/8/layout/orgChart1"/>
    <dgm:cxn modelId="{2DDA4E96-BFC5-4720-A5EC-9B70B6778743}" type="presParOf" srcId="{F092C3B4-055D-4566-BFFA-7230F49FC5DF}" destId="{1AB4DCD5-FC54-4953-99D9-5B2391FD24BB}" srcOrd="12" destOrd="0" presId="urn:microsoft.com/office/officeart/2005/8/layout/orgChart1"/>
    <dgm:cxn modelId="{CBDB8808-9616-4729-9E09-F29F235D0DD2}" type="presParOf" srcId="{F092C3B4-055D-4566-BFFA-7230F49FC5DF}" destId="{9EBDC30F-B741-4500-A47B-481741755FD0}" srcOrd="13" destOrd="0" presId="urn:microsoft.com/office/officeart/2005/8/layout/orgChart1"/>
    <dgm:cxn modelId="{2F7772BF-7E2B-447B-84F9-C2F19533A4B5}" type="presParOf" srcId="{9EBDC30F-B741-4500-A47B-481741755FD0}" destId="{76CEB575-AFB9-40DB-BD81-252B1ECF8B02}" srcOrd="0" destOrd="0" presId="urn:microsoft.com/office/officeart/2005/8/layout/orgChart1"/>
    <dgm:cxn modelId="{DBC63E24-2061-4709-9383-795F8B60EAA6}" type="presParOf" srcId="{76CEB575-AFB9-40DB-BD81-252B1ECF8B02}" destId="{32DB56A6-1EFD-4B76-8016-CF2815FF434A}" srcOrd="0" destOrd="0" presId="urn:microsoft.com/office/officeart/2005/8/layout/orgChart1"/>
    <dgm:cxn modelId="{D6F78B70-FFEF-4092-A3C5-4C571F226ECA}" type="presParOf" srcId="{76CEB575-AFB9-40DB-BD81-252B1ECF8B02}" destId="{A4FCAB75-DB33-4F19-B880-CC3A082A2D7E}" srcOrd="1" destOrd="0" presId="urn:microsoft.com/office/officeart/2005/8/layout/orgChart1"/>
    <dgm:cxn modelId="{94AEF45B-738B-416D-825E-83BAE891926C}" type="presParOf" srcId="{9EBDC30F-B741-4500-A47B-481741755FD0}" destId="{87D4F826-848D-4794-A434-5E68DAFC6C54}" srcOrd="1" destOrd="0" presId="urn:microsoft.com/office/officeart/2005/8/layout/orgChart1"/>
    <dgm:cxn modelId="{91367D61-EE7F-42D5-8037-C55D8C8C35AA}" type="presParOf" srcId="{87D4F826-848D-4794-A434-5E68DAFC6C54}" destId="{8908A37F-0E86-4EF3-8D4B-0701E229BDE6}" srcOrd="0" destOrd="0" presId="urn:microsoft.com/office/officeart/2005/8/layout/orgChart1"/>
    <dgm:cxn modelId="{146B46B8-26D5-4342-BE29-C3344D7274D8}" type="presParOf" srcId="{87D4F826-848D-4794-A434-5E68DAFC6C54}" destId="{8325FB47-E079-42B0-B231-933911EEE877}" srcOrd="1" destOrd="0" presId="urn:microsoft.com/office/officeart/2005/8/layout/orgChart1"/>
    <dgm:cxn modelId="{AA367681-62B4-4C50-9FAE-DB3361CE7363}" type="presParOf" srcId="{8325FB47-E079-42B0-B231-933911EEE877}" destId="{EAA544DF-2E5E-4A9E-A000-C87FD049DBD6}" srcOrd="0" destOrd="0" presId="urn:microsoft.com/office/officeart/2005/8/layout/orgChart1"/>
    <dgm:cxn modelId="{AD51BCCB-5BE6-4284-B58B-6A73CF1D3B9F}" type="presParOf" srcId="{EAA544DF-2E5E-4A9E-A000-C87FD049DBD6}" destId="{21B4BB42-448E-49F4-A51F-BBD72526969F}" srcOrd="0" destOrd="0" presId="urn:microsoft.com/office/officeart/2005/8/layout/orgChart1"/>
    <dgm:cxn modelId="{30AF27DC-329D-4798-88E8-6C6D7B3FBC08}" type="presParOf" srcId="{EAA544DF-2E5E-4A9E-A000-C87FD049DBD6}" destId="{8929ADC5-65C9-427C-A544-07A70DC09D09}" srcOrd="1" destOrd="0" presId="urn:microsoft.com/office/officeart/2005/8/layout/orgChart1"/>
    <dgm:cxn modelId="{A179BE81-D552-43C3-AADD-C0B15590BB72}" type="presParOf" srcId="{8325FB47-E079-42B0-B231-933911EEE877}" destId="{4997E13F-4685-4A51-A049-80FCA93DCE0F}" srcOrd="1" destOrd="0" presId="urn:microsoft.com/office/officeart/2005/8/layout/orgChart1"/>
    <dgm:cxn modelId="{6DD63275-DED5-4FBE-BEFC-3E40F594EE67}" type="presParOf" srcId="{8325FB47-E079-42B0-B231-933911EEE877}" destId="{B86B27BF-E874-493F-A944-271BC882DD61}" srcOrd="2" destOrd="0" presId="urn:microsoft.com/office/officeart/2005/8/layout/orgChart1"/>
    <dgm:cxn modelId="{1BCEEC72-33D8-4565-97A7-404BEE6BCC33}" type="presParOf" srcId="{87D4F826-848D-4794-A434-5E68DAFC6C54}" destId="{5A4E7C78-9A79-41B5-880F-3EA080EBF30E}" srcOrd="2" destOrd="0" presId="urn:microsoft.com/office/officeart/2005/8/layout/orgChart1"/>
    <dgm:cxn modelId="{140EFA09-8A85-4623-B567-181876075C5D}" type="presParOf" srcId="{87D4F826-848D-4794-A434-5E68DAFC6C54}" destId="{E6660717-5958-4B28-AA25-2CF33AB5CB95}" srcOrd="3" destOrd="0" presId="urn:microsoft.com/office/officeart/2005/8/layout/orgChart1"/>
    <dgm:cxn modelId="{A05890AD-0326-4E85-AB90-6702A85DEABA}" type="presParOf" srcId="{E6660717-5958-4B28-AA25-2CF33AB5CB95}" destId="{75BFB926-5745-4B40-859B-7D5D600AB6C8}" srcOrd="0" destOrd="0" presId="urn:microsoft.com/office/officeart/2005/8/layout/orgChart1"/>
    <dgm:cxn modelId="{59CBFAEB-E81E-4BCB-83BF-258B71C9FE55}" type="presParOf" srcId="{75BFB926-5745-4B40-859B-7D5D600AB6C8}" destId="{5361DEC2-D845-4A77-81C7-CB7896E20701}" srcOrd="0" destOrd="0" presId="urn:microsoft.com/office/officeart/2005/8/layout/orgChart1"/>
    <dgm:cxn modelId="{91F5DD2A-B89E-421B-8D96-4C3C1CDC76A6}" type="presParOf" srcId="{75BFB926-5745-4B40-859B-7D5D600AB6C8}" destId="{B75C8BD8-49FC-4180-B11F-AA50F87BFCB5}" srcOrd="1" destOrd="0" presId="urn:microsoft.com/office/officeart/2005/8/layout/orgChart1"/>
    <dgm:cxn modelId="{096BAE71-FA98-45A7-94AA-9C22C7276CD6}" type="presParOf" srcId="{E6660717-5958-4B28-AA25-2CF33AB5CB95}" destId="{E72960CB-60B2-48A3-8FA5-934EA5944E2E}" srcOrd="1" destOrd="0" presId="urn:microsoft.com/office/officeart/2005/8/layout/orgChart1"/>
    <dgm:cxn modelId="{CD456E76-3520-4BBC-AF6E-32CEF191BC1C}" type="presParOf" srcId="{E6660717-5958-4B28-AA25-2CF33AB5CB95}" destId="{3DB30FD9-E8A2-4699-97C5-5629E655A0F7}" srcOrd="2" destOrd="0" presId="urn:microsoft.com/office/officeart/2005/8/layout/orgChart1"/>
    <dgm:cxn modelId="{D5B47CE8-CBBC-49FD-A7DB-9D886474DDC4}" type="presParOf" srcId="{87D4F826-848D-4794-A434-5E68DAFC6C54}" destId="{686C4FC1-73B1-4996-827F-690D356DD524}" srcOrd="4" destOrd="0" presId="urn:microsoft.com/office/officeart/2005/8/layout/orgChart1"/>
    <dgm:cxn modelId="{8BD60189-2017-4452-8E1A-7CDC41E72EBB}" type="presParOf" srcId="{87D4F826-848D-4794-A434-5E68DAFC6C54}" destId="{1E5E3A23-023C-4718-A85C-4DD1665A1DC2}" srcOrd="5" destOrd="0" presId="urn:microsoft.com/office/officeart/2005/8/layout/orgChart1"/>
    <dgm:cxn modelId="{59FA34F3-C24D-4988-9EBD-51B1A18DCE03}" type="presParOf" srcId="{1E5E3A23-023C-4718-A85C-4DD1665A1DC2}" destId="{8ACA4025-0BF9-4678-9D16-C6DF6BD95F0F}" srcOrd="0" destOrd="0" presId="urn:microsoft.com/office/officeart/2005/8/layout/orgChart1"/>
    <dgm:cxn modelId="{336414A3-B07F-452E-8604-9985E3453422}" type="presParOf" srcId="{8ACA4025-0BF9-4678-9D16-C6DF6BD95F0F}" destId="{0548425B-EB28-47DF-9CA9-BA355248A10A}" srcOrd="0" destOrd="0" presId="urn:microsoft.com/office/officeart/2005/8/layout/orgChart1"/>
    <dgm:cxn modelId="{244D70D0-E78E-429C-8DD4-D7C3A9CE7DA3}" type="presParOf" srcId="{8ACA4025-0BF9-4678-9D16-C6DF6BD95F0F}" destId="{45F6B8C8-84FB-4329-B7B1-3DAD1CEDFAD6}" srcOrd="1" destOrd="0" presId="urn:microsoft.com/office/officeart/2005/8/layout/orgChart1"/>
    <dgm:cxn modelId="{2D7AE92B-8224-4372-9CFA-BFFCEDB55B12}" type="presParOf" srcId="{1E5E3A23-023C-4718-A85C-4DD1665A1DC2}" destId="{EA3EF541-8613-4D6D-98F8-6DDEDCBE901D}" srcOrd="1" destOrd="0" presId="urn:microsoft.com/office/officeart/2005/8/layout/orgChart1"/>
    <dgm:cxn modelId="{4D816670-6CE6-40A2-9B0B-D924C28065F9}" type="presParOf" srcId="{1E5E3A23-023C-4718-A85C-4DD1665A1DC2}" destId="{DC4EEF4E-9B5E-4921-A942-2AF69F9B8B2A}" srcOrd="2" destOrd="0" presId="urn:microsoft.com/office/officeart/2005/8/layout/orgChart1"/>
    <dgm:cxn modelId="{908DB7EA-934F-4270-AC74-34283310BA95}" type="presParOf" srcId="{87D4F826-848D-4794-A434-5E68DAFC6C54}" destId="{BD5DAC95-2D7E-498C-B22B-65BA7C6DD35A}" srcOrd="6" destOrd="0" presId="urn:microsoft.com/office/officeart/2005/8/layout/orgChart1"/>
    <dgm:cxn modelId="{642FF4F4-33BA-4A0D-8145-E76932C4511A}" type="presParOf" srcId="{87D4F826-848D-4794-A434-5E68DAFC6C54}" destId="{E193CF07-52EF-40FC-B9ED-A65EC8288F10}" srcOrd="7" destOrd="0" presId="urn:microsoft.com/office/officeart/2005/8/layout/orgChart1"/>
    <dgm:cxn modelId="{897027DA-B5E7-415C-B541-CFC34BBC721D}" type="presParOf" srcId="{E193CF07-52EF-40FC-B9ED-A65EC8288F10}" destId="{6748AFF4-2C8A-428D-AD33-4F179D31C0FE}" srcOrd="0" destOrd="0" presId="urn:microsoft.com/office/officeart/2005/8/layout/orgChart1"/>
    <dgm:cxn modelId="{D9396F6A-7D28-4B7B-B0A6-EF62E1EC2015}" type="presParOf" srcId="{6748AFF4-2C8A-428D-AD33-4F179D31C0FE}" destId="{22B952AF-3399-461D-BF89-D9688379E15D}" srcOrd="0" destOrd="0" presId="urn:microsoft.com/office/officeart/2005/8/layout/orgChart1"/>
    <dgm:cxn modelId="{D8BB9C9A-B2A3-4269-969D-AB53268A0FDD}" type="presParOf" srcId="{6748AFF4-2C8A-428D-AD33-4F179D31C0FE}" destId="{D921B823-C90C-42C8-BBA8-6FCD8467052A}" srcOrd="1" destOrd="0" presId="urn:microsoft.com/office/officeart/2005/8/layout/orgChart1"/>
    <dgm:cxn modelId="{70E72C51-4D69-4F4E-9318-714AD7ED7F8A}" type="presParOf" srcId="{E193CF07-52EF-40FC-B9ED-A65EC8288F10}" destId="{72A80530-BA10-4751-AF12-D80B7C5C46D6}" srcOrd="1" destOrd="0" presId="urn:microsoft.com/office/officeart/2005/8/layout/orgChart1"/>
    <dgm:cxn modelId="{C001A341-8D5E-4A82-B361-4E2BAD57BC54}" type="presParOf" srcId="{E193CF07-52EF-40FC-B9ED-A65EC8288F10}" destId="{C4E29DCF-D47E-474E-9F62-CD359079CC3A}" srcOrd="2" destOrd="0" presId="urn:microsoft.com/office/officeart/2005/8/layout/orgChart1"/>
    <dgm:cxn modelId="{1DEEB900-1CE9-4CBC-A982-4C6382380CA2}" type="presParOf" srcId="{87D4F826-848D-4794-A434-5E68DAFC6C54}" destId="{A60D2296-D7D5-4640-8B37-C6F4D05484D9}" srcOrd="8" destOrd="0" presId="urn:microsoft.com/office/officeart/2005/8/layout/orgChart1"/>
    <dgm:cxn modelId="{CF415355-020D-4BD0-8D1B-6C277B70E6F0}" type="presParOf" srcId="{87D4F826-848D-4794-A434-5E68DAFC6C54}" destId="{AFD95C90-002D-4958-A41D-4EE012335527}" srcOrd="9" destOrd="0" presId="urn:microsoft.com/office/officeart/2005/8/layout/orgChart1"/>
    <dgm:cxn modelId="{72DB8E74-F3EF-4DB4-A23D-B59727398F95}" type="presParOf" srcId="{AFD95C90-002D-4958-A41D-4EE012335527}" destId="{35E5F50A-9959-419D-AA93-AF29A280C1E4}" srcOrd="0" destOrd="0" presId="urn:microsoft.com/office/officeart/2005/8/layout/orgChart1"/>
    <dgm:cxn modelId="{558AB0D3-9BAB-4B8B-B2D6-22320B120424}" type="presParOf" srcId="{35E5F50A-9959-419D-AA93-AF29A280C1E4}" destId="{55933047-A2A2-43A7-AD03-5B0E4E597FE3}" srcOrd="0" destOrd="0" presId="urn:microsoft.com/office/officeart/2005/8/layout/orgChart1"/>
    <dgm:cxn modelId="{09C3B7EF-FA1D-4C79-9E22-A63053B695CC}" type="presParOf" srcId="{35E5F50A-9959-419D-AA93-AF29A280C1E4}" destId="{893B4522-6BE9-4CA9-B67A-9D28C7C51407}" srcOrd="1" destOrd="0" presId="urn:microsoft.com/office/officeart/2005/8/layout/orgChart1"/>
    <dgm:cxn modelId="{D6F4DD37-2DFC-4111-B128-CFCEA7F09873}" type="presParOf" srcId="{AFD95C90-002D-4958-A41D-4EE012335527}" destId="{A24AE5CA-6945-4D07-847A-872D31C6F496}" srcOrd="1" destOrd="0" presId="urn:microsoft.com/office/officeart/2005/8/layout/orgChart1"/>
    <dgm:cxn modelId="{0C0B38E9-64EA-4324-8F6E-38AA11460A57}" type="presParOf" srcId="{AFD95C90-002D-4958-A41D-4EE012335527}" destId="{E3BAB40C-ECA9-4764-B40D-5087BFDFE75E}" srcOrd="2" destOrd="0" presId="urn:microsoft.com/office/officeart/2005/8/layout/orgChart1"/>
    <dgm:cxn modelId="{6AAB9DEB-33EE-4619-816C-FE791EFF3307}" type="presParOf" srcId="{9EBDC30F-B741-4500-A47B-481741755FD0}" destId="{9FC509A2-9DDE-4949-85B1-82D09E132AD2}" srcOrd="2" destOrd="0" presId="urn:microsoft.com/office/officeart/2005/8/layout/orgChart1"/>
    <dgm:cxn modelId="{6ED71940-AAD7-4D7F-8AAD-EB13D8ECEE65}" type="presParOf" srcId="{F092C3B4-055D-4566-BFFA-7230F49FC5DF}" destId="{75F99E6E-4AB2-479E-93C2-2C8B91793550}" srcOrd="14" destOrd="0" presId="urn:microsoft.com/office/officeart/2005/8/layout/orgChart1"/>
    <dgm:cxn modelId="{C615D88B-B401-4004-B655-C9C89BA2F458}" type="presParOf" srcId="{F092C3B4-055D-4566-BFFA-7230F49FC5DF}" destId="{B1E81963-8915-493D-A6C2-DB400AB6B090}" srcOrd="15" destOrd="0" presId="urn:microsoft.com/office/officeart/2005/8/layout/orgChart1"/>
    <dgm:cxn modelId="{E554C4ED-416A-49DC-98B9-D641E4E40FE3}" type="presParOf" srcId="{B1E81963-8915-493D-A6C2-DB400AB6B090}" destId="{61037EC9-F84D-4EDB-BA44-4E6AC32C5863}" srcOrd="0" destOrd="0" presId="urn:microsoft.com/office/officeart/2005/8/layout/orgChart1"/>
    <dgm:cxn modelId="{9374A21C-D79A-449E-B87E-E709D42743CA}" type="presParOf" srcId="{61037EC9-F84D-4EDB-BA44-4E6AC32C5863}" destId="{D4E5E8D5-082A-4AB3-A67B-6537A68B6C32}" srcOrd="0" destOrd="0" presId="urn:microsoft.com/office/officeart/2005/8/layout/orgChart1"/>
    <dgm:cxn modelId="{CFFBEE19-2370-4484-AB9E-57C130DAA90D}" type="presParOf" srcId="{61037EC9-F84D-4EDB-BA44-4E6AC32C5863}" destId="{0876DF40-73CC-4E2D-A21D-D0963CF0C913}" srcOrd="1" destOrd="0" presId="urn:microsoft.com/office/officeart/2005/8/layout/orgChart1"/>
    <dgm:cxn modelId="{2AFC99B8-DD56-432B-9FEC-AB65E9161FAC}" type="presParOf" srcId="{B1E81963-8915-493D-A6C2-DB400AB6B090}" destId="{D548791D-80F7-4946-9A7A-FA7A89CA5549}" srcOrd="1" destOrd="0" presId="urn:microsoft.com/office/officeart/2005/8/layout/orgChart1"/>
    <dgm:cxn modelId="{D04A2215-9540-4F30-B0DB-DC9C54ED0BCF}" type="presParOf" srcId="{D548791D-80F7-4946-9A7A-FA7A89CA5549}" destId="{692B9DA1-1276-46B6-8CF4-000EA90F0B26}" srcOrd="0" destOrd="0" presId="urn:microsoft.com/office/officeart/2005/8/layout/orgChart1"/>
    <dgm:cxn modelId="{DADB80F1-D983-4E8D-BC3E-F3FB8D0169F9}" type="presParOf" srcId="{D548791D-80F7-4946-9A7A-FA7A89CA5549}" destId="{38B47BB1-DE95-4E76-852A-62BAD484FFB9}" srcOrd="1" destOrd="0" presId="urn:microsoft.com/office/officeart/2005/8/layout/orgChart1"/>
    <dgm:cxn modelId="{D28F599D-304C-43AF-8C50-85921B3E901E}" type="presParOf" srcId="{38B47BB1-DE95-4E76-852A-62BAD484FFB9}" destId="{F50DF505-3EDD-4F58-BED3-4DE489B5205E}" srcOrd="0" destOrd="0" presId="urn:microsoft.com/office/officeart/2005/8/layout/orgChart1"/>
    <dgm:cxn modelId="{45E1C4D1-D5F7-4118-AA75-8093CE3F4C5A}" type="presParOf" srcId="{F50DF505-3EDD-4F58-BED3-4DE489B5205E}" destId="{B52C6470-C311-4337-A47F-F38FF0EB3E79}" srcOrd="0" destOrd="0" presId="urn:microsoft.com/office/officeart/2005/8/layout/orgChart1"/>
    <dgm:cxn modelId="{8291AE51-0450-4C46-BCCB-5655BB33AC6B}" type="presParOf" srcId="{F50DF505-3EDD-4F58-BED3-4DE489B5205E}" destId="{72E6C89F-1E9C-4138-BEF0-654CF05E9E5E}" srcOrd="1" destOrd="0" presId="urn:microsoft.com/office/officeart/2005/8/layout/orgChart1"/>
    <dgm:cxn modelId="{8C3BED67-30BB-4608-93B2-0E8715EFCF59}" type="presParOf" srcId="{38B47BB1-DE95-4E76-852A-62BAD484FFB9}" destId="{ED215F71-F0FC-464F-807D-0EFB510DDB77}" srcOrd="1" destOrd="0" presId="urn:microsoft.com/office/officeart/2005/8/layout/orgChart1"/>
    <dgm:cxn modelId="{A66559CA-1449-49DC-97EF-6C592C94D97C}" type="presParOf" srcId="{38B47BB1-DE95-4E76-852A-62BAD484FFB9}" destId="{F8F70376-E295-4B02-931E-EDB0B1338CE0}" srcOrd="2" destOrd="0" presId="urn:microsoft.com/office/officeart/2005/8/layout/orgChart1"/>
    <dgm:cxn modelId="{D00B657B-CA7D-417D-9929-B4D475C15E35}" type="presParOf" srcId="{D548791D-80F7-4946-9A7A-FA7A89CA5549}" destId="{48CEC23D-DC05-49D0-A2FA-CDAE662D7AF2}" srcOrd="2" destOrd="0" presId="urn:microsoft.com/office/officeart/2005/8/layout/orgChart1"/>
    <dgm:cxn modelId="{D201F63E-F3B0-4297-8BE2-E05ADF59A628}" type="presParOf" srcId="{D548791D-80F7-4946-9A7A-FA7A89CA5549}" destId="{505F6E27-91AA-4A15-BD1B-ABCFC925FA27}" srcOrd="3" destOrd="0" presId="urn:microsoft.com/office/officeart/2005/8/layout/orgChart1"/>
    <dgm:cxn modelId="{46A8013B-CD9B-470B-A797-AE5D8EBD1256}" type="presParOf" srcId="{505F6E27-91AA-4A15-BD1B-ABCFC925FA27}" destId="{81BF03AC-D92E-4081-ABBC-A5729E25A2DC}" srcOrd="0" destOrd="0" presId="urn:microsoft.com/office/officeart/2005/8/layout/orgChart1"/>
    <dgm:cxn modelId="{6C8E1CB6-D3A5-46A9-BDCD-E476DC31B0CF}" type="presParOf" srcId="{81BF03AC-D92E-4081-ABBC-A5729E25A2DC}" destId="{F0248D7E-CE51-4160-9BD8-CD6A209F39AC}" srcOrd="0" destOrd="0" presId="urn:microsoft.com/office/officeart/2005/8/layout/orgChart1"/>
    <dgm:cxn modelId="{3819EE80-E9D2-417A-A21B-AAB355695BF0}" type="presParOf" srcId="{81BF03AC-D92E-4081-ABBC-A5729E25A2DC}" destId="{D0DDADD2-08CD-4327-BA2C-9834273A6F35}" srcOrd="1" destOrd="0" presId="urn:microsoft.com/office/officeart/2005/8/layout/orgChart1"/>
    <dgm:cxn modelId="{22D7DBB8-F48F-47DA-B397-68D1FA106D9A}" type="presParOf" srcId="{505F6E27-91AA-4A15-BD1B-ABCFC925FA27}" destId="{75582A91-BC42-4A9E-81F4-DDF6F4DC0F7D}" srcOrd="1" destOrd="0" presId="urn:microsoft.com/office/officeart/2005/8/layout/orgChart1"/>
    <dgm:cxn modelId="{1F2569B4-B982-4C8A-9CB1-56726451EB11}" type="presParOf" srcId="{505F6E27-91AA-4A15-BD1B-ABCFC925FA27}" destId="{60A17A63-8BBE-41E6-B67B-EF3FABF5B6D4}" srcOrd="2" destOrd="0" presId="urn:microsoft.com/office/officeart/2005/8/layout/orgChart1"/>
    <dgm:cxn modelId="{9370FD8C-B329-4327-8CBA-AC16C6A30D87}" type="presParOf" srcId="{D548791D-80F7-4946-9A7A-FA7A89CA5549}" destId="{67678FF4-3D3A-401E-97BA-A56EB6C2BB33}" srcOrd="4" destOrd="0" presId="urn:microsoft.com/office/officeart/2005/8/layout/orgChart1"/>
    <dgm:cxn modelId="{E33447A5-88A5-45F9-9339-35B21BA33EA5}" type="presParOf" srcId="{D548791D-80F7-4946-9A7A-FA7A89CA5549}" destId="{55435B0A-BCF2-4275-97F9-3E731F0C9727}" srcOrd="5" destOrd="0" presId="urn:microsoft.com/office/officeart/2005/8/layout/orgChart1"/>
    <dgm:cxn modelId="{F694F8B5-03A7-4A71-BA02-CC68B5E5CF6D}" type="presParOf" srcId="{55435B0A-BCF2-4275-97F9-3E731F0C9727}" destId="{45B210AC-FD0B-4EA1-BC86-9AB6E4F345CC}" srcOrd="0" destOrd="0" presId="urn:microsoft.com/office/officeart/2005/8/layout/orgChart1"/>
    <dgm:cxn modelId="{0BB24AFE-3741-465A-9ED9-12028B9F0316}" type="presParOf" srcId="{45B210AC-FD0B-4EA1-BC86-9AB6E4F345CC}" destId="{756FB068-C305-4674-86CF-07023F0DE9B1}" srcOrd="0" destOrd="0" presId="urn:microsoft.com/office/officeart/2005/8/layout/orgChart1"/>
    <dgm:cxn modelId="{72A8714C-A387-4252-8AA5-2C5B361321EE}" type="presParOf" srcId="{45B210AC-FD0B-4EA1-BC86-9AB6E4F345CC}" destId="{45C78E16-F461-41D3-8718-7A75D2E31381}" srcOrd="1" destOrd="0" presId="urn:microsoft.com/office/officeart/2005/8/layout/orgChart1"/>
    <dgm:cxn modelId="{B9ABF309-9B24-4860-ADCA-CECE36C36130}" type="presParOf" srcId="{55435B0A-BCF2-4275-97F9-3E731F0C9727}" destId="{75653316-99C6-4E45-9E09-9807B9944A99}" srcOrd="1" destOrd="0" presId="urn:microsoft.com/office/officeart/2005/8/layout/orgChart1"/>
    <dgm:cxn modelId="{415B4DCF-F14F-46C8-BE41-033E9585D5EB}" type="presParOf" srcId="{55435B0A-BCF2-4275-97F9-3E731F0C9727}" destId="{BE83AC20-271A-4267-8CBC-22B3068E6F13}" srcOrd="2" destOrd="0" presId="urn:microsoft.com/office/officeart/2005/8/layout/orgChart1"/>
    <dgm:cxn modelId="{149DED19-D50B-4F54-9695-8F30E0D55B56}" type="presParOf" srcId="{D548791D-80F7-4946-9A7A-FA7A89CA5549}" destId="{9D74EEB8-76A5-4A8E-8BB8-9D79843C3AD1}" srcOrd="6" destOrd="0" presId="urn:microsoft.com/office/officeart/2005/8/layout/orgChart1"/>
    <dgm:cxn modelId="{BA478949-4C4E-4185-B64D-FF4A6E9C9A7F}" type="presParOf" srcId="{D548791D-80F7-4946-9A7A-FA7A89CA5549}" destId="{F11BD9FA-8DEF-4B79-A04A-13D23027C9FF}" srcOrd="7" destOrd="0" presId="urn:microsoft.com/office/officeart/2005/8/layout/orgChart1"/>
    <dgm:cxn modelId="{6B14ECB3-88FB-486C-9081-69302E832012}" type="presParOf" srcId="{F11BD9FA-8DEF-4B79-A04A-13D23027C9FF}" destId="{038EBA85-456F-4D9D-BC2C-E84418B3ABFE}" srcOrd="0" destOrd="0" presId="urn:microsoft.com/office/officeart/2005/8/layout/orgChart1"/>
    <dgm:cxn modelId="{3477819E-4596-4CB8-8AE0-1DD2E99EF771}" type="presParOf" srcId="{038EBA85-456F-4D9D-BC2C-E84418B3ABFE}" destId="{4BE29739-6129-4437-993C-99D95E9BFBBA}" srcOrd="0" destOrd="0" presId="urn:microsoft.com/office/officeart/2005/8/layout/orgChart1"/>
    <dgm:cxn modelId="{04754886-5604-4AC3-86C8-402109724014}" type="presParOf" srcId="{038EBA85-456F-4D9D-BC2C-E84418B3ABFE}" destId="{5BCD2EF8-2F34-4924-BDD4-C9A78D2BAC37}" srcOrd="1" destOrd="0" presId="urn:microsoft.com/office/officeart/2005/8/layout/orgChart1"/>
    <dgm:cxn modelId="{1418B1C1-1DAE-4C7A-BEF5-462485DB7178}" type="presParOf" srcId="{F11BD9FA-8DEF-4B79-A04A-13D23027C9FF}" destId="{3E103FD7-9EFA-4D41-B9D4-4A7E5930E653}" srcOrd="1" destOrd="0" presId="urn:microsoft.com/office/officeart/2005/8/layout/orgChart1"/>
    <dgm:cxn modelId="{B2F90EAC-DD1C-49F0-983E-D967330D5076}" type="presParOf" srcId="{F11BD9FA-8DEF-4B79-A04A-13D23027C9FF}" destId="{C32993ED-8067-473F-81BC-1B930318FD01}" srcOrd="2" destOrd="0" presId="urn:microsoft.com/office/officeart/2005/8/layout/orgChart1"/>
    <dgm:cxn modelId="{2AECB593-5296-4C23-9CD1-8E2F6582FB23}" type="presParOf" srcId="{B1E81963-8915-493D-A6C2-DB400AB6B090}" destId="{50D06FC8-4032-4790-A8BA-197C3843D4EE}" srcOrd="2" destOrd="0" presId="urn:microsoft.com/office/officeart/2005/8/layout/orgChart1"/>
    <dgm:cxn modelId="{88BD7FB1-9B88-42F7-BCCC-8B3C9887A4D3}" type="presParOf" srcId="{F092C3B4-055D-4566-BFFA-7230F49FC5DF}" destId="{7B049D3C-48C1-40AA-A2E1-17A71265964B}" srcOrd="16" destOrd="0" presId="urn:microsoft.com/office/officeart/2005/8/layout/orgChart1"/>
    <dgm:cxn modelId="{62C70300-15B2-4C54-9658-D9F9BA188834}" type="presParOf" srcId="{F092C3B4-055D-4566-BFFA-7230F49FC5DF}" destId="{AEE8C470-4A13-45AB-BF96-26CB29D89C1C}" srcOrd="17" destOrd="0" presId="urn:microsoft.com/office/officeart/2005/8/layout/orgChart1"/>
    <dgm:cxn modelId="{3376BA52-99B1-4474-8322-97F0204690ED}" type="presParOf" srcId="{AEE8C470-4A13-45AB-BF96-26CB29D89C1C}" destId="{D42578EA-A8EF-459E-9B68-2F8C086A24A3}" srcOrd="0" destOrd="0" presId="urn:microsoft.com/office/officeart/2005/8/layout/orgChart1"/>
    <dgm:cxn modelId="{66F9DCFB-99F9-42EE-9042-84CE808C1289}" type="presParOf" srcId="{D42578EA-A8EF-459E-9B68-2F8C086A24A3}" destId="{ECC2C8B3-25EC-4ED4-A316-904F120FA8FC}" srcOrd="0" destOrd="0" presId="urn:microsoft.com/office/officeart/2005/8/layout/orgChart1"/>
    <dgm:cxn modelId="{607A2ED2-6884-4D75-A7A5-FE1FA8BC96A7}" type="presParOf" srcId="{D42578EA-A8EF-459E-9B68-2F8C086A24A3}" destId="{6E1932A0-F152-4D9A-BF24-D4C312368C08}" srcOrd="1" destOrd="0" presId="urn:microsoft.com/office/officeart/2005/8/layout/orgChart1"/>
    <dgm:cxn modelId="{85D89BCD-3B74-426F-9DBF-3CBE5D9B51A3}" type="presParOf" srcId="{AEE8C470-4A13-45AB-BF96-26CB29D89C1C}" destId="{066A54CE-33A6-4130-B1B5-9B3825ADA21C}" srcOrd="1" destOrd="0" presId="urn:microsoft.com/office/officeart/2005/8/layout/orgChart1"/>
    <dgm:cxn modelId="{A633E6BB-C9CE-4F71-8F93-6A5DBBBAB7D1}" type="presParOf" srcId="{066A54CE-33A6-4130-B1B5-9B3825ADA21C}" destId="{CF60757A-0BEF-4E9C-A8AD-A2666915442A}" srcOrd="0" destOrd="0" presId="urn:microsoft.com/office/officeart/2005/8/layout/orgChart1"/>
    <dgm:cxn modelId="{A81E3D94-4BB4-4142-907A-FC050F9094F8}" type="presParOf" srcId="{066A54CE-33A6-4130-B1B5-9B3825ADA21C}" destId="{27507DA1-37F4-42FF-87A6-0CFEED365EDD}" srcOrd="1" destOrd="0" presId="urn:microsoft.com/office/officeart/2005/8/layout/orgChart1"/>
    <dgm:cxn modelId="{E90C43D1-3BBF-45DD-887D-81F9C5C90483}" type="presParOf" srcId="{27507DA1-37F4-42FF-87A6-0CFEED365EDD}" destId="{4D3ADAE2-1267-45F5-984D-9C253A081E8B}" srcOrd="0" destOrd="0" presId="urn:microsoft.com/office/officeart/2005/8/layout/orgChart1"/>
    <dgm:cxn modelId="{28EA319A-3AE1-47A2-B9D9-3152FE9201B8}" type="presParOf" srcId="{4D3ADAE2-1267-45F5-984D-9C253A081E8B}" destId="{4A7308CD-D7F4-4677-8DAF-0A6F60A7CBC6}" srcOrd="0" destOrd="0" presId="urn:microsoft.com/office/officeart/2005/8/layout/orgChart1"/>
    <dgm:cxn modelId="{4A4FEE9B-F1BC-4386-86B3-EBA47EA1A30D}" type="presParOf" srcId="{4D3ADAE2-1267-45F5-984D-9C253A081E8B}" destId="{09A91EC2-0B94-42AB-8C68-1E3E74A4475C}" srcOrd="1" destOrd="0" presId="urn:microsoft.com/office/officeart/2005/8/layout/orgChart1"/>
    <dgm:cxn modelId="{EA44F646-C29E-41B0-9DFE-FD5D43AB702C}" type="presParOf" srcId="{27507DA1-37F4-42FF-87A6-0CFEED365EDD}" destId="{5D9E29B7-1832-4B79-9843-5BF1B8F5E427}" srcOrd="1" destOrd="0" presId="urn:microsoft.com/office/officeart/2005/8/layout/orgChart1"/>
    <dgm:cxn modelId="{38197F12-04A4-4FBA-A069-40CB4FE8538F}" type="presParOf" srcId="{27507DA1-37F4-42FF-87A6-0CFEED365EDD}" destId="{A96CA56E-44E5-4884-A4F8-835ADBB47D44}" srcOrd="2" destOrd="0" presId="urn:microsoft.com/office/officeart/2005/8/layout/orgChart1"/>
    <dgm:cxn modelId="{541357FD-ED9A-491D-9DF8-C496166D7CCD}" type="presParOf" srcId="{066A54CE-33A6-4130-B1B5-9B3825ADA21C}" destId="{F5DF74EB-47E1-482E-A32C-A2B99732760A}" srcOrd="2" destOrd="0" presId="urn:microsoft.com/office/officeart/2005/8/layout/orgChart1"/>
    <dgm:cxn modelId="{324684AA-D3D2-48A8-B0D2-421766341E5C}" type="presParOf" srcId="{066A54CE-33A6-4130-B1B5-9B3825ADA21C}" destId="{C49926E1-1C69-40EC-9385-B1F9A917865E}" srcOrd="3" destOrd="0" presId="urn:microsoft.com/office/officeart/2005/8/layout/orgChart1"/>
    <dgm:cxn modelId="{83A006A4-BBCA-4D4C-937C-EE0EEFEB3257}" type="presParOf" srcId="{C49926E1-1C69-40EC-9385-B1F9A917865E}" destId="{7625A421-BF5C-4062-AF55-914BE6F6FC3B}" srcOrd="0" destOrd="0" presId="urn:microsoft.com/office/officeart/2005/8/layout/orgChart1"/>
    <dgm:cxn modelId="{95EDDFA5-92E7-43E7-BF4A-886861F45599}" type="presParOf" srcId="{7625A421-BF5C-4062-AF55-914BE6F6FC3B}" destId="{5A6C901F-112D-4BE7-8201-042EEFB1AFEE}" srcOrd="0" destOrd="0" presId="urn:microsoft.com/office/officeart/2005/8/layout/orgChart1"/>
    <dgm:cxn modelId="{497E4C60-8E83-4624-A51F-B36AD05C36C5}" type="presParOf" srcId="{7625A421-BF5C-4062-AF55-914BE6F6FC3B}" destId="{47E7628B-EC7C-4DA9-AF43-4DC822B35610}" srcOrd="1" destOrd="0" presId="urn:microsoft.com/office/officeart/2005/8/layout/orgChart1"/>
    <dgm:cxn modelId="{85ED45E5-412B-421F-97A0-C5E003D1905B}" type="presParOf" srcId="{C49926E1-1C69-40EC-9385-B1F9A917865E}" destId="{60B54D98-2C3E-427C-BE2A-32397B695D74}" srcOrd="1" destOrd="0" presId="urn:microsoft.com/office/officeart/2005/8/layout/orgChart1"/>
    <dgm:cxn modelId="{F70E357C-3244-40F8-AE7E-27FDB38DECBE}" type="presParOf" srcId="{C49926E1-1C69-40EC-9385-B1F9A917865E}" destId="{0A67107C-173D-42C3-8EF4-696D5413BAF1}" srcOrd="2" destOrd="0" presId="urn:microsoft.com/office/officeart/2005/8/layout/orgChart1"/>
    <dgm:cxn modelId="{335AC3B0-2040-4EAB-B7AF-8129ADC017AA}" type="presParOf" srcId="{066A54CE-33A6-4130-B1B5-9B3825ADA21C}" destId="{88260B8C-8F36-4297-B1BE-1D1D06B029D8}" srcOrd="4" destOrd="0" presId="urn:microsoft.com/office/officeart/2005/8/layout/orgChart1"/>
    <dgm:cxn modelId="{77766D64-BF9A-4D63-9AAF-566463CBCC01}" type="presParOf" srcId="{066A54CE-33A6-4130-B1B5-9B3825ADA21C}" destId="{8F33BB81-F04F-4790-B996-B097312E63DD}" srcOrd="5" destOrd="0" presId="urn:microsoft.com/office/officeart/2005/8/layout/orgChart1"/>
    <dgm:cxn modelId="{4FF3BCA2-020B-46D9-B796-731AD7715E59}" type="presParOf" srcId="{8F33BB81-F04F-4790-B996-B097312E63DD}" destId="{39A21877-5961-4C55-8E62-5E3152018D3C}" srcOrd="0" destOrd="0" presId="urn:microsoft.com/office/officeart/2005/8/layout/orgChart1"/>
    <dgm:cxn modelId="{73B0E5E4-5D0E-4D30-8F62-12E1EB25928E}" type="presParOf" srcId="{39A21877-5961-4C55-8E62-5E3152018D3C}" destId="{5893D236-B2AF-4CDD-86C6-03A46C0CEF5F}" srcOrd="0" destOrd="0" presId="urn:microsoft.com/office/officeart/2005/8/layout/orgChart1"/>
    <dgm:cxn modelId="{0F7F5A4D-9E52-4B3C-877C-7C329727C166}" type="presParOf" srcId="{39A21877-5961-4C55-8E62-5E3152018D3C}" destId="{776661D6-EACA-4F80-A5C8-CA7BF59C38BB}" srcOrd="1" destOrd="0" presId="urn:microsoft.com/office/officeart/2005/8/layout/orgChart1"/>
    <dgm:cxn modelId="{858476A1-B909-4C1E-9F71-5BD4772AC2EB}" type="presParOf" srcId="{8F33BB81-F04F-4790-B996-B097312E63DD}" destId="{14DD5C9F-8BD6-4234-8341-2039350E71A9}" srcOrd="1" destOrd="0" presId="urn:microsoft.com/office/officeart/2005/8/layout/orgChart1"/>
    <dgm:cxn modelId="{DF6024BA-E520-4E2D-AC8F-78FBE43C095A}" type="presParOf" srcId="{8F33BB81-F04F-4790-B996-B097312E63DD}" destId="{BB71B53E-739B-40C4-BFAE-0B8562A39170}" srcOrd="2" destOrd="0" presId="urn:microsoft.com/office/officeart/2005/8/layout/orgChart1"/>
    <dgm:cxn modelId="{71D6FB57-A599-4DD0-AB13-5757CA7227E1}" type="presParOf" srcId="{066A54CE-33A6-4130-B1B5-9B3825ADA21C}" destId="{C748B789-0A8F-42F1-AD52-09278552E0CE}" srcOrd="6" destOrd="0" presId="urn:microsoft.com/office/officeart/2005/8/layout/orgChart1"/>
    <dgm:cxn modelId="{C6E5E651-7ADC-4F72-A7AC-0F67E2CAE993}" type="presParOf" srcId="{066A54CE-33A6-4130-B1B5-9B3825ADA21C}" destId="{1F9F221E-6218-48B0-A54D-2327F6220FA9}" srcOrd="7" destOrd="0" presId="urn:microsoft.com/office/officeart/2005/8/layout/orgChart1"/>
    <dgm:cxn modelId="{E3EAAC5E-0F47-47BA-A8E8-97E02F8AE6F6}" type="presParOf" srcId="{1F9F221E-6218-48B0-A54D-2327F6220FA9}" destId="{47676621-1C57-40C4-B636-AB046E8EAB21}" srcOrd="0" destOrd="0" presId="urn:microsoft.com/office/officeart/2005/8/layout/orgChart1"/>
    <dgm:cxn modelId="{728C0FD6-16DF-47F9-B472-9F85C7D6AC41}" type="presParOf" srcId="{47676621-1C57-40C4-B636-AB046E8EAB21}" destId="{F7119BB2-166D-4277-940B-38292EF670B5}" srcOrd="0" destOrd="0" presId="urn:microsoft.com/office/officeart/2005/8/layout/orgChart1"/>
    <dgm:cxn modelId="{8001D82D-A7AD-4550-A2EA-9470D445B5BD}" type="presParOf" srcId="{47676621-1C57-40C4-B636-AB046E8EAB21}" destId="{2927B88B-7335-4078-A111-9D3B6540D6D0}" srcOrd="1" destOrd="0" presId="urn:microsoft.com/office/officeart/2005/8/layout/orgChart1"/>
    <dgm:cxn modelId="{0FA3738D-05CD-4202-A07C-5709A30DAE2A}" type="presParOf" srcId="{1F9F221E-6218-48B0-A54D-2327F6220FA9}" destId="{CDB6258D-1A42-4ABB-A4C9-4C99CB9D4B45}" srcOrd="1" destOrd="0" presId="urn:microsoft.com/office/officeart/2005/8/layout/orgChart1"/>
    <dgm:cxn modelId="{BB82BBC7-B9AD-4059-82B9-13D59B922919}" type="presParOf" srcId="{1F9F221E-6218-48B0-A54D-2327F6220FA9}" destId="{53CD6F39-F683-4E7B-AC92-2BC9C7F01F36}" srcOrd="2" destOrd="0" presId="urn:microsoft.com/office/officeart/2005/8/layout/orgChart1"/>
    <dgm:cxn modelId="{F59EB0E5-4202-4EA8-B1E5-EE0C9AD5B77A}" type="presParOf" srcId="{066A54CE-33A6-4130-B1B5-9B3825ADA21C}" destId="{3FB25F46-3ED6-4C20-9FE6-13B348F7F0EF}" srcOrd="8" destOrd="0" presId="urn:microsoft.com/office/officeart/2005/8/layout/orgChart1"/>
    <dgm:cxn modelId="{E866F871-2408-4DEA-B25A-16FD88FFAA29}" type="presParOf" srcId="{066A54CE-33A6-4130-B1B5-9B3825ADA21C}" destId="{A1A6303A-22E6-44C8-B2BA-1BE1F1A192F7}" srcOrd="9" destOrd="0" presId="urn:microsoft.com/office/officeart/2005/8/layout/orgChart1"/>
    <dgm:cxn modelId="{378A37AE-E96B-4B5D-BE9F-535EFE851ECD}" type="presParOf" srcId="{A1A6303A-22E6-44C8-B2BA-1BE1F1A192F7}" destId="{DA535372-5980-43CB-9347-7507E9A51B6B}" srcOrd="0" destOrd="0" presId="urn:microsoft.com/office/officeart/2005/8/layout/orgChart1"/>
    <dgm:cxn modelId="{1D69A491-CB92-4CB1-8BD5-9DAEA6B93B41}" type="presParOf" srcId="{DA535372-5980-43CB-9347-7507E9A51B6B}" destId="{41106CA5-8AD5-4A3E-972B-F26E88635301}" srcOrd="0" destOrd="0" presId="urn:microsoft.com/office/officeart/2005/8/layout/orgChart1"/>
    <dgm:cxn modelId="{5E5765CC-D88B-4F5A-8608-DC5B32213145}" type="presParOf" srcId="{DA535372-5980-43CB-9347-7507E9A51B6B}" destId="{8BD3813E-D65E-49F5-9055-91A621FAF117}" srcOrd="1" destOrd="0" presId="urn:microsoft.com/office/officeart/2005/8/layout/orgChart1"/>
    <dgm:cxn modelId="{1F7D83C2-8AA2-44F7-97F0-E1FC33FDBF1D}" type="presParOf" srcId="{A1A6303A-22E6-44C8-B2BA-1BE1F1A192F7}" destId="{B52750FF-CB35-4C8B-BDCD-C12E769AC454}" srcOrd="1" destOrd="0" presId="urn:microsoft.com/office/officeart/2005/8/layout/orgChart1"/>
    <dgm:cxn modelId="{8705177A-5625-4FC3-ABDF-8F52E4526E56}" type="presParOf" srcId="{A1A6303A-22E6-44C8-B2BA-1BE1F1A192F7}" destId="{30A379D7-6065-4FF8-A1BE-9BA059FE7EFA}" srcOrd="2" destOrd="0" presId="urn:microsoft.com/office/officeart/2005/8/layout/orgChart1"/>
    <dgm:cxn modelId="{2D2CF723-26BE-46F4-8EB3-24BCB9AB9D41}" type="presParOf" srcId="{066A54CE-33A6-4130-B1B5-9B3825ADA21C}" destId="{A1C3E94C-CDC2-4ACA-9CF5-62940DB0B624}" srcOrd="10" destOrd="0" presId="urn:microsoft.com/office/officeart/2005/8/layout/orgChart1"/>
    <dgm:cxn modelId="{BE1D01EE-E000-4A37-8E5E-8104E9FD9A74}" type="presParOf" srcId="{066A54CE-33A6-4130-B1B5-9B3825ADA21C}" destId="{5B1C0DB1-0308-4D09-8B4E-59E877484111}" srcOrd="11" destOrd="0" presId="urn:microsoft.com/office/officeart/2005/8/layout/orgChart1"/>
    <dgm:cxn modelId="{B28CC571-8E71-4E0D-858A-2EA9D3D634B6}" type="presParOf" srcId="{5B1C0DB1-0308-4D09-8B4E-59E877484111}" destId="{E2331AA3-B734-4745-82C5-DD9E77890411}" srcOrd="0" destOrd="0" presId="urn:microsoft.com/office/officeart/2005/8/layout/orgChart1"/>
    <dgm:cxn modelId="{3CC6C79B-6D7E-49F4-B281-B2A3C28E830D}" type="presParOf" srcId="{E2331AA3-B734-4745-82C5-DD9E77890411}" destId="{0F38D7D4-2F97-4FA7-8D6F-6FC9B8A4FDB7}" srcOrd="0" destOrd="0" presId="urn:microsoft.com/office/officeart/2005/8/layout/orgChart1"/>
    <dgm:cxn modelId="{D49F5582-A64B-48F7-938A-E282A3D96ACF}" type="presParOf" srcId="{E2331AA3-B734-4745-82C5-DD9E77890411}" destId="{517EEC60-E23D-46D2-A4D3-B3906ED59ED6}" srcOrd="1" destOrd="0" presId="urn:microsoft.com/office/officeart/2005/8/layout/orgChart1"/>
    <dgm:cxn modelId="{87BC8245-36E8-446C-A0EC-F5B785B0DB38}" type="presParOf" srcId="{5B1C0DB1-0308-4D09-8B4E-59E877484111}" destId="{FF42A44A-5B16-4936-8FF8-4A5C36BFC24B}" srcOrd="1" destOrd="0" presId="urn:microsoft.com/office/officeart/2005/8/layout/orgChart1"/>
    <dgm:cxn modelId="{40207543-4283-4B1C-A756-32D95E805445}" type="presParOf" srcId="{5B1C0DB1-0308-4D09-8B4E-59E877484111}" destId="{DDB37D1F-0AD7-43D9-9F3D-FB2B6E47063B}" srcOrd="2" destOrd="0" presId="urn:microsoft.com/office/officeart/2005/8/layout/orgChart1"/>
    <dgm:cxn modelId="{28B982AC-37D6-4134-A0DC-61B412F0E0CF}" type="presParOf" srcId="{AEE8C470-4A13-45AB-BF96-26CB29D89C1C}" destId="{2F8D33DC-3363-4DC1-8C5B-F600D1CF4ED0}" srcOrd="2" destOrd="0" presId="urn:microsoft.com/office/officeart/2005/8/layout/orgChart1"/>
    <dgm:cxn modelId="{DE8041EC-315A-4FA1-B10E-3CFA69DAED0B}" type="presParOf" srcId="{CD49583D-D307-46C4-84CA-FD0C6089D39B}" destId="{E1455DDB-B00F-45ED-9193-E03017654C2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3E94C-CDC2-4ACA-9CF5-62940DB0B624}">
      <dsp:nvSpPr>
        <dsp:cNvPr id="0" name=""/>
        <dsp:cNvSpPr/>
      </dsp:nvSpPr>
      <dsp:spPr>
        <a:xfrm>
          <a:off x="7994511" y="1123233"/>
          <a:ext cx="122546" cy="3276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087"/>
              </a:lnTo>
              <a:lnTo>
                <a:pt x="122546" y="3276087"/>
              </a:lnTo>
            </a:path>
          </a:pathLst>
        </a:custGeom>
        <a:noFill/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3FB25F46-3ED6-4C20-9FE6-13B348F7F0EF}">
      <dsp:nvSpPr>
        <dsp:cNvPr id="0" name=""/>
        <dsp:cNvSpPr/>
      </dsp:nvSpPr>
      <dsp:spPr>
        <a:xfrm>
          <a:off x="7994511" y="1123233"/>
          <a:ext cx="122546" cy="2696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6031"/>
              </a:lnTo>
              <a:lnTo>
                <a:pt x="122546" y="2696031"/>
              </a:lnTo>
            </a:path>
          </a:pathLst>
        </a:custGeom>
        <a:noFill/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C748B789-0A8F-42F1-AD52-09278552E0CE}">
      <dsp:nvSpPr>
        <dsp:cNvPr id="0" name=""/>
        <dsp:cNvSpPr/>
      </dsp:nvSpPr>
      <dsp:spPr>
        <a:xfrm>
          <a:off x="7994511" y="1123233"/>
          <a:ext cx="122546" cy="2115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976"/>
              </a:lnTo>
              <a:lnTo>
                <a:pt x="122546" y="2115976"/>
              </a:lnTo>
            </a:path>
          </a:pathLst>
        </a:custGeom>
        <a:noFill/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88260B8C-8F36-4297-B1BE-1D1D06B029D8}">
      <dsp:nvSpPr>
        <dsp:cNvPr id="0" name=""/>
        <dsp:cNvSpPr/>
      </dsp:nvSpPr>
      <dsp:spPr>
        <a:xfrm>
          <a:off x="7994511" y="1123233"/>
          <a:ext cx="122546" cy="1535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921"/>
              </a:lnTo>
              <a:lnTo>
                <a:pt x="122546" y="1535921"/>
              </a:lnTo>
            </a:path>
          </a:pathLst>
        </a:custGeom>
        <a:noFill/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F5DF74EB-47E1-482E-A32C-A2B99732760A}">
      <dsp:nvSpPr>
        <dsp:cNvPr id="0" name=""/>
        <dsp:cNvSpPr/>
      </dsp:nvSpPr>
      <dsp:spPr>
        <a:xfrm>
          <a:off x="7994511" y="1123233"/>
          <a:ext cx="122546" cy="955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865"/>
              </a:lnTo>
              <a:lnTo>
                <a:pt x="122546" y="955865"/>
              </a:lnTo>
            </a:path>
          </a:pathLst>
        </a:custGeom>
        <a:noFill/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CF60757A-0BEF-4E9C-A8AD-A2666915442A}">
      <dsp:nvSpPr>
        <dsp:cNvPr id="0" name=""/>
        <dsp:cNvSpPr/>
      </dsp:nvSpPr>
      <dsp:spPr>
        <a:xfrm>
          <a:off x="7994511" y="1123233"/>
          <a:ext cx="122546" cy="375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810"/>
              </a:lnTo>
              <a:lnTo>
                <a:pt x="122546" y="375810"/>
              </a:lnTo>
            </a:path>
          </a:pathLst>
        </a:custGeom>
        <a:noFill/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7B049D3C-48C1-40AA-A2E1-17A71265964B}">
      <dsp:nvSpPr>
        <dsp:cNvPr id="0" name=""/>
        <dsp:cNvSpPr/>
      </dsp:nvSpPr>
      <dsp:spPr>
        <a:xfrm>
          <a:off x="4367123" y="543178"/>
          <a:ext cx="3954180" cy="171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782"/>
              </a:lnTo>
              <a:lnTo>
                <a:pt x="3954180" y="85782"/>
              </a:lnTo>
              <a:lnTo>
                <a:pt x="3954180" y="1715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4EEB8-76A5-4A8E-8BB8-9D79843C3AD1}">
      <dsp:nvSpPr>
        <dsp:cNvPr id="0" name=""/>
        <dsp:cNvSpPr/>
      </dsp:nvSpPr>
      <dsp:spPr>
        <a:xfrm>
          <a:off x="7005966" y="1123233"/>
          <a:ext cx="122546" cy="2115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976"/>
              </a:lnTo>
              <a:lnTo>
                <a:pt x="122546" y="2115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78FF4-3D3A-401E-97BA-A56EB6C2BB33}">
      <dsp:nvSpPr>
        <dsp:cNvPr id="0" name=""/>
        <dsp:cNvSpPr/>
      </dsp:nvSpPr>
      <dsp:spPr>
        <a:xfrm>
          <a:off x="7005966" y="1123233"/>
          <a:ext cx="122546" cy="1535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921"/>
              </a:lnTo>
              <a:lnTo>
                <a:pt x="122546" y="1535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EC23D-DC05-49D0-A2FA-CDAE662D7AF2}">
      <dsp:nvSpPr>
        <dsp:cNvPr id="0" name=""/>
        <dsp:cNvSpPr/>
      </dsp:nvSpPr>
      <dsp:spPr>
        <a:xfrm>
          <a:off x="7005966" y="1123233"/>
          <a:ext cx="122546" cy="955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865"/>
              </a:lnTo>
              <a:lnTo>
                <a:pt x="122546" y="955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B9DA1-1276-46B6-8CF4-000EA90F0B26}">
      <dsp:nvSpPr>
        <dsp:cNvPr id="0" name=""/>
        <dsp:cNvSpPr/>
      </dsp:nvSpPr>
      <dsp:spPr>
        <a:xfrm>
          <a:off x="7005966" y="1123233"/>
          <a:ext cx="122546" cy="375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810"/>
              </a:lnTo>
              <a:lnTo>
                <a:pt x="122546" y="3758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99E6E-4AB2-479E-93C2-2C8B91793550}">
      <dsp:nvSpPr>
        <dsp:cNvPr id="0" name=""/>
        <dsp:cNvSpPr/>
      </dsp:nvSpPr>
      <dsp:spPr>
        <a:xfrm>
          <a:off x="4367123" y="543178"/>
          <a:ext cx="2965635" cy="171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782"/>
              </a:lnTo>
              <a:lnTo>
                <a:pt x="2965635" y="85782"/>
              </a:lnTo>
              <a:lnTo>
                <a:pt x="2965635" y="1715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D2296-D7D5-4640-8B37-C6F4D05484D9}">
      <dsp:nvSpPr>
        <dsp:cNvPr id="0" name=""/>
        <dsp:cNvSpPr/>
      </dsp:nvSpPr>
      <dsp:spPr>
        <a:xfrm>
          <a:off x="6017421" y="1123233"/>
          <a:ext cx="122546" cy="2696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6031"/>
              </a:lnTo>
              <a:lnTo>
                <a:pt x="122546" y="26960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DAC95-2D7E-498C-B22B-65BA7C6DD35A}">
      <dsp:nvSpPr>
        <dsp:cNvPr id="0" name=""/>
        <dsp:cNvSpPr/>
      </dsp:nvSpPr>
      <dsp:spPr>
        <a:xfrm>
          <a:off x="6017421" y="1123233"/>
          <a:ext cx="122546" cy="2115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976"/>
              </a:lnTo>
              <a:lnTo>
                <a:pt x="122546" y="2115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4FC1-73B1-4996-827F-690D356DD524}">
      <dsp:nvSpPr>
        <dsp:cNvPr id="0" name=""/>
        <dsp:cNvSpPr/>
      </dsp:nvSpPr>
      <dsp:spPr>
        <a:xfrm>
          <a:off x="6017421" y="1123233"/>
          <a:ext cx="122546" cy="1535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921"/>
              </a:lnTo>
              <a:lnTo>
                <a:pt x="122546" y="1535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E7C78-9A79-41B5-880F-3EA080EBF30E}">
      <dsp:nvSpPr>
        <dsp:cNvPr id="0" name=""/>
        <dsp:cNvSpPr/>
      </dsp:nvSpPr>
      <dsp:spPr>
        <a:xfrm>
          <a:off x="6017421" y="1123233"/>
          <a:ext cx="122546" cy="955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865"/>
              </a:lnTo>
              <a:lnTo>
                <a:pt x="122546" y="955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8A37F-0E86-4EF3-8D4B-0701E229BDE6}">
      <dsp:nvSpPr>
        <dsp:cNvPr id="0" name=""/>
        <dsp:cNvSpPr/>
      </dsp:nvSpPr>
      <dsp:spPr>
        <a:xfrm>
          <a:off x="6017421" y="1123233"/>
          <a:ext cx="122546" cy="375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810"/>
              </a:lnTo>
              <a:lnTo>
                <a:pt x="122546" y="3758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4DCD5-FC54-4953-99D9-5B2391FD24BB}">
      <dsp:nvSpPr>
        <dsp:cNvPr id="0" name=""/>
        <dsp:cNvSpPr/>
      </dsp:nvSpPr>
      <dsp:spPr>
        <a:xfrm>
          <a:off x="4367123" y="543178"/>
          <a:ext cx="1977090" cy="171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782"/>
              </a:lnTo>
              <a:lnTo>
                <a:pt x="1977090" y="85782"/>
              </a:lnTo>
              <a:lnTo>
                <a:pt x="1977090" y="1715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5F56A-02D2-487E-BD08-5CDFAD9E2448}">
      <dsp:nvSpPr>
        <dsp:cNvPr id="0" name=""/>
        <dsp:cNvSpPr/>
      </dsp:nvSpPr>
      <dsp:spPr>
        <a:xfrm>
          <a:off x="5028876" y="1123233"/>
          <a:ext cx="122546" cy="3276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087"/>
              </a:lnTo>
              <a:lnTo>
                <a:pt x="122546" y="32760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92273-C0ED-423D-9038-971B1E6CC0D9}">
      <dsp:nvSpPr>
        <dsp:cNvPr id="0" name=""/>
        <dsp:cNvSpPr/>
      </dsp:nvSpPr>
      <dsp:spPr>
        <a:xfrm>
          <a:off x="5028876" y="1123233"/>
          <a:ext cx="122546" cy="2696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6031"/>
              </a:lnTo>
              <a:lnTo>
                <a:pt x="122546" y="26960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282BD-D031-4113-8912-6F98C29EFE51}">
      <dsp:nvSpPr>
        <dsp:cNvPr id="0" name=""/>
        <dsp:cNvSpPr/>
      </dsp:nvSpPr>
      <dsp:spPr>
        <a:xfrm>
          <a:off x="5028876" y="1123233"/>
          <a:ext cx="122546" cy="2115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976"/>
              </a:lnTo>
              <a:lnTo>
                <a:pt x="122546" y="2115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28688-413F-4051-B303-5DFC90C7C08C}">
      <dsp:nvSpPr>
        <dsp:cNvPr id="0" name=""/>
        <dsp:cNvSpPr/>
      </dsp:nvSpPr>
      <dsp:spPr>
        <a:xfrm>
          <a:off x="5028876" y="1123233"/>
          <a:ext cx="122546" cy="1535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921"/>
              </a:lnTo>
              <a:lnTo>
                <a:pt x="122546" y="1535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50470-65A4-482D-80A5-9BA18EE50B18}">
      <dsp:nvSpPr>
        <dsp:cNvPr id="0" name=""/>
        <dsp:cNvSpPr/>
      </dsp:nvSpPr>
      <dsp:spPr>
        <a:xfrm>
          <a:off x="5028876" y="1123233"/>
          <a:ext cx="122546" cy="955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865"/>
              </a:lnTo>
              <a:lnTo>
                <a:pt x="122546" y="955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E180A-A152-40EC-849E-E66FD0950ADB}">
      <dsp:nvSpPr>
        <dsp:cNvPr id="0" name=""/>
        <dsp:cNvSpPr/>
      </dsp:nvSpPr>
      <dsp:spPr>
        <a:xfrm>
          <a:off x="5028876" y="1123233"/>
          <a:ext cx="122546" cy="375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810"/>
              </a:lnTo>
              <a:lnTo>
                <a:pt x="122546" y="3758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7BFB7-4FDF-49AF-93FD-C5CED69625E4}">
      <dsp:nvSpPr>
        <dsp:cNvPr id="0" name=""/>
        <dsp:cNvSpPr/>
      </dsp:nvSpPr>
      <dsp:spPr>
        <a:xfrm>
          <a:off x="4367123" y="543178"/>
          <a:ext cx="988545" cy="171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782"/>
              </a:lnTo>
              <a:lnTo>
                <a:pt x="988545" y="85782"/>
              </a:lnTo>
              <a:lnTo>
                <a:pt x="988545" y="1715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E245D-FD66-44D8-880B-5172FD44422E}">
      <dsp:nvSpPr>
        <dsp:cNvPr id="0" name=""/>
        <dsp:cNvSpPr/>
      </dsp:nvSpPr>
      <dsp:spPr>
        <a:xfrm>
          <a:off x="4040331" y="1123233"/>
          <a:ext cx="122546" cy="2115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976"/>
              </a:lnTo>
              <a:lnTo>
                <a:pt x="122546" y="2115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57538-B0AF-4AE5-A258-AF486454B86F}">
      <dsp:nvSpPr>
        <dsp:cNvPr id="0" name=""/>
        <dsp:cNvSpPr/>
      </dsp:nvSpPr>
      <dsp:spPr>
        <a:xfrm>
          <a:off x="4040331" y="1123233"/>
          <a:ext cx="122546" cy="1535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921"/>
              </a:lnTo>
              <a:lnTo>
                <a:pt x="122546" y="1535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B7B9F-68E0-409A-BA06-1B563CFE5AE2}">
      <dsp:nvSpPr>
        <dsp:cNvPr id="0" name=""/>
        <dsp:cNvSpPr/>
      </dsp:nvSpPr>
      <dsp:spPr>
        <a:xfrm>
          <a:off x="4040331" y="1123233"/>
          <a:ext cx="122546" cy="955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865"/>
              </a:lnTo>
              <a:lnTo>
                <a:pt x="122546" y="955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B7C8F6-3626-4473-96EB-F74E15107797}">
      <dsp:nvSpPr>
        <dsp:cNvPr id="0" name=""/>
        <dsp:cNvSpPr/>
      </dsp:nvSpPr>
      <dsp:spPr>
        <a:xfrm>
          <a:off x="4040331" y="1123233"/>
          <a:ext cx="122546" cy="375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810"/>
              </a:lnTo>
              <a:lnTo>
                <a:pt x="122546" y="3758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AB71F-5D0F-4A5C-A444-A6BCC193DCE8}">
      <dsp:nvSpPr>
        <dsp:cNvPr id="0" name=""/>
        <dsp:cNvSpPr/>
      </dsp:nvSpPr>
      <dsp:spPr>
        <a:xfrm>
          <a:off x="4321403" y="543178"/>
          <a:ext cx="91440" cy="1715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5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1F5B3-C574-4A8C-A7B3-D335B2C94154}">
      <dsp:nvSpPr>
        <dsp:cNvPr id="0" name=""/>
        <dsp:cNvSpPr/>
      </dsp:nvSpPr>
      <dsp:spPr>
        <a:xfrm>
          <a:off x="3051786" y="1123233"/>
          <a:ext cx="122546" cy="1535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921"/>
              </a:lnTo>
              <a:lnTo>
                <a:pt x="122546" y="1535921"/>
              </a:lnTo>
            </a:path>
          </a:pathLst>
        </a:custGeom>
        <a:noFill/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56EC143C-9280-4468-A211-62BAD687B18E}">
      <dsp:nvSpPr>
        <dsp:cNvPr id="0" name=""/>
        <dsp:cNvSpPr/>
      </dsp:nvSpPr>
      <dsp:spPr>
        <a:xfrm>
          <a:off x="3051786" y="1123233"/>
          <a:ext cx="122546" cy="955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865"/>
              </a:lnTo>
              <a:lnTo>
                <a:pt x="122546" y="955865"/>
              </a:lnTo>
            </a:path>
          </a:pathLst>
        </a:custGeom>
        <a:noFill/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6BA9CBFD-E4ED-416C-AD7C-348DA9A6F6F3}">
      <dsp:nvSpPr>
        <dsp:cNvPr id="0" name=""/>
        <dsp:cNvSpPr/>
      </dsp:nvSpPr>
      <dsp:spPr>
        <a:xfrm>
          <a:off x="3051786" y="1123233"/>
          <a:ext cx="122546" cy="375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810"/>
              </a:lnTo>
              <a:lnTo>
                <a:pt x="122546" y="375810"/>
              </a:lnTo>
            </a:path>
          </a:pathLst>
        </a:custGeom>
        <a:noFill/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F44E60BD-C503-4282-B65A-AD0FCFE31928}">
      <dsp:nvSpPr>
        <dsp:cNvPr id="0" name=""/>
        <dsp:cNvSpPr/>
      </dsp:nvSpPr>
      <dsp:spPr>
        <a:xfrm>
          <a:off x="3378578" y="543178"/>
          <a:ext cx="988545" cy="171565"/>
        </a:xfrm>
        <a:custGeom>
          <a:avLst/>
          <a:gdLst/>
          <a:ahLst/>
          <a:cxnLst/>
          <a:rect l="0" t="0" r="0" b="0"/>
          <a:pathLst>
            <a:path>
              <a:moveTo>
                <a:pt x="988545" y="0"/>
              </a:moveTo>
              <a:lnTo>
                <a:pt x="988545" y="85782"/>
              </a:lnTo>
              <a:lnTo>
                <a:pt x="0" y="85782"/>
              </a:lnTo>
              <a:lnTo>
                <a:pt x="0" y="1715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B3F2E-6ADA-4969-84AA-005208E9CA8C}">
      <dsp:nvSpPr>
        <dsp:cNvPr id="0" name=""/>
        <dsp:cNvSpPr/>
      </dsp:nvSpPr>
      <dsp:spPr>
        <a:xfrm>
          <a:off x="2063241" y="1123233"/>
          <a:ext cx="122546" cy="3276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087"/>
              </a:lnTo>
              <a:lnTo>
                <a:pt x="122546" y="32760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55F0A-1792-4BB9-B42A-0D79491BA6D0}">
      <dsp:nvSpPr>
        <dsp:cNvPr id="0" name=""/>
        <dsp:cNvSpPr/>
      </dsp:nvSpPr>
      <dsp:spPr>
        <a:xfrm>
          <a:off x="2063241" y="1123233"/>
          <a:ext cx="122546" cy="2696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6031"/>
              </a:lnTo>
              <a:lnTo>
                <a:pt x="122546" y="26960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F9D90-AD26-460C-AD81-75E16EFB8F63}">
      <dsp:nvSpPr>
        <dsp:cNvPr id="0" name=""/>
        <dsp:cNvSpPr/>
      </dsp:nvSpPr>
      <dsp:spPr>
        <a:xfrm>
          <a:off x="2063241" y="1123233"/>
          <a:ext cx="122546" cy="2115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976"/>
              </a:lnTo>
              <a:lnTo>
                <a:pt x="122546" y="2115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DAAFE-7525-47C6-AED7-3D997FCB9D10}">
      <dsp:nvSpPr>
        <dsp:cNvPr id="0" name=""/>
        <dsp:cNvSpPr/>
      </dsp:nvSpPr>
      <dsp:spPr>
        <a:xfrm>
          <a:off x="2063241" y="1123233"/>
          <a:ext cx="122546" cy="1535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921"/>
              </a:lnTo>
              <a:lnTo>
                <a:pt x="122546" y="1535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81478-7F30-46DC-8BD2-EA46A4617E40}">
      <dsp:nvSpPr>
        <dsp:cNvPr id="0" name=""/>
        <dsp:cNvSpPr/>
      </dsp:nvSpPr>
      <dsp:spPr>
        <a:xfrm>
          <a:off x="2063241" y="1123233"/>
          <a:ext cx="122546" cy="955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865"/>
              </a:lnTo>
              <a:lnTo>
                <a:pt x="122546" y="955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1C695-90A3-4925-8C52-F08007A2D301}">
      <dsp:nvSpPr>
        <dsp:cNvPr id="0" name=""/>
        <dsp:cNvSpPr/>
      </dsp:nvSpPr>
      <dsp:spPr>
        <a:xfrm>
          <a:off x="2063241" y="1123233"/>
          <a:ext cx="122546" cy="375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810"/>
              </a:lnTo>
              <a:lnTo>
                <a:pt x="122546" y="3758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1490B-82E3-40B2-80C0-25EAECA3FE0A}">
      <dsp:nvSpPr>
        <dsp:cNvPr id="0" name=""/>
        <dsp:cNvSpPr/>
      </dsp:nvSpPr>
      <dsp:spPr>
        <a:xfrm>
          <a:off x="2390032" y="543178"/>
          <a:ext cx="1977090" cy="171565"/>
        </a:xfrm>
        <a:custGeom>
          <a:avLst/>
          <a:gdLst/>
          <a:ahLst/>
          <a:cxnLst/>
          <a:rect l="0" t="0" r="0" b="0"/>
          <a:pathLst>
            <a:path>
              <a:moveTo>
                <a:pt x="1977090" y="0"/>
              </a:moveTo>
              <a:lnTo>
                <a:pt x="1977090" y="85782"/>
              </a:lnTo>
              <a:lnTo>
                <a:pt x="0" y="85782"/>
              </a:lnTo>
              <a:lnTo>
                <a:pt x="0" y="1715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91BD6-B9A7-4A67-96B1-1E31A4705C1B}">
      <dsp:nvSpPr>
        <dsp:cNvPr id="0" name=""/>
        <dsp:cNvSpPr/>
      </dsp:nvSpPr>
      <dsp:spPr>
        <a:xfrm>
          <a:off x="1074696" y="1123233"/>
          <a:ext cx="122546" cy="2115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976"/>
              </a:lnTo>
              <a:lnTo>
                <a:pt x="122546" y="2115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8F076-29BB-419A-A60A-9B08DCD939CA}">
      <dsp:nvSpPr>
        <dsp:cNvPr id="0" name=""/>
        <dsp:cNvSpPr/>
      </dsp:nvSpPr>
      <dsp:spPr>
        <a:xfrm>
          <a:off x="1074696" y="1123233"/>
          <a:ext cx="122546" cy="1535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921"/>
              </a:lnTo>
              <a:lnTo>
                <a:pt x="122546" y="1535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C0881-4262-4E59-860A-B8D2F57F33A3}">
      <dsp:nvSpPr>
        <dsp:cNvPr id="0" name=""/>
        <dsp:cNvSpPr/>
      </dsp:nvSpPr>
      <dsp:spPr>
        <a:xfrm>
          <a:off x="1074696" y="1123233"/>
          <a:ext cx="122546" cy="955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865"/>
              </a:lnTo>
              <a:lnTo>
                <a:pt x="122546" y="955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F7D4A-1102-4EAF-83C9-E0DE4A90919E}">
      <dsp:nvSpPr>
        <dsp:cNvPr id="0" name=""/>
        <dsp:cNvSpPr/>
      </dsp:nvSpPr>
      <dsp:spPr>
        <a:xfrm>
          <a:off x="1074696" y="1123233"/>
          <a:ext cx="122546" cy="375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810"/>
              </a:lnTo>
              <a:lnTo>
                <a:pt x="122546" y="3758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A6BDE-550B-432E-9A65-98309DC9F50C}">
      <dsp:nvSpPr>
        <dsp:cNvPr id="0" name=""/>
        <dsp:cNvSpPr/>
      </dsp:nvSpPr>
      <dsp:spPr>
        <a:xfrm>
          <a:off x="1401487" y="543178"/>
          <a:ext cx="2965635" cy="171565"/>
        </a:xfrm>
        <a:custGeom>
          <a:avLst/>
          <a:gdLst/>
          <a:ahLst/>
          <a:cxnLst/>
          <a:rect l="0" t="0" r="0" b="0"/>
          <a:pathLst>
            <a:path>
              <a:moveTo>
                <a:pt x="2965635" y="0"/>
              </a:moveTo>
              <a:lnTo>
                <a:pt x="2965635" y="85782"/>
              </a:lnTo>
              <a:lnTo>
                <a:pt x="0" y="85782"/>
              </a:lnTo>
              <a:lnTo>
                <a:pt x="0" y="1715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80205-C85A-40E3-A39B-EBDACFA7AEC2}">
      <dsp:nvSpPr>
        <dsp:cNvPr id="0" name=""/>
        <dsp:cNvSpPr/>
      </dsp:nvSpPr>
      <dsp:spPr>
        <a:xfrm>
          <a:off x="86151" y="1123233"/>
          <a:ext cx="122546" cy="2115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976"/>
              </a:lnTo>
              <a:lnTo>
                <a:pt x="122546" y="2115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E7B95-F470-4FA9-A493-6988ECB2A8DB}">
      <dsp:nvSpPr>
        <dsp:cNvPr id="0" name=""/>
        <dsp:cNvSpPr/>
      </dsp:nvSpPr>
      <dsp:spPr>
        <a:xfrm>
          <a:off x="86151" y="1123233"/>
          <a:ext cx="122546" cy="1535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921"/>
              </a:lnTo>
              <a:lnTo>
                <a:pt x="122546" y="1535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D992F-F6A1-493E-AC0A-4C352BFD586D}">
      <dsp:nvSpPr>
        <dsp:cNvPr id="0" name=""/>
        <dsp:cNvSpPr/>
      </dsp:nvSpPr>
      <dsp:spPr>
        <a:xfrm>
          <a:off x="86151" y="1123233"/>
          <a:ext cx="122546" cy="955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865"/>
              </a:lnTo>
              <a:lnTo>
                <a:pt x="122546" y="955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D5742D-3987-4962-B380-1753A645A466}">
      <dsp:nvSpPr>
        <dsp:cNvPr id="0" name=""/>
        <dsp:cNvSpPr/>
      </dsp:nvSpPr>
      <dsp:spPr>
        <a:xfrm>
          <a:off x="86151" y="1123233"/>
          <a:ext cx="122546" cy="375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810"/>
              </a:lnTo>
              <a:lnTo>
                <a:pt x="122546" y="3758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E42DA-59DF-46E5-81C8-5129110998BF}">
      <dsp:nvSpPr>
        <dsp:cNvPr id="0" name=""/>
        <dsp:cNvSpPr/>
      </dsp:nvSpPr>
      <dsp:spPr>
        <a:xfrm>
          <a:off x="412942" y="543178"/>
          <a:ext cx="3954180" cy="171565"/>
        </a:xfrm>
        <a:custGeom>
          <a:avLst/>
          <a:gdLst/>
          <a:ahLst/>
          <a:cxnLst/>
          <a:rect l="0" t="0" r="0" b="0"/>
          <a:pathLst>
            <a:path>
              <a:moveTo>
                <a:pt x="3954180" y="0"/>
              </a:moveTo>
              <a:lnTo>
                <a:pt x="3954180" y="85782"/>
              </a:lnTo>
              <a:lnTo>
                <a:pt x="0" y="85782"/>
              </a:lnTo>
              <a:lnTo>
                <a:pt x="0" y="1715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8F107-1553-4D07-B95C-962C902AAD0C}">
      <dsp:nvSpPr>
        <dsp:cNvPr id="0" name=""/>
        <dsp:cNvSpPr/>
      </dsp:nvSpPr>
      <dsp:spPr>
        <a:xfrm>
          <a:off x="2561819" y="134688"/>
          <a:ext cx="3610607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/>
            <a:t>物联网平台</a:t>
          </a:r>
        </a:p>
      </dsp:txBody>
      <dsp:txXfrm>
        <a:off x="2561819" y="134688"/>
        <a:ext cx="3610607" cy="408489"/>
      </dsp:txXfrm>
    </dsp:sp>
    <dsp:sp modelId="{D4785B3E-985F-4037-ABD0-F924ED12FEB4}">
      <dsp:nvSpPr>
        <dsp:cNvPr id="0" name=""/>
        <dsp:cNvSpPr/>
      </dsp:nvSpPr>
      <dsp:spPr>
        <a:xfrm>
          <a:off x="4453" y="714743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基础服务</a:t>
          </a:r>
        </a:p>
      </dsp:txBody>
      <dsp:txXfrm>
        <a:off x="4453" y="714743"/>
        <a:ext cx="816979" cy="408489"/>
      </dsp:txXfrm>
    </dsp:sp>
    <dsp:sp modelId="{5E09C07D-F6F2-46A7-B106-A071918E7009}">
      <dsp:nvSpPr>
        <dsp:cNvPr id="0" name=""/>
        <dsp:cNvSpPr/>
      </dsp:nvSpPr>
      <dsp:spPr>
        <a:xfrm>
          <a:off x="208697" y="1294799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MQTT Server</a:t>
          </a:r>
          <a:endParaRPr lang="zh-CN" altLang="en-US" sz="1200" kern="1200" dirty="0"/>
        </a:p>
      </dsp:txBody>
      <dsp:txXfrm>
        <a:off x="208697" y="1294799"/>
        <a:ext cx="816979" cy="408489"/>
      </dsp:txXfrm>
    </dsp:sp>
    <dsp:sp modelId="{643FA76F-041B-4402-B13A-EBA77CEBCC8D}">
      <dsp:nvSpPr>
        <dsp:cNvPr id="0" name=""/>
        <dsp:cNvSpPr/>
      </dsp:nvSpPr>
      <dsp:spPr>
        <a:xfrm>
          <a:off x="208697" y="1874854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服务注册中心</a:t>
          </a:r>
        </a:p>
      </dsp:txBody>
      <dsp:txXfrm>
        <a:off x="208697" y="1874854"/>
        <a:ext cx="816979" cy="408489"/>
      </dsp:txXfrm>
    </dsp:sp>
    <dsp:sp modelId="{E5A436C3-1E61-48CC-A225-615E6FBBBAEE}">
      <dsp:nvSpPr>
        <dsp:cNvPr id="0" name=""/>
        <dsp:cNvSpPr/>
      </dsp:nvSpPr>
      <dsp:spPr>
        <a:xfrm>
          <a:off x="208697" y="2454909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配置中心</a:t>
          </a:r>
        </a:p>
      </dsp:txBody>
      <dsp:txXfrm>
        <a:off x="208697" y="2454909"/>
        <a:ext cx="816979" cy="408489"/>
      </dsp:txXfrm>
    </dsp:sp>
    <dsp:sp modelId="{530B6729-87C6-48B1-964E-1AE17C0EEDC3}">
      <dsp:nvSpPr>
        <dsp:cNvPr id="0" name=""/>
        <dsp:cNvSpPr/>
      </dsp:nvSpPr>
      <dsp:spPr>
        <a:xfrm>
          <a:off x="208697" y="3034965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数据推送服务</a:t>
          </a:r>
        </a:p>
      </dsp:txBody>
      <dsp:txXfrm>
        <a:off x="208697" y="3034965"/>
        <a:ext cx="816979" cy="408489"/>
      </dsp:txXfrm>
    </dsp:sp>
    <dsp:sp modelId="{FC79F50D-93DE-4EF0-9595-96CD64822F13}">
      <dsp:nvSpPr>
        <dsp:cNvPr id="0" name=""/>
        <dsp:cNvSpPr/>
      </dsp:nvSpPr>
      <dsp:spPr>
        <a:xfrm>
          <a:off x="992998" y="714743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权限服务</a:t>
          </a:r>
        </a:p>
      </dsp:txBody>
      <dsp:txXfrm>
        <a:off x="992998" y="714743"/>
        <a:ext cx="816979" cy="408489"/>
      </dsp:txXfrm>
    </dsp:sp>
    <dsp:sp modelId="{A8095138-65C7-417E-A456-174CB0F84E68}">
      <dsp:nvSpPr>
        <dsp:cNvPr id="0" name=""/>
        <dsp:cNvSpPr/>
      </dsp:nvSpPr>
      <dsp:spPr>
        <a:xfrm>
          <a:off x="1197243" y="1294799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设备组</a:t>
          </a:r>
        </a:p>
      </dsp:txBody>
      <dsp:txXfrm>
        <a:off x="1197243" y="1294799"/>
        <a:ext cx="816979" cy="408489"/>
      </dsp:txXfrm>
    </dsp:sp>
    <dsp:sp modelId="{A65C6F9E-A2CF-441A-AD31-32D67284428C}">
      <dsp:nvSpPr>
        <dsp:cNvPr id="0" name=""/>
        <dsp:cNvSpPr/>
      </dsp:nvSpPr>
      <dsp:spPr>
        <a:xfrm>
          <a:off x="1197243" y="1874854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设备权限</a:t>
          </a:r>
        </a:p>
      </dsp:txBody>
      <dsp:txXfrm>
        <a:off x="1197243" y="1874854"/>
        <a:ext cx="816979" cy="408489"/>
      </dsp:txXfrm>
    </dsp:sp>
    <dsp:sp modelId="{A53121AE-38D3-48F8-85E8-1571A106B0F3}">
      <dsp:nvSpPr>
        <dsp:cNvPr id="0" name=""/>
        <dsp:cNvSpPr/>
      </dsp:nvSpPr>
      <dsp:spPr>
        <a:xfrm>
          <a:off x="1197243" y="2454909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操作角色</a:t>
          </a:r>
        </a:p>
      </dsp:txBody>
      <dsp:txXfrm>
        <a:off x="1197243" y="2454909"/>
        <a:ext cx="816979" cy="408489"/>
      </dsp:txXfrm>
    </dsp:sp>
    <dsp:sp modelId="{FCE895A4-B4DA-426F-81BC-05CF4D508624}">
      <dsp:nvSpPr>
        <dsp:cNvPr id="0" name=""/>
        <dsp:cNvSpPr/>
      </dsp:nvSpPr>
      <dsp:spPr>
        <a:xfrm>
          <a:off x="1197243" y="3034965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操作权限</a:t>
          </a:r>
        </a:p>
      </dsp:txBody>
      <dsp:txXfrm>
        <a:off x="1197243" y="3034965"/>
        <a:ext cx="816979" cy="408489"/>
      </dsp:txXfrm>
    </dsp:sp>
    <dsp:sp modelId="{01766266-3A63-4400-B2DE-0C07FABE9224}">
      <dsp:nvSpPr>
        <dsp:cNvPr id="0" name=""/>
        <dsp:cNvSpPr/>
      </dsp:nvSpPr>
      <dsp:spPr>
        <a:xfrm>
          <a:off x="1981543" y="714743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设备接入网关</a:t>
          </a:r>
        </a:p>
      </dsp:txBody>
      <dsp:txXfrm>
        <a:off x="1981543" y="714743"/>
        <a:ext cx="816979" cy="408489"/>
      </dsp:txXfrm>
    </dsp:sp>
    <dsp:sp modelId="{1782E2BB-3CFB-4663-9367-EDD12692987A}">
      <dsp:nvSpPr>
        <dsp:cNvPr id="0" name=""/>
        <dsp:cNvSpPr/>
      </dsp:nvSpPr>
      <dsp:spPr>
        <a:xfrm>
          <a:off x="2185788" y="1294799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MQTT</a:t>
          </a:r>
          <a:r>
            <a:rPr lang="zh-CN" altLang="en-US" sz="1200" kern="1200" dirty="0"/>
            <a:t>双工通道</a:t>
          </a:r>
        </a:p>
      </dsp:txBody>
      <dsp:txXfrm>
        <a:off x="2185788" y="1294799"/>
        <a:ext cx="816979" cy="408489"/>
      </dsp:txXfrm>
    </dsp:sp>
    <dsp:sp modelId="{A86F889C-A2E2-43C6-8345-ACA6E7B9B609}">
      <dsp:nvSpPr>
        <dsp:cNvPr id="0" name=""/>
        <dsp:cNvSpPr/>
      </dsp:nvSpPr>
      <dsp:spPr>
        <a:xfrm>
          <a:off x="2185788" y="1874854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MQTT</a:t>
          </a:r>
          <a:r>
            <a:rPr lang="zh-CN" altLang="en-US" sz="1200" kern="1200" dirty="0"/>
            <a:t>报文编解码</a:t>
          </a:r>
        </a:p>
      </dsp:txBody>
      <dsp:txXfrm>
        <a:off x="2185788" y="1874854"/>
        <a:ext cx="816979" cy="408489"/>
      </dsp:txXfrm>
    </dsp:sp>
    <dsp:sp modelId="{1E698CA2-F478-48A6-9532-445358A4C8DF}">
      <dsp:nvSpPr>
        <dsp:cNvPr id="0" name=""/>
        <dsp:cNvSpPr/>
      </dsp:nvSpPr>
      <dsp:spPr>
        <a:xfrm>
          <a:off x="2185788" y="2454909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NB-IOT</a:t>
          </a:r>
          <a:r>
            <a:rPr lang="zh-CN" altLang="en-US" sz="1200" kern="1200" dirty="0"/>
            <a:t>双工通道</a:t>
          </a:r>
        </a:p>
      </dsp:txBody>
      <dsp:txXfrm>
        <a:off x="2185788" y="2454909"/>
        <a:ext cx="816979" cy="408489"/>
      </dsp:txXfrm>
    </dsp:sp>
    <dsp:sp modelId="{1B579C39-4DB6-4A8C-846C-A7FFCFB86D83}">
      <dsp:nvSpPr>
        <dsp:cNvPr id="0" name=""/>
        <dsp:cNvSpPr/>
      </dsp:nvSpPr>
      <dsp:spPr>
        <a:xfrm>
          <a:off x="2185788" y="3034965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NB-IOT</a:t>
          </a:r>
          <a:r>
            <a:rPr lang="zh-CN" altLang="en-US" sz="1200" kern="1200" dirty="0"/>
            <a:t>报文编解码</a:t>
          </a:r>
        </a:p>
      </dsp:txBody>
      <dsp:txXfrm>
        <a:off x="2185788" y="3034965"/>
        <a:ext cx="816979" cy="408489"/>
      </dsp:txXfrm>
    </dsp:sp>
    <dsp:sp modelId="{5AD69F82-1EB8-4A26-9D94-4C2F66A2441D}">
      <dsp:nvSpPr>
        <dsp:cNvPr id="0" name=""/>
        <dsp:cNvSpPr/>
      </dsp:nvSpPr>
      <dsp:spPr>
        <a:xfrm>
          <a:off x="2185788" y="3615020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统一报文转换</a:t>
          </a:r>
        </a:p>
      </dsp:txBody>
      <dsp:txXfrm>
        <a:off x="2185788" y="3615020"/>
        <a:ext cx="816979" cy="408489"/>
      </dsp:txXfrm>
    </dsp:sp>
    <dsp:sp modelId="{2654820A-5BF2-4450-9AC2-CC95EB29FB3A}">
      <dsp:nvSpPr>
        <dsp:cNvPr id="0" name=""/>
        <dsp:cNvSpPr/>
      </dsp:nvSpPr>
      <dsp:spPr>
        <a:xfrm>
          <a:off x="2185788" y="4195075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报文安全机制</a:t>
          </a:r>
        </a:p>
      </dsp:txBody>
      <dsp:txXfrm>
        <a:off x="2185788" y="4195075"/>
        <a:ext cx="816979" cy="408489"/>
      </dsp:txXfrm>
    </dsp:sp>
    <dsp:sp modelId="{3AED19B2-041F-472E-98C1-0DE353A2F68B}">
      <dsp:nvSpPr>
        <dsp:cNvPr id="0" name=""/>
        <dsp:cNvSpPr/>
      </dsp:nvSpPr>
      <dsp:spPr>
        <a:xfrm>
          <a:off x="2970088" y="714743"/>
          <a:ext cx="816979" cy="408489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XX</a:t>
          </a:r>
          <a:r>
            <a:rPr lang="zh-CN" altLang="en-US" sz="1200" kern="1200" dirty="0"/>
            <a:t>特种设备网关</a:t>
          </a:r>
        </a:p>
      </dsp:txBody>
      <dsp:txXfrm>
        <a:off x="2970088" y="714743"/>
        <a:ext cx="816979" cy="408489"/>
      </dsp:txXfrm>
    </dsp:sp>
    <dsp:sp modelId="{5F744366-04AB-4BC9-89DA-B157265C6B86}">
      <dsp:nvSpPr>
        <dsp:cNvPr id="0" name=""/>
        <dsp:cNvSpPr/>
      </dsp:nvSpPr>
      <dsp:spPr>
        <a:xfrm>
          <a:off x="3174333" y="1294799"/>
          <a:ext cx="816979" cy="408489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协议与报文解析</a:t>
          </a:r>
        </a:p>
      </dsp:txBody>
      <dsp:txXfrm>
        <a:off x="3174333" y="1294799"/>
        <a:ext cx="816979" cy="408489"/>
      </dsp:txXfrm>
    </dsp:sp>
    <dsp:sp modelId="{96E63085-4AAA-4473-A1A4-C6BFC0A6A8C6}">
      <dsp:nvSpPr>
        <dsp:cNvPr id="0" name=""/>
        <dsp:cNvSpPr/>
      </dsp:nvSpPr>
      <dsp:spPr>
        <a:xfrm>
          <a:off x="3174333" y="1874854"/>
          <a:ext cx="816979" cy="408489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统一报文转换</a:t>
          </a:r>
        </a:p>
      </dsp:txBody>
      <dsp:txXfrm>
        <a:off x="3174333" y="1874854"/>
        <a:ext cx="816979" cy="408489"/>
      </dsp:txXfrm>
    </dsp:sp>
    <dsp:sp modelId="{E36A8F2A-4F76-4FB0-9E23-90170CD2E927}">
      <dsp:nvSpPr>
        <dsp:cNvPr id="0" name=""/>
        <dsp:cNvSpPr/>
      </dsp:nvSpPr>
      <dsp:spPr>
        <a:xfrm>
          <a:off x="3174333" y="2454909"/>
          <a:ext cx="816979" cy="408489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报文安全机制</a:t>
          </a:r>
        </a:p>
      </dsp:txBody>
      <dsp:txXfrm>
        <a:off x="3174333" y="2454909"/>
        <a:ext cx="816979" cy="408489"/>
      </dsp:txXfrm>
    </dsp:sp>
    <dsp:sp modelId="{5EBAC333-35E9-48BD-BFCA-CF0DD949B097}">
      <dsp:nvSpPr>
        <dsp:cNvPr id="0" name=""/>
        <dsp:cNvSpPr/>
      </dsp:nvSpPr>
      <dsp:spPr>
        <a:xfrm>
          <a:off x="3958633" y="714743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应用服务网关</a:t>
          </a:r>
        </a:p>
      </dsp:txBody>
      <dsp:txXfrm>
        <a:off x="3958633" y="714743"/>
        <a:ext cx="816979" cy="408489"/>
      </dsp:txXfrm>
    </dsp:sp>
    <dsp:sp modelId="{F14B475E-5D0D-4342-8A10-AA112B411F39}">
      <dsp:nvSpPr>
        <dsp:cNvPr id="0" name=""/>
        <dsp:cNvSpPr/>
      </dsp:nvSpPr>
      <dsp:spPr>
        <a:xfrm>
          <a:off x="4162878" y="1294799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报文安全机制</a:t>
          </a:r>
        </a:p>
      </dsp:txBody>
      <dsp:txXfrm>
        <a:off x="4162878" y="1294799"/>
        <a:ext cx="816979" cy="408489"/>
      </dsp:txXfrm>
    </dsp:sp>
    <dsp:sp modelId="{0988EF6B-ED30-4E61-B9AC-1C88AFBCECF5}">
      <dsp:nvSpPr>
        <dsp:cNvPr id="0" name=""/>
        <dsp:cNvSpPr/>
      </dsp:nvSpPr>
      <dsp:spPr>
        <a:xfrm>
          <a:off x="4162878" y="1874854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服务报文转换</a:t>
          </a:r>
        </a:p>
      </dsp:txBody>
      <dsp:txXfrm>
        <a:off x="4162878" y="1874854"/>
        <a:ext cx="816979" cy="408489"/>
      </dsp:txXfrm>
    </dsp:sp>
    <dsp:sp modelId="{734779B5-2D8C-4F15-A6CD-3B317507859C}">
      <dsp:nvSpPr>
        <dsp:cNvPr id="0" name=""/>
        <dsp:cNvSpPr/>
      </dsp:nvSpPr>
      <dsp:spPr>
        <a:xfrm>
          <a:off x="4162878" y="2454909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用户认证</a:t>
          </a:r>
        </a:p>
      </dsp:txBody>
      <dsp:txXfrm>
        <a:off x="4162878" y="2454909"/>
        <a:ext cx="816979" cy="408489"/>
      </dsp:txXfrm>
    </dsp:sp>
    <dsp:sp modelId="{94498176-ABA9-4153-A59B-B96B1DA96563}">
      <dsp:nvSpPr>
        <dsp:cNvPr id="0" name=""/>
        <dsp:cNvSpPr/>
      </dsp:nvSpPr>
      <dsp:spPr>
        <a:xfrm>
          <a:off x="4162878" y="3034965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用户鉴权</a:t>
          </a:r>
        </a:p>
      </dsp:txBody>
      <dsp:txXfrm>
        <a:off x="4162878" y="3034965"/>
        <a:ext cx="816979" cy="408489"/>
      </dsp:txXfrm>
    </dsp:sp>
    <dsp:sp modelId="{4B6325A7-F03E-4D42-BC2D-BB76B81A7BB7}">
      <dsp:nvSpPr>
        <dsp:cNvPr id="0" name=""/>
        <dsp:cNvSpPr/>
      </dsp:nvSpPr>
      <dsp:spPr>
        <a:xfrm>
          <a:off x="4947178" y="714743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设备管理服务</a:t>
          </a:r>
        </a:p>
      </dsp:txBody>
      <dsp:txXfrm>
        <a:off x="4947178" y="714743"/>
        <a:ext cx="816979" cy="408489"/>
      </dsp:txXfrm>
    </dsp:sp>
    <dsp:sp modelId="{8D90920B-A571-44B2-A186-4B7366E98530}">
      <dsp:nvSpPr>
        <dsp:cNvPr id="0" name=""/>
        <dsp:cNvSpPr/>
      </dsp:nvSpPr>
      <dsp:spPr>
        <a:xfrm>
          <a:off x="5151423" y="1294799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设备资产管理</a:t>
          </a:r>
        </a:p>
      </dsp:txBody>
      <dsp:txXfrm>
        <a:off x="5151423" y="1294799"/>
        <a:ext cx="816979" cy="408489"/>
      </dsp:txXfrm>
    </dsp:sp>
    <dsp:sp modelId="{7CDD2BEB-FD33-4597-9D9B-56121DEFE889}">
      <dsp:nvSpPr>
        <dsp:cNvPr id="0" name=""/>
        <dsp:cNvSpPr/>
      </dsp:nvSpPr>
      <dsp:spPr>
        <a:xfrm>
          <a:off x="5151423" y="1874854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设备状态管理</a:t>
          </a:r>
        </a:p>
      </dsp:txBody>
      <dsp:txXfrm>
        <a:off x="5151423" y="1874854"/>
        <a:ext cx="816979" cy="408489"/>
      </dsp:txXfrm>
    </dsp:sp>
    <dsp:sp modelId="{BDD7CC0C-47CD-4FC2-B7C6-963F5B8BBF41}">
      <dsp:nvSpPr>
        <dsp:cNvPr id="0" name=""/>
        <dsp:cNvSpPr/>
      </dsp:nvSpPr>
      <dsp:spPr>
        <a:xfrm>
          <a:off x="5151423" y="2454909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设备入网</a:t>
          </a:r>
        </a:p>
      </dsp:txBody>
      <dsp:txXfrm>
        <a:off x="5151423" y="2454909"/>
        <a:ext cx="816979" cy="408489"/>
      </dsp:txXfrm>
    </dsp:sp>
    <dsp:sp modelId="{8BC80617-D9BC-4609-B570-A0646B01B27E}">
      <dsp:nvSpPr>
        <dsp:cNvPr id="0" name=""/>
        <dsp:cNvSpPr/>
      </dsp:nvSpPr>
      <dsp:spPr>
        <a:xfrm>
          <a:off x="5151423" y="3034965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设备认证</a:t>
          </a:r>
        </a:p>
      </dsp:txBody>
      <dsp:txXfrm>
        <a:off x="5151423" y="3034965"/>
        <a:ext cx="816979" cy="408489"/>
      </dsp:txXfrm>
    </dsp:sp>
    <dsp:sp modelId="{0DF86F2F-4B2F-4C76-8814-8BC83D8CDF8A}">
      <dsp:nvSpPr>
        <dsp:cNvPr id="0" name=""/>
        <dsp:cNvSpPr/>
      </dsp:nvSpPr>
      <dsp:spPr>
        <a:xfrm>
          <a:off x="5151423" y="3615020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新设备建模</a:t>
          </a:r>
        </a:p>
      </dsp:txBody>
      <dsp:txXfrm>
        <a:off x="5151423" y="3615020"/>
        <a:ext cx="816979" cy="408489"/>
      </dsp:txXfrm>
    </dsp:sp>
    <dsp:sp modelId="{0A67E772-26AC-453C-BBE8-9E33E2F337C0}">
      <dsp:nvSpPr>
        <dsp:cNvPr id="0" name=""/>
        <dsp:cNvSpPr/>
      </dsp:nvSpPr>
      <dsp:spPr>
        <a:xfrm>
          <a:off x="5151423" y="4195075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设备调度</a:t>
          </a:r>
        </a:p>
      </dsp:txBody>
      <dsp:txXfrm>
        <a:off x="5151423" y="4195075"/>
        <a:ext cx="816979" cy="408489"/>
      </dsp:txXfrm>
    </dsp:sp>
    <dsp:sp modelId="{32DB56A6-1EFD-4B76-8016-CF2815FF434A}">
      <dsp:nvSpPr>
        <dsp:cNvPr id="0" name=""/>
        <dsp:cNvSpPr/>
      </dsp:nvSpPr>
      <dsp:spPr>
        <a:xfrm>
          <a:off x="5935723" y="714743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规则与逻辑服务</a:t>
          </a:r>
        </a:p>
      </dsp:txBody>
      <dsp:txXfrm>
        <a:off x="5935723" y="714743"/>
        <a:ext cx="816979" cy="408489"/>
      </dsp:txXfrm>
    </dsp:sp>
    <dsp:sp modelId="{21B4BB42-448E-49F4-A51F-BBD72526969F}">
      <dsp:nvSpPr>
        <dsp:cNvPr id="0" name=""/>
        <dsp:cNvSpPr/>
      </dsp:nvSpPr>
      <dsp:spPr>
        <a:xfrm>
          <a:off x="6139968" y="1294799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规则引擎</a:t>
          </a:r>
        </a:p>
      </dsp:txBody>
      <dsp:txXfrm>
        <a:off x="6139968" y="1294799"/>
        <a:ext cx="816979" cy="408489"/>
      </dsp:txXfrm>
    </dsp:sp>
    <dsp:sp modelId="{5361DEC2-D845-4A77-81C7-CB7896E20701}">
      <dsp:nvSpPr>
        <dsp:cNvPr id="0" name=""/>
        <dsp:cNvSpPr/>
      </dsp:nvSpPr>
      <dsp:spPr>
        <a:xfrm>
          <a:off x="6139968" y="1874854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数据模型</a:t>
          </a:r>
        </a:p>
      </dsp:txBody>
      <dsp:txXfrm>
        <a:off x="6139968" y="1874854"/>
        <a:ext cx="816979" cy="408489"/>
      </dsp:txXfrm>
    </dsp:sp>
    <dsp:sp modelId="{0548425B-EB28-47DF-9CA9-BA355248A10A}">
      <dsp:nvSpPr>
        <dsp:cNvPr id="0" name=""/>
        <dsp:cNvSpPr/>
      </dsp:nvSpPr>
      <dsp:spPr>
        <a:xfrm>
          <a:off x="6139968" y="2454909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规则库</a:t>
          </a:r>
        </a:p>
      </dsp:txBody>
      <dsp:txXfrm>
        <a:off x="6139968" y="2454909"/>
        <a:ext cx="816979" cy="408489"/>
      </dsp:txXfrm>
    </dsp:sp>
    <dsp:sp modelId="{22B952AF-3399-461D-BF89-D9688379E15D}">
      <dsp:nvSpPr>
        <dsp:cNvPr id="0" name=""/>
        <dsp:cNvSpPr/>
      </dsp:nvSpPr>
      <dsp:spPr>
        <a:xfrm>
          <a:off x="6139968" y="3034965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其他处理逻辑</a:t>
          </a:r>
        </a:p>
      </dsp:txBody>
      <dsp:txXfrm>
        <a:off x="6139968" y="3034965"/>
        <a:ext cx="816979" cy="408489"/>
      </dsp:txXfrm>
    </dsp:sp>
    <dsp:sp modelId="{55933047-A2A2-43A7-AD03-5B0E4E597FE3}">
      <dsp:nvSpPr>
        <dsp:cNvPr id="0" name=""/>
        <dsp:cNvSpPr/>
      </dsp:nvSpPr>
      <dsp:spPr>
        <a:xfrm>
          <a:off x="6139968" y="3615020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设备指令构建</a:t>
          </a:r>
        </a:p>
      </dsp:txBody>
      <dsp:txXfrm>
        <a:off x="6139968" y="3615020"/>
        <a:ext cx="816979" cy="408489"/>
      </dsp:txXfrm>
    </dsp:sp>
    <dsp:sp modelId="{D4E5E8D5-082A-4AB3-A67B-6537A68B6C32}">
      <dsp:nvSpPr>
        <dsp:cNvPr id="0" name=""/>
        <dsp:cNvSpPr/>
      </dsp:nvSpPr>
      <dsp:spPr>
        <a:xfrm>
          <a:off x="6924268" y="714743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查询服务</a:t>
          </a:r>
          <a:endParaRPr lang="zh-CN" altLang="en-US" sz="1200" kern="1200" dirty="0"/>
        </a:p>
      </dsp:txBody>
      <dsp:txXfrm>
        <a:off x="6924268" y="714743"/>
        <a:ext cx="816979" cy="408489"/>
      </dsp:txXfrm>
    </dsp:sp>
    <dsp:sp modelId="{B52C6470-C311-4337-A47F-F38FF0EB3E79}">
      <dsp:nvSpPr>
        <dsp:cNvPr id="0" name=""/>
        <dsp:cNvSpPr/>
      </dsp:nvSpPr>
      <dsp:spPr>
        <a:xfrm>
          <a:off x="7128513" y="1294799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设备信息查询</a:t>
          </a:r>
        </a:p>
      </dsp:txBody>
      <dsp:txXfrm>
        <a:off x="7128513" y="1294799"/>
        <a:ext cx="816979" cy="408489"/>
      </dsp:txXfrm>
    </dsp:sp>
    <dsp:sp modelId="{F0248D7E-CE51-4160-9BD8-CD6A209F39AC}">
      <dsp:nvSpPr>
        <dsp:cNvPr id="0" name=""/>
        <dsp:cNvSpPr/>
      </dsp:nvSpPr>
      <dsp:spPr>
        <a:xfrm>
          <a:off x="7128513" y="1874854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设备状态查询</a:t>
          </a:r>
        </a:p>
      </dsp:txBody>
      <dsp:txXfrm>
        <a:off x="7128513" y="1874854"/>
        <a:ext cx="816979" cy="408489"/>
      </dsp:txXfrm>
    </dsp:sp>
    <dsp:sp modelId="{756FB068-C305-4674-86CF-07023F0DE9B1}">
      <dsp:nvSpPr>
        <dsp:cNvPr id="0" name=""/>
        <dsp:cNvSpPr/>
      </dsp:nvSpPr>
      <dsp:spPr>
        <a:xfrm>
          <a:off x="7128513" y="2454909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规则及执行情况查询</a:t>
          </a:r>
        </a:p>
      </dsp:txBody>
      <dsp:txXfrm>
        <a:off x="7128513" y="2454909"/>
        <a:ext cx="816979" cy="408489"/>
      </dsp:txXfrm>
    </dsp:sp>
    <dsp:sp modelId="{4BE29739-6129-4437-993C-99D95E9BFBBA}">
      <dsp:nvSpPr>
        <dsp:cNvPr id="0" name=""/>
        <dsp:cNvSpPr/>
      </dsp:nvSpPr>
      <dsp:spPr>
        <a:xfrm>
          <a:off x="7128513" y="3034965"/>
          <a:ext cx="816979" cy="40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简单统计查询</a:t>
          </a:r>
        </a:p>
      </dsp:txBody>
      <dsp:txXfrm>
        <a:off x="7128513" y="3034965"/>
        <a:ext cx="816979" cy="408489"/>
      </dsp:txXfrm>
    </dsp:sp>
    <dsp:sp modelId="{ECC2C8B3-25EC-4ED4-A316-904F120FA8FC}">
      <dsp:nvSpPr>
        <dsp:cNvPr id="0" name=""/>
        <dsp:cNvSpPr/>
      </dsp:nvSpPr>
      <dsp:spPr>
        <a:xfrm>
          <a:off x="7912813" y="714743"/>
          <a:ext cx="816979" cy="408489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其他大数据服务</a:t>
          </a:r>
        </a:p>
      </dsp:txBody>
      <dsp:txXfrm>
        <a:off x="7912813" y="714743"/>
        <a:ext cx="816979" cy="408489"/>
      </dsp:txXfrm>
    </dsp:sp>
    <dsp:sp modelId="{4A7308CD-D7F4-4677-8DAF-0A6F60A7CBC6}">
      <dsp:nvSpPr>
        <dsp:cNvPr id="0" name=""/>
        <dsp:cNvSpPr/>
      </dsp:nvSpPr>
      <dsp:spPr>
        <a:xfrm>
          <a:off x="8117058" y="1294799"/>
          <a:ext cx="816979" cy="408489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日志分析</a:t>
          </a:r>
        </a:p>
      </dsp:txBody>
      <dsp:txXfrm>
        <a:off x="8117058" y="1294799"/>
        <a:ext cx="816979" cy="408489"/>
      </dsp:txXfrm>
    </dsp:sp>
    <dsp:sp modelId="{5A6C901F-112D-4BE7-8201-042EEFB1AFEE}">
      <dsp:nvSpPr>
        <dsp:cNvPr id="0" name=""/>
        <dsp:cNvSpPr/>
      </dsp:nvSpPr>
      <dsp:spPr>
        <a:xfrm>
          <a:off x="8117058" y="1874854"/>
          <a:ext cx="816979" cy="408489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安全审计</a:t>
          </a:r>
        </a:p>
      </dsp:txBody>
      <dsp:txXfrm>
        <a:off x="8117058" y="1874854"/>
        <a:ext cx="816979" cy="408489"/>
      </dsp:txXfrm>
    </dsp:sp>
    <dsp:sp modelId="{5893D236-B2AF-4CDD-86C6-03A46C0CEF5F}">
      <dsp:nvSpPr>
        <dsp:cNvPr id="0" name=""/>
        <dsp:cNvSpPr/>
      </dsp:nvSpPr>
      <dsp:spPr>
        <a:xfrm>
          <a:off x="8117058" y="2454909"/>
          <a:ext cx="816979" cy="408489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故障追踪</a:t>
          </a:r>
        </a:p>
      </dsp:txBody>
      <dsp:txXfrm>
        <a:off x="8117058" y="2454909"/>
        <a:ext cx="816979" cy="408489"/>
      </dsp:txXfrm>
    </dsp:sp>
    <dsp:sp modelId="{F7119BB2-166D-4277-940B-38292EF670B5}">
      <dsp:nvSpPr>
        <dsp:cNvPr id="0" name=""/>
        <dsp:cNvSpPr/>
      </dsp:nvSpPr>
      <dsp:spPr>
        <a:xfrm>
          <a:off x="8117058" y="3034965"/>
          <a:ext cx="816979" cy="408489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运营报表</a:t>
          </a:r>
        </a:p>
      </dsp:txBody>
      <dsp:txXfrm>
        <a:off x="8117058" y="3034965"/>
        <a:ext cx="816979" cy="408489"/>
      </dsp:txXfrm>
    </dsp:sp>
    <dsp:sp modelId="{41106CA5-8AD5-4A3E-972B-F26E88635301}">
      <dsp:nvSpPr>
        <dsp:cNvPr id="0" name=""/>
        <dsp:cNvSpPr/>
      </dsp:nvSpPr>
      <dsp:spPr>
        <a:xfrm>
          <a:off x="8117058" y="3615020"/>
          <a:ext cx="816979" cy="408489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流式计算</a:t>
          </a:r>
        </a:p>
      </dsp:txBody>
      <dsp:txXfrm>
        <a:off x="8117058" y="3615020"/>
        <a:ext cx="816979" cy="408489"/>
      </dsp:txXfrm>
    </dsp:sp>
    <dsp:sp modelId="{0F38D7D4-2F97-4FA7-8D6F-6FC9B8A4FDB7}">
      <dsp:nvSpPr>
        <dsp:cNvPr id="0" name=""/>
        <dsp:cNvSpPr/>
      </dsp:nvSpPr>
      <dsp:spPr>
        <a:xfrm>
          <a:off x="8117058" y="4195075"/>
          <a:ext cx="816979" cy="408489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大数据分析</a:t>
          </a:r>
        </a:p>
      </dsp:txBody>
      <dsp:txXfrm>
        <a:off x="8117058" y="4195075"/>
        <a:ext cx="816979" cy="408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C7FA06-E42E-4269-A2BB-29F77BE363A1}" type="datetime2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6B06A42-8632-46DA-871C-920E73DBC89C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B9A179D-2D27-49E2-B022-8EDDA2EFE68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sz="1200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若要更改此幻灯片上的图像，请选择该图片，并将其删除。然后单击占位符中的“图片”图标，插入自己的图像。</a:t>
            </a:r>
            <a:endParaRPr lang="zh-CN" altLang="en-US" sz="1200" i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9A179D-2D27-49E2-B022-8EDDA2EFE6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BD49C6-085C-48C6-BDC8-FDB527D40F9E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两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​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​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8" name="图片占位符 2" descr="为添加图像预留的空占位符。单击占位符，选择要添加的图像。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37AE0F4-9E6F-4BAE-B390-55A905AE34B1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7F8E3F6-DE14-48B2-B2BC-6FABA9630FB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88F55A-D24F-485B-AD77-3617D67C0120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​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​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9B9037A2-76C3-40CF-A8CD-C237DED79966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7F8E3F6-DE14-48B2-B2BC-6FABA9630FB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2E298A1-6886-4CEE-A0AD-80843E7BD45B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任意多边形 6"/>
          <p:cNvSpPr/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任意多边形 7"/>
          <p:cNvSpPr/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5" name="图片占位符 14" descr="为添加图像预留的空占位符。单击占位符，选择要添加的图像。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任意多边形 6"/>
          <p:cNvSpPr/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任意多边形 7"/>
          <p:cNvSpPr/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任意多边形 7"/>
          <p:cNvSpPr/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399" y="1828800"/>
            <a:ext cx="4572000" cy="4343400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056ECBAD-6643-43B6-9FBB-2FB32370A17F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7F8E3F6-DE14-48B2-B2BC-6FABA9630FB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/>
              <a:t>添加页脚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E218DDE-3F68-4317-9227-05CC38EA45ED}" type="datetime2">
              <a:rPr lang="zh-CN" altLang="en-US" smtClean="0"/>
            </a:fld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7F8E3F6-DE14-48B2-B2BC-6FABA9630FB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0AC024-E567-47B3-A2FD-B0707141E13A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D40A0A2-D0FF-46AB-90A9-F1267FDBC26D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32B152-B0CA-4297-BC08-8285F097B2EE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​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​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/>
              <a:t>单击此处编辑母版文本样式</a:t>
            </a:r>
            <a:endParaRPr lang="en-US"/>
          </a:p>
          <a:p>
            <a:pPr lvl="1" rtl="0"/>
            <a:r>
              <a:rPr lang="en-US"/>
              <a:t>第二级</a:t>
            </a:r>
            <a:endParaRPr lang="en-US"/>
          </a:p>
          <a:p>
            <a:pPr lvl="2" rtl="0"/>
            <a:r>
              <a:rPr lang="en-US"/>
              <a:t>第三级</a:t>
            </a:r>
            <a:endParaRPr lang="en-US"/>
          </a:p>
          <a:p>
            <a:pPr lvl="3" rtl="0"/>
            <a:r>
              <a:rPr lang="en-US"/>
              <a:t>第四级</a:t>
            </a:r>
            <a:endParaRPr lang="en-US"/>
          </a:p>
          <a:p>
            <a:pPr lvl="4" rtl="0"/>
            <a:r>
              <a:rPr lang="en-US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/>
              <a:t>添加页脚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BF09630-6CC4-482C-AA15-2C8589E8650A}" type="datetime2">
              <a:rPr lang="zh-CN" altLang="en-US" smtClean="0"/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7F8E3F6-DE14-48B2-B2BC-6FABA9630FB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245834"/>
          </a:xfrm>
        </p:spPr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物联网平台解决方案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5" name="图片占位符 4" descr="使用动态模糊的城市街道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1" y="4239491"/>
            <a:ext cx="5120640" cy="1600200"/>
          </a:xfrm>
        </p:spPr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初稿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793172"/>
            <a:ext cx="1412295" cy="45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Arial" panose="020B0604020202020204" pitchFamily="34" charset="0"/>
              </a:rPr>
              <a:t>物联网平台主要数据库模型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5091" y="1791855"/>
            <a:ext cx="50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设备相关关系数据库表结构</a:t>
            </a:r>
            <a:endParaRPr lang="en-US" altLang="zh-CN" b="1" dirty="0"/>
          </a:p>
          <a:p>
            <a:r>
              <a:rPr lang="zh-CN" altLang="en-US" dirty="0"/>
              <a:t>    包括设备实体，设备管理与设备建模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43522"/>
            <a:ext cx="12192000" cy="441447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20691" y="1917634"/>
            <a:ext cx="561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i="1" dirty="0"/>
              <a:t>应该还需要加入盒子接线表，记录盒子接线和挂载情况，数据结构待与盒子对接后给出。</a:t>
            </a:r>
            <a:endParaRPr lang="zh-CN" altLang="en-US" sz="1400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Arial" panose="020B0604020202020204" pitchFamily="34" charset="0"/>
              </a:rPr>
              <a:t>物联网平台报文策略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7345" y="1615130"/>
            <a:ext cx="979978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报文优先采用</a:t>
            </a:r>
            <a:r>
              <a:rPr lang="en-US" altLang="zh-CN" sz="1600" dirty="0"/>
              <a:t>JSON</a:t>
            </a:r>
            <a:r>
              <a:rPr lang="zh-CN" altLang="en-US" sz="1600" dirty="0"/>
              <a:t>结构。后续接入其他二进制或</a:t>
            </a:r>
            <a:r>
              <a:rPr lang="en-US" altLang="zh-CN" sz="1600" dirty="0"/>
              <a:t>XML</a:t>
            </a:r>
            <a:r>
              <a:rPr lang="zh-CN" altLang="en-US" sz="1600" dirty="0"/>
              <a:t>格式等。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</a:rPr>
              <a:t>平台涉及的任何报文均认为可以映射为</a:t>
            </a:r>
            <a:r>
              <a:rPr lang="en-US" altLang="zh-CN" sz="1600" dirty="0">
                <a:solidFill>
                  <a:srgbClr val="FF0000"/>
                </a:solidFill>
              </a:rPr>
              <a:t>K-V</a:t>
            </a:r>
            <a:r>
              <a:rPr lang="zh-CN" altLang="en-US" sz="1600" dirty="0">
                <a:solidFill>
                  <a:srgbClr val="FF0000"/>
                </a:solidFill>
              </a:rPr>
              <a:t>的</a:t>
            </a:r>
            <a:r>
              <a:rPr lang="en-US" altLang="zh-CN" sz="1600" dirty="0">
                <a:solidFill>
                  <a:srgbClr val="FF0000"/>
                </a:solidFill>
              </a:rPr>
              <a:t>Map</a:t>
            </a:r>
            <a:r>
              <a:rPr lang="zh-CN" altLang="en-US" sz="1600" dirty="0">
                <a:solidFill>
                  <a:srgbClr val="FF0000"/>
                </a:solidFill>
              </a:rPr>
              <a:t>对象。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平台用事先建好的模型做字段转义，使得</a:t>
            </a:r>
            <a:r>
              <a:rPr lang="en-US" altLang="zh-CN" sz="1600" dirty="0"/>
              <a:t>K-V</a:t>
            </a:r>
            <a:r>
              <a:rPr lang="zh-CN" altLang="en-US" sz="1600" dirty="0"/>
              <a:t>可以具备统一的格式</a:t>
            </a:r>
            <a:r>
              <a:rPr lang="en-US" altLang="zh-CN" sz="1600" dirty="0"/>
              <a:t>,</a:t>
            </a:r>
            <a:r>
              <a:rPr lang="zh-CN" altLang="en-US" sz="1600" dirty="0"/>
              <a:t>计量单位和含意。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与设备端报文交互以设备端为准，平台</a:t>
            </a:r>
            <a:r>
              <a:rPr lang="en-US" altLang="zh-CN" sz="1600" dirty="0"/>
              <a:t>java</a:t>
            </a:r>
            <a:r>
              <a:rPr lang="zh-CN" altLang="en-US" sz="1600" dirty="0"/>
              <a:t>使用适配器模式来适配解析各种设备端。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向平台侧报送报文为清洗后的报文，并使用平台模型格式化。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数据报文分为全量和增量报文两种，增量只报送对象属性的子集。仍然可以用平台模型格式化。空缺为</a:t>
            </a:r>
            <a:r>
              <a:rPr lang="en-US" altLang="zh-CN" sz="1600" dirty="0"/>
              <a:t>null</a:t>
            </a:r>
            <a:r>
              <a:rPr lang="zh-CN" altLang="en-US" sz="1600" dirty="0"/>
              <a:t>，</a:t>
            </a:r>
            <a:r>
              <a:rPr lang="zh-CN" altLang="en-US" sz="1600" dirty="0">
                <a:solidFill>
                  <a:srgbClr val="FF0000"/>
                </a:solidFill>
              </a:rPr>
              <a:t>如有超出模型部分，</a:t>
            </a:r>
            <a:r>
              <a:rPr lang="zh-CN" altLang="en-US" sz="1600" b="1" dirty="0">
                <a:solidFill>
                  <a:srgbClr val="FF0000"/>
                </a:solidFill>
              </a:rPr>
              <a:t>使用异常而不是忽略。</a:t>
            </a:r>
            <a:r>
              <a:rPr lang="zh-CN" altLang="en-US" sz="1600" dirty="0">
                <a:solidFill>
                  <a:srgbClr val="FF0000"/>
                </a:solidFill>
              </a:rPr>
              <a:t>（确保每一种设备都正确建模而没有错漏。确实不关心的由数据清洗部分完成过滤而不是截断原始报文。）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</a:rPr>
              <a:t>所有第一手源报文都需要持久化。清洗后的向应用端报送的报文选择性持久化。</a:t>
            </a:r>
            <a:endParaRPr lang="en-US" altLang="zh-CN" dirty="0">
              <a:solidFill>
                <a:schemeClr val="tx2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97345" y="3885553"/>
          <a:ext cx="10908145" cy="290779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94691"/>
                <a:gridCol w="1385455"/>
                <a:gridCol w="1424670"/>
                <a:gridCol w="6703329"/>
              </a:tblGrid>
              <a:tr h="2867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r>
                        <a:rPr lang="en-US" altLang="zh-CN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北向数据报文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南向指令报文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备注与描述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867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r>
                        <a:rPr lang="en-US" altLang="zh-CN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√可选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唯一标识一条指令或消息。南向必须支持以满足审计。北向可选。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867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时间戳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√可选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UTC</a:t>
                      </a: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时间，南向控制指令必须有。北向没有使用服务器时间。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867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设备序列号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√可选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规则类指令可以没有</a:t>
                      </a:r>
                      <a:r>
                        <a:rPr lang="en-US" altLang="zh-CN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</a:t>
                      </a: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，由计算获得。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867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设备类型编号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√可选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√可选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方便解析和验证。规则类指令可以没有，由计算获得。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867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╳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用于日后行为分析。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867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消息类别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√可选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</a:t>
                      </a: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状态数据类，</a:t>
                      </a:r>
                      <a:r>
                        <a:rPr lang="en-US" altLang="zh-CN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重要信息类，</a:t>
                      </a:r>
                      <a:r>
                        <a:rPr lang="en-US" altLang="zh-CN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实时控制类，</a:t>
                      </a:r>
                      <a:r>
                        <a:rPr lang="en-US" altLang="zh-CN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</a:t>
                      </a: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规则类。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867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消息载荷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业务字段。</a:t>
                      </a:r>
                      <a:r>
                        <a:rPr lang="en-US" altLang="zh-CN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JSON</a:t>
                      </a: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键值对。值不做过度解读，但有特殊字符需要</a:t>
                      </a:r>
                      <a:r>
                        <a:rPr lang="en-US" altLang="zh-CN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Base64</a:t>
                      </a: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转义。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867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消息签名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消息认证使用。放篡改和伪造。暂定</a:t>
                      </a:r>
                      <a:r>
                        <a:rPr lang="en-US" altLang="zh-CN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JWT</a:t>
                      </a:r>
                      <a:r>
                        <a:rPr lang="zh-CN" altLang="en-US" sz="1520" b="0" i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实现。</a:t>
                      </a:r>
                      <a:endParaRPr lang="zh-CN" altLang="en-US" sz="1520" b="0" i="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Arial" panose="020B0604020202020204" pitchFamily="34" charset="0"/>
              </a:rPr>
              <a:t>物联网</a:t>
            </a:r>
            <a:r>
              <a:rPr lang="zh-CN" altLang="en-US">
                <a:sym typeface="Arial" panose="020B0604020202020204" pitchFamily="34" charset="0"/>
              </a:rPr>
              <a:t>平台数据流（数据上报）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1295398" y="1828800"/>
            <a:ext cx="9601199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Arial" panose="020B0604020202020204" pitchFamily="34" charset="0"/>
              </a:rPr>
              <a:t>前台：暂无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服务层：</a:t>
            </a:r>
            <a:r>
              <a:rPr lang="en-US" altLang="zh-CN" dirty="0">
                <a:sym typeface="Arial" panose="020B0604020202020204" pitchFamily="34" charset="0"/>
              </a:rPr>
              <a:t> spring boot, Spring Cloud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持久层：</a:t>
            </a:r>
            <a:r>
              <a:rPr lang="en-US" altLang="zh-CN" dirty="0">
                <a:sym typeface="Arial" panose="020B0604020202020204" pitchFamily="34" charset="0"/>
              </a:rPr>
              <a:t>MySQL</a:t>
            </a:r>
            <a:r>
              <a:rPr lang="zh-CN" altLang="en-US" dirty="0">
                <a:sym typeface="Arial" panose="020B0604020202020204" pitchFamily="34" charset="0"/>
              </a:rPr>
              <a:t>，</a:t>
            </a:r>
            <a:r>
              <a:rPr lang="en-US" altLang="zh-CN" dirty="0" err="1">
                <a:sym typeface="Arial" panose="020B0604020202020204" pitchFamily="34" charset="0"/>
              </a:rPr>
              <a:t>MyBatis</a:t>
            </a:r>
            <a:r>
              <a:rPr lang="zh-CN" altLang="en-US" dirty="0">
                <a:sym typeface="Arial" panose="020B0604020202020204" pitchFamily="34" charset="0"/>
              </a:rPr>
              <a:t>，</a:t>
            </a:r>
            <a:r>
              <a:rPr lang="en-US" altLang="zh-CN" dirty="0">
                <a:sym typeface="Arial" panose="020B0604020202020204" pitchFamily="34" charset="0"/>
              </a:rPr>
              <a:t>Redis(</a:t>
            </a:r>
            <a:r>
              <a:rPr lang="en-US" altLang="zh-CN" dirty="0" err="1">
                <a:sym typeface="Arial" panose="020B0604020202020204" pitchFamily="34" charset="0"/>
              </a:rPr>
              <a:t>mongodb</a:t>
            </a:r>
            <a:r>
              <a:rPr lang="en-US" altLang="zh-CN" dirty="0">
                <a:sym typeface="Arial" panose="020B0604020202020204" pitchFamily="34" charset="0"/>
              </a:rPr>
              <a:t>)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规则引擎：</a:t>
            </a:r>
            <a:r>
              <a:rPr lang="en-US" altLang="zh-CN" dirty="0">
                <a:sym typeface="Arial" panose="020B0604020202020204" pitchFamily="34" charset="0"/>
              </a:rPr>
              <a:t>Drools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接入层：</a:t>
            </a:r>
            <a:r>
              <a:rPr lang="en-US" altLang="zh-CN" dirty="0">
                <a:sym typeface="Arial" panose="020B0604020202020204" pitchFamily="34" charset="0"/>
              </a:rPr>
              <a:t>MQTT</a:t>
            </a:r>
            <a:r>
              <a:rPr lang="zh-CN" altLang="en-US" dirty="0">
                <a:sym typeface="Arial" panose="020B0604020202020204" pitchFamily="34" charset="0"/>
              </a:rPr>
              <a:t>协议实现：</a:t>
            </a:r>
            <a:r>
              <a:rPr lang="en-US" altLang="zh-CN" dirty="0">
                <a:sym typeface="Arial" panose="020B0604020202020204" pitchFamily="34" charset="0"/>
              </a:rPr>
              <a:t>EMQX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en-US" altLang="zh-CN" dirty="0">
                <a:sym typeface="Arial" panose="020B0604020202020204" pitchFamily="34" charset="0"/>
              </a:rPr>
              <a:t>4A</a:t>
            </a:r>
            <a:r>
              <a:rPr lang="zh-CN" altLang="en-US" dirty="0">
                <a:sym typeface="Arial" panose="020B0604020202020204" pitchFamily="34" charset="0"/>
              </a:rPr>
              <a:t>安全：暂定</a:t>
            </a:r>
            <a:r>
              <a:rPr lang="en-US" altLang="zh-CN" dirty="0">
                <a:sym typeface="Arial" panose="020B0604020202020204" pitchFamily="34" charset="0"/>
              </a:rPr>
              <a:t>JWT </a:t>
            </a: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/>
              <a:t>OAuth2.0</a:t>
            </a:r>
            <a:r>
              <a:rPr lang="zh-CN" altLang="en-US" dirty="0"/>
              <a:t>）</a:t>
            </a:r>
            <a:endParaRPr lang="en-US" altLang="zh-CN" dirty="0">
              <a:sym typeface="Arial" panose="020B0604020202020204" pitchFamily="34" charset="0"/>
            </a:endParaRPr>
          </a:p>
          <a:p>
            <a:endParaRPr lang="en-US" altLang="zh-CN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添加幻灯片标题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- 2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86328"/>
            <a:ext cx="12192000" cy="65716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0"/>
            <a:ext cx="306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附件：思维导图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典型的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物联网三层架构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4137" y="1865746"/>
            <a:ext cx="8734926" cy="43434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物联网平台业务架构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41236" y="3826615"/>
            <a:ext cx="4384388" cy="282355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93576" y="4367580"/>
            <a:ext cx="1317850" cy="501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设备管理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34059" y="3898741"/>
            <a:ext cx="3860800" cy="3174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物联网中台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334059" y="6248761"/>
            <a:ext cx="3567977" cy="318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安全认证及权限管理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95585" y="5116160"/>
            <a:ext cx="1149926" cy="78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规则引擎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155874" y="3826615"/>
            <a:ext cx="2011219" cy="288821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7238349" y="3898741"/>
            <a:ext cx="1698338" cy="3084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sz="1800" dirty="0"/>
              <a:t>云计算服务</a:t>
            </a:r>
            <a:endParaRPr lang="zh-CN" altLang="en-US" sz="1800" dirty="0"/>
          </a:p>
        </p:txBody>
      </p:sp>
      <p:sp>
        <p:nvSpPr>
          <p:cNvPr id="18" name="矩形 17"/>
          <p:cNvSpPr/>
          <p:nvPr/>
        </p:nvSpPr>
        <p:spPr>
          <a:xfrm>
            <a:off x="7459521" y="4347473"/>
            <a:ext cx="1403927" cy="34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实时计算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462405" y="5893027"/>
            <a:ext cx="1403927" cy="34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</a:t>
            </a:r>
            <a:r>
              <a:rPr lang="zh-CN" altLang="en-US" dirty="0"/>
              <a:t>应用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59521" y="4736172"/>
            <a:ext cx="1403927" cy="34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报表服务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459521" y="5119687"/>
            <a:ext cx="1403927" cy="34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故障追踪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459521" y="5506357"/>
            <a:ext cx="1403927" cy="34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安全审计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552095" y="5253610"/>
            <a:ext cx="866351" cy="685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数据模型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855353" y="2576109"/>
            <a:ext cx="7815120" cy="57284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34038" y="2645170"/>
            <a:ext cx="7066979" cy="377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物联网</a:t>
            </a:r>
            <a:r>
              <a:rPr lang="en-US" altLang="zh-CN" dirty="0"/>
              <a:t>web</a:t>
            </a:r>
            <a:r>
              <a:rPr lang="zh-CN" altLang="en-US" dirty="0"/>
              <a:t>应用平台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855353" y="1809994"/>
            <a:ext cx="7815119" cy="57548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234039" y="1934820"/>
            <a:ext cx="7066978" cy="31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行业解决方案    行业展示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150764" y="4433078"/>
            <a:ext cx="645236" cy="141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设备接入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681019" y="3533484"/>
            <a:ext cx="4795979" cy="3264166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459519" y="6276542"/>
            <a:ext cx="1403927" cy="34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大数据分析</a:t>
            </a:r>
            <a:endParaRPr lang="zh-CN" altLang="en-US" dirty="0"/>
          </a:p>
        </p:txBody>
      </p:sp>
      <p:sp>
        <p:nvSpPr>
          <p:cNvPr id="37" name="箭头: 下 36"/>
          <p:cNvSpPr/>
          <p:nvPr/>
        </p:nvSpPr>
        <p:spPr>
          <a:xfrm>
            <a:off x="2922918" y="3264733"/>
            <a:ext cx="205769" cy="55401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/>
          <p:cNvSpPr/>
          <p:nvPr/>
        </p:nvSpPr>
        <p:spPr>
          <a:xfrm rot="10800000">
            <a:off x="4782124" y="3156816"/>
            <a:ext cx="205769" cy="55401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8" idx="3"/>
          </p:cNvCxnSpPr>
          <p:nvPr/>
        </p:nvCxnSpPr>
        <p:spPr>
          <a:xfrm>
            <a:off x="1341580" y="4742861"/>
            <a:ext cx="8091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5" idx="3"/>
          </p:cNvCxnSpPr>
          <p:nvPr/>
        </p:nvCxnSpPr>
        <p:spPr>
          <a:xfrm>
            <a:off x="1341581" y="5458996"/>
            <a:ext cx="8091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423553" y="4488481"/>
            <a:ext cx="645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MQTT</a:t>
            </a:r>
            <a:endParaRPr lang="zh-CN" altLang="en-US" sz="1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378881" y="5210825"/>
            <a:ext cx="809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NB-IOT</a:t>
            </a:r>
            <a:endParaRPr lang="zh-CN" altLang="en-US" sz="1200" dirty="0"/>
          </a:p>
        </p:txBody>
      </p:sp>
      <p:grpSp>
        <p:nvGrpSpPr>
          <p:cNvPr id="108" name="组合 107"/>
          <p:cNvGrpSpPr/>
          <p:nvPr/>
        </p:nvGrpSpPr>
        <p:grpSpPr>
          <a:xfrm>
            <a:off x="209550" y="5083045"/>
            <a:ext cx="1132031" cy="569915"/>
            <a:chOff x="209550" y="5083045"/>
            <a:chExt cx="1132031" cy="569915"/>
          </a:xfrm>
        </p:grpSpPr>
        <p:sp>
          <p:nvSpPr>
            <p:cNvPr id="15" name="矩形 14"/>
            <p:cNvSpPr/>
            <p:nvPr/>
          </p:nvSpPr>
          <p:spPr>
            <a:xfrm>
              <a:off x="387927" y="5265032"/>
              <a:ext cx="953654" cy="3879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IOT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7042" y="5171501"/>
              <a:ext cx="953654" cy="3879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IOT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9550" y="5083045"/>
              <a:ext cx="953654" cy="3879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IOT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19517" y="4375782"/>
            <a:ext cx="1122063" cy="561043"/>
            <a:chOff x="219517" y="4375782"/>
            <a:chExt cx="1122063" cy="561043"/>
          </a:xfrm>
        </p:grpSpPr>
        <p:sp>
          <p:nvSpPr>
            <p:cNvPr id="8" name="矩形 7"/>
            <p:cNvSpPr/>
            <p:nvPr/>
          </p:nvSpPr>
          <p:spPr>
            <a:xfrm>
              <a:off x="387926" y="4548897"/>
              <a:ext cx="953654" cy="3879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IOT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07042" y="4459762"/>
              <a:ext cx="953654" cy="3879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IOT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19517" y="4375782"/>
              <a:ext cx="953654" cy="3879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IOT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3395976" y="3279803"/>
            <a:ext cx="1271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REST</a:t>
            </a:r>
            <a:r>
              <a:rPr lang="zh-CN" altLang="en-US" sz="1400" dirty="0"/>
              <a:t>　</a:t>
            </a:r>
            <a:r>
              <a:rPr lang="en-US" altLang="zh-CN" sz="1400" dirty="0"/>
              <a:t>API</a:t>
            </a:r>
            <a:endParaRPr lang="zh-CN" altLang="en-US" sz="1400" dirty="0"/>
          </a:p>
        </p:txBody>
      </p:sp>
      <p:sp>
        <p:nvSpPr>
          <p:cNvPr id="58" name="箭头: 上下 57"/>
          <p:cNvSpPr/>
          <p:nvPr/>
        </p:nvSpPr>
        <p:spPr>
          <a:xfrm>
            <a:off x="8058597" y="3192864"/>
            <a:ext cx="205769" cy="565553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8264366" y="3274992"/>
            <a:ext cx="66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PaaS </a:t>
            </a:r>
            <a:endParaRPr lang="zh-CN" altLang="en-US" sz="1400" dirty="0"/>
          </a:p>
        </p:txBody>
      </p:sp>
      <p:cxnSp>
        <p:nvCxnSpPr>
          <p:cNvPr id="61" name="直接箭头连接符 60"/>
          <p:cNvCxnSpPr>
            <a:endCxn id="10" idx="1"/>
          </p:cNvCxnSpPr>
          <p:nvPr/>
        </p:nvCxnSpPr>
        <p:spPr>
          <a:xfrm>
            <a:off x="2796000" y="4618330"/>
            <a:ext cx="9975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32" idx="2"/>
          </p:cNvCxnSpPr>
          <p:nvPr/>
        </p:nvCxnSpPr>
        <p:spPr>
          <a:xfrm flipH="1" flipV="1">
            <a:off x="2473382" y="5846923"/>
            <a:ext cx="777952" cy="376668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lg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14" idx="2"/>
          </p:cNvCxnSpPr>
          <p:nvPr/>
        </p:nvCxnSpPr>
        <p:spPr>
          <a:xfrm flipV="1">
            <a:off x="4895585" y="5903430"/>
            <a:ext cx="574963" cy="34062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lg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4" idx="0"/>
            <a:endCxn id="10" idx="3"/>
          </p:cNvCxnSpPr>
          <p:nvPr/>
        </p:nvCxnSpPr>
        <p:spPr>
          <a:xfrm flipH="1" flipV="1">
            <a:off x="5111426" y="4618330"/>
            <a:ext cx="359122" cy="497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6" idx="3"/>
          </p:cNvCxnSpPr>
          <p:nvPr/>
        </p:nvCxnSpPr>
        <p:spPr>
          <a:xfrm>
            <a:off x="4418446" y="5596569"/>
            <a:ext cx="477139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26" idx="0"/>
          </p:cNvCxnSpPr>
          <p:nvPr/>
        </p:nvCxnSpPr>
        <p:spPr>
          <a:xfrm flipV="1">
            <a:off x="3985271" y="4867245"/>
            <a:ext cx="0" cy="38636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endCxn id="26" idx="1"/>
          </p:cNvCxnSpPr>
          <p:nvPr/>
        </p:nvCxnSpPr>
        <p:spPr>
          <a:xfrm>
            <a:off x="2796000" y="5596569"/>
            <a:ext cx="756095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箭头: 上下 94"/>
          <p:cNvSpPr/>
          <p:nvPr/>
        </p:nvSpPr>
        <p:spPr>
          <a:xfrm rot="5400000">
            <a:off x="6688021" y="4816219"/>
            <a:ext cx="206336" cy="690041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636541" y="4478280"/>
            <a:ext cx="359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9833502" y="1954070"/>
            <a:ext cx="411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行业定制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748899" y="6335985"/>
            <a:ext cx="215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>
                <a:solidFill>
                  <a:schemeClr val="tx2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物联网中台是核心，也是我们本期最关注的部分。</a:t>
            </a:r>
            <a:endParaRPr lang="en-US" altLang="zh-CN" sz="1200" i="1" dirty="0">
              <a:solidFill>
                <a:schemeClr val="tx2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146581" y="5442506"/>
            <a:ext cx="411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物联网平台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264771" y="5344532"/>
            <a:ext cx="411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大数据服务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物联网平台服务规划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398" y="1828800"/>
            <a:ext cx="9601199" cy="4343400"/>
          </a:xfrm>
        </p:spPr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采用微服务架构体系做整体平台规划</a:t>
            </a:r>
            <a:endParaRPr lang="en-US" altLang="zh-CN" dirty="0"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ym typeface="Arial" panose="020B0604020202020204" pitchFamily="34" charset="0"/>
              </a:rPr>
              <a:t>服务拆分遵循功能独立，主体明确原则。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服务设计遵循高内聚，低耦合的原则。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服务具备独立部署，独立运行的能力。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服务架构遵循可扩展，可复用，可替换，可插拔。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满足一定的向前和向后兼容性，为功能升级打下基础。</a:t>
            </a:r>
            <a:endParaRPr lang="en-US" altLang="zh-CN" dirty="0">
              <a:sym typeface="Arial" panose="020B0604020202020204" pitchFamily="34" charset="0"/>
            </a:endParaRPr>
          </a:p>
          <a:p>
            <a:pPr rtl="0"/>
            <a:endParaRPr lang="en-US" altLang="zh-CN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物联网平台服务规划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295400" y="1690255"/>
          <a:ext cx="8938491" cy="4738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AutoShape 54"/>
          <p:cNvSpPr>
            <a:spLocks noChangeArrowheads="1"/>
          </p:cNvSpPr>
          <p:nvPr/>
        </p:nvSpPr>
        <p:spPr bwMode="auto">
          <a:xfrm rot="10800000">
            <a:off x="1386767" y="2563195"/>
            <a:ext cx="244275" cy="3095593"/>
          </a:xfrm>
          <a:prstGeom prst="can">
            <a:avLst>
              <a:gd name="adj" fmla="val 29231"/>
            </a:avLst>
          </a:prstGeom>
          <a:gradFill flip="none" rotWithShape="0">
            <a:gsLst>
              <a:gs pos="0">
                <a:srgbClr val="F9E5B3">
                  <a:lumMod val="0"/>
                  <a:lumOff val="100000"/>
                </a:srgbClr>
              </a:gs>
              <a:gs pos="33000">
                <a:srgbClr val="AE8000"/>
              </a:gs>
              <a:gs pos="78000">
                <a:srgbClr val="F9E5B3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物联网平台系统架构与数据流图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09217" y="3191814"/>
            <a:ext cx="2517724" cy="1115576"/>
          </a:xfrm>
          <a:prstGeom prst="rect">
            <a:avLst/>
          </a:prstGeom>
          <a:solidFill>
            <a:srgbClr val="FCE4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设备管理服务</a:t>
            </a:r>
            <a:endParaRPr lang="zh-CN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1688" y="3010191"/>
            <a:ext cx="1828356" cy="25805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设备接入网关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5314" y="2386095"/>
            <a:ext cx="1415185" cy="501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权限服务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247789" y="6002995"/>
            <a:ext cx="6798932" cy="5596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18371" y="4570146"/>
            <a:ext cx="1957083" cy="1037696"/>
          </a:xfrm>
          <a:prstGeom prst="rect">
            <a:avLst/>
          </a:prstGeom>
          <a:solidFill>
            <a:srgbClr val="FCE4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规则与逻辑服务</a:t>
            </a:r>
            <a:endParaRPr lang="zh-CN" altLang="en-US" sz="1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46579" y="3535359"/>
            <a:ext cx="699480" cy="59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查询服务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402149" y="5762048"/>
            <a:ext cx="1279934" cy="32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MQTT Server 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8410133" y="5368840"/>
            <a:ext cx="1279934" cy="32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注册中心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8241671" y="3726776"/>
            <a:ext cx="1525952" cy="283589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03413" y="4190627"/>
            <a:ext cx="1086505" cy="416798"/>
            <a:chOff x="219517" y="4375782"/>
            <a:chExt cx="1122063" cy="561043"/>
          </a:xfrm>
        </p:grpSpPr>
        <p:sp>
          <p:nvSpPr>
            <p:cNvPr id="23" name="矩形 22"/>
            <p:cNvSpPr/>
            <p:nvPr/>
          </p:nvSpPr>
          <p:spPr>
            <a:xfrm>
              <a:off x="387926" y="4548897"/>
              <a:ext cx="953654" cy="3879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07042" y="4459762"/>
              <a:ext cx="953654" cy="3879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9517" y="4375782"/>
              <a:ext cx="953654" cy="3879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IOT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3811118" y="2472863"/>
            <a:ext cx="4066264" cy="39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应用网关</a:t>
            </a:r>
            <a:r>
              <a:rPr lang="en-US" altLang="zh-CN" dirty="0"/>
              <a:t>(</a:t>
            </a:r>
            <a:r>
              <a:rPr lang="en-US" altLang="zh-CN" dirty="0" err="1"/>
              <a:t>Zuul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7" name="流程图: 磁盘 26"/>
          <p:cNvSpPr/>
          <p:nvPr/>
        </p:nvSpPr>
        <p:spPr>
          <a:xfrm>
            <a:off x="5886068" y="6121507"/>
            <a:ext cx="1525952" cy="32208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MySQL</a:t>
            </a:r>
            <a:endParaRPr lang="zh-CN" altLang="en-US" dirty="0"/>
          </a:p>
        </p:txBody>
      </p:sp>
      <p:sp>
        <p:nvSpPr>
          <p:cNvPr id="28" name="流程图: 磁盘 27"/>
          <p:cNvSpPr/>
          <p:nvPr/>
        </p:nvSpPr>
        <p:spPr>
          <a:xfrm>
            <a:off x="1999973" y="6117986"/>
            <a:ext cx="1525952" cy="322087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TSDB</a:t>
            </a:r>
            <a:endParaRPr lang="en-US" altLang="zh-CN" sz="1600" dirty="0"/>
          </a:p>
        </p:txBody>
      </p:sp>
      <p:sp>
        <p:nvSpPr>
          <p:cNvPr id="29" name="流程图: 磁盘 28"/>
          <p:cNvSpPr/>
          <p:nvPr/>
        </p:nvSpPr>
        <p:spPr>
          <a:xfrm>
            <a:off x="3894157" y="6117986"/>
            <a:ext cx="1525952" cy="322087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NOSQL</a:t>
            </a:r>
            <a:endParaRPr lang="zh-CN" altLang="en-US" dirty="0"/>
          </a:p>
        </p:txBody>
      </p:sp>
      <p:sp>
        <p:nvSpPr>
          <p:cNvPr id="30" name="箭头: 下 29"/>
          <p:cNvSpPr/>
          <p:nvPr/>
        </p:nvSpPr>
        <p:spPr>
          <a:xfrm rot="10800000">
            <a:off x="6421308" y="2012105"/>
            <a:ext cx="199229" cy="42409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下 30"/>
          <p:cNvSpPr/>
          <p:nvPr/>
        </p:nvSpPr>
        <p:spPr>
          <a:xfrm>
            <a:off x="4803065" y="2036767"/>
            <a:ext cx="199227" cy="40801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567459" y="1680289"/>
            <a:ext cx="7614641" cy="309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i="1" dirty="0">
                <a:solidFill>
                  <a:schemeClr val="bg2">
                    <a:lumMod val="50000"/>
                  </a:schemeClr>
                </a:solidFill>
              </a:rPr>
              <a:t>应用平台</a:t>
            </a:r>
            <a:endParaRPr lang="en-US" altLang="zh-CN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96791" y="2165913"/>
            <a:ext cx="6549929" cy="355994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483776" y="3748433"/>
            <a:ext cx="103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基础服务</a:t>
            </a: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694471" y="5704705"/>
            <a:ext cx="130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0070C0"/>
                </a:solidFill>
              </a:rPr>
              <a:t>设备日志落地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270251" y="3726776"/>
            <a:ext cx="56836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1289107" y="3583865"/>
            <a:ext cx="530651" cy="0"/>
          </a:xfrm>
          <a:prstGeom prst="straightConnector1">
            <a:avLst/>
          </a:prstGeom>
          <a:ln w="9525">
            <a:solidFill>
              <a:srgbClr val="EF79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838800" y="3400379"/>
            <a:ext cx="761538" cy="44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MQTT Broker</a:t>
            </a:r>
            <a:endParaRPr lang="zh-CN" altLang="en-US" dirty="0"/>
          </a:p>
        </p:txBody>
      </p:sp>
      <p:cxnSp>
        <p:nvCxnSpPr>
          <p:cNvPr id="54" name="连接符: 肘形 53"/>
          <p:cNvCxnSpPr>
            <a:stCxn id="62" idx="2"/>
            <a:endCxn id="52" idx="2"/>
          </p:cNvCxnSpPr>
          <p:nvPr/>
        </p:nvCxnSpPr>
        <p:spPr>
          <a:xfrm rot="5400000" flipH="1" flipV="1">
            <a:off x="1494074" y="3129889"/>
            <a:ext cx="9883" cy="1441105"/>
          </a:xfrm>
          <a:prstGeom prst="bentConnector3">
            <a:avLst>
              <a:gd name="adj1" fmla="val -2313063"/>
            </a:avLst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168178" y="3862174"/>
            <a:ext cx="8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设备入网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846435" y="4221185"/>
            <a:ext cx="761538" cy="44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NB-</a:t>
            </a:r>
            <a:r>
              <a:rPr lang="en-US" altLang="zh-CN" sz="1100" dirty="0" err="1"/>
              <a:t>Iot</a:t>
            </a:r>
            <a:r>
              <a:rPr lang="en-US" altLang="zh-CN" sz="1100" dirty="0"/>
              <a:t> Adapter</a:t>
            </a:r>
            <a:endParaRPr lang="en-US" altLang="zh-CN" sz="1100" dirty="0"/>
          </a:p>
        </p:txBody>
      </p:sp>
      <p:sp>
        <p:nvSpPr>
          <p:cNvPr id="57" name="矩形 56"/>
          <p:cNvSpPr/>
          <p:nvPr/>
        </p:nvSpPr>
        <p:spPr>
          <a:xfrm>
            <a:off x="2925559" y="3400379"/>
            <a:ext cx="761538" cy="1450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dirty="0"/>
              <a:t>报文认证</a:t>
            </a:r>
            <a:endParaRPr lang="en-US" altLang="zh-CN" sz="1100" dirty="0"/>
          </a:p>
        </p:txBody>
      </p:sp>
      <p:sp>
        <p:nvSpPr>
          <p:cNvPr id="58" name="矩形 57"/>
          <p:cNvSpPr/>
          <p:nvPr/>
        </p:nvSpPr>
        <p:spPr>
          <a:xfrm>
            <a:off x="2214894" y="4973512"/>
            <a:ext cx="1092186" cy="46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统一报文转换适配器</a:t>
            </a:r>
            <a:endParaRPr lang="en-US" altLang="zh-CN" sz="1100" dirty="0"/>
          </a:p>
        </p:txBody>
      </p:sp>
      <p:grpSp>
        <p:nvGrpSpPr>
          <p:cNvPr id="61" name="组合 60"/>
          <p:cNvGrpSpPr/>
          <p:nvPr/>
        </p:nvGrpSpPr>
        <p:grpSpPr>
          <a:xfrm>
            <a:off x="143379" y="3438585"/>
            <a:ext cx="1104410" cy="416798"/>
            <a:chOff x="219517" y="4375782"/>
            <a:chExt cx="1122063" cy="561043"/>
          </a:xfrm>
        </p:grpSpPr>
        <p:sp>
          <p:nvSpPr>
            <p:cNvPr id="62" name="矩形 61"/>
            <p:cNvSpPr/>
            <p:nvPr/>
          </p:nvSpPr>
          <p:spPr>
            <a:xfrm>
              <a:off x="387926" y="4548897"/>
              <a:ext cx="953654" cy="3879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07042" y="4459762"/>
              <a:ext cx="953654" cy="3879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19517" y="4375782"/>
              <a:ext cx="953654" cy="3879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IOT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8" name="直接箭头连接符 67"/>
          <p:cNvCxnSpPr/>
          <p:nvPr/>
        </p:nvCxnSpPr>
        <p:spPr>
          <a:xfrm flipH="1">
            <a:off x="1289107" y="4397111"/>
            <a:ext cx="530651" cy="0"/>
          </a:xfrm>
          <a:prstGeom prst="straightConnector1">
            <a:avLst/>
          </a:prstGeom>
          <a:ln w="9525">
            <a:solidFill>
              <a:srgbClr val="EF79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289107" y="4500445"/>
            <a:ext cx="56836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2" idx="3"/>
            <a:endCxn id="57" idx="1"/>
          </p:cNvCxnSpPr>
          <p:nvPr/>
        </p:nvCxnSpPr>
        <p:spPr>
          <a:xfrm>
            <a:off x="2600338" y="3622940"/>
            <a:ext cx="325221" cy="5027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6" idx="3"/>
            <a:endCxn id="57" idx="1"/>
          </p:cNvCxnSpPr>
          <p:nvPr/>
        </p:nvCxnSpPr>
        <p:spPr>
          <a:xfrm flipV="1">
            <a:off x="2607973" y="4125647"/>
            <a:ext cx="317586" cy="31809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2" idx="3"/>
            <a:endCxn id="58" idx="0"/>
          </p:cNvCxnSpPr>
          <p:nvPr/>
        </p:nvCxnSpPr>
        <p:spPr>
          <a:xfrm>
            <a:off x="2600338" y="3622940"/>
            <a:ext cx="160649" cy="1350572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56" idx="2"/>
            <a:endCxn id="58" idx="0"/>
          </p:cNvCxnSpPr>
          <p:nvPr/>
        </p:nvCxnSpPr>
        <p:spPr>
          <a:xfrm>
            <a:off x="2227204" y="4666305"/>
            <a:ext cx="533783" cy="30720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2999874" y="4237904"/>
            <a:ext cx="644012" cy="49818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设备</a:t>
            </a:r>
            <a:r>
              <a:rPr lang="en-US" altLang="zh-CN" sz="1050" dirty="0"/>
              <a:t>SN</a:t>
            </a:r>
            <a:endParaRPr lang="en-US" altLang="zh-CN" sz="1050" dirty="0"/>
          </a:p>
          <a:p>
            <a:pPr algn="ctr"/>
            <a:r>
              <a:rPr lang="zh-CN" altLang="en-US" sz="1050" dirty="0"/>
              <a:t>白名单库</a:t>
            </a:r>
            <a:endParaRPr lang="zh-CN" altLang="en-US" sz="1050" dirty="0"/>
          </a:p>
        </p:txBody>
      </p:sp>
      <p:sp>
        <p:nvSpPr>
          <p:cNvPr id="111" name="矩形 110"/>
          <p:cNvSpPr/>
          <p:nvPr/>
        </p:nvSpPr>
        <p:spPr>
          <a:xfrm>
            <a:off x="3024534" y="3744041"/>
            <a:ext cx="611243" cy="34733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加密</a:t>
            </a:r>
            <a:r>
              <a:rPr lang="en-US" altLang="zh-CN" sz="1050" dirty="0"/>
              <a:t>/</a:t>
            </a:r>
            <a:r>
              <a:rPr lang="zh-CN" altLang="en-US" sz="1050" dirty="0"/>
              <a:t>解密</a:t>
            </a:r>
            <a:endParaRPr lang="zh-CN" altLang="en-US" sz="1050" dirty="0"/>
          </a:p>
        </p:txBody>
      </p:sp>
      <p:cxnSp>
        <p:nvCxnSpPr>
          <p:cNvPr id="126" name="直接箭头连接符 125"/>
          <p:cNvCxnSpPr>
            <a:stCxn id="58" idx="3"/>
          </p:cNvCxnSpPr>
          <p:nvPr/>
        </p:nvCxnSpPr>
        <p:spPr>
          <a:xfrm>
            <a:off x="3307080" y="5205030"/>
            <a:ext cx="1219035" cy="1115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4671959" y="4990510"/>
            <a:ext cx="873063" cy="476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规则引擎（选型中）</a:t>
            </a:r>
            <a:endParaRPr lang="zh-CN" altLang="en-US" sz="1200" dirty="0"/>
          </a:p>
        </p:txBody>
      </p:sp>
      <p:sp>
        <p:nvSpPr>
          <p:cNvPr id="131" name="矩形 130"/>
          <p:cNvSpPr/>
          <p:nvPr/>
        </p:nvSpPr>
        <p:spPr>
          <a:xfrm>
            <a:off x="5739972" y="4989765"/>
            <a:ext cx="589638" cy="47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业务模型</a:t>
            </a:r>
            <a:endParaRPr lang="zh-CN" altLang="en-US" sz="1200" dirty="0"/>
          </a:p>
        </p:txBody>
      </p:sp>
      <p:grpSp>
        <p:nvGrpSpPr>
          <p:cNvPr id="139" name="组合 138"/>
          <p:cNvGrpSpPr/>
          <p:nvPr/>
        </p:nvGrpSpPr>
        <p:grpSpPr>
          <a:xfrm>
            <a:off x="8289347" y="4255699"/>
            <a:ext cx="1396568" cy="1031290"/>
            <a:chOff x="8978104" y="3635016"/>
            <a:chExt cx="1396568" cy="1031290"/>
          </a:xfrm>
        </p:grpSpPr>
        <p:sp>
          <p:nvSpPr>
            <p:cNvPr id="16" name="矩形 15"/>
            <p:cNvSpPr/>
            <p:nvPr/>
          </p:nvSpPr>
          <p:spPr>
            <a:xfrm>
              <a:off x="9106993" y="3635016"/>
              <a:ext cx="1267679" cy="1031290"/>
            </a:xfrm>
            <a:prstGeom prst="rect">
              <a:avLst/>
            </a:prstGeom>
            <a:solidFill>
              <a:srgbClr val="FCE4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数据推送服务</a:t>
              </a:r>
              <a:endParaRPr lang="en-US" altLang="zh-CN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8978104" y="3899554"/>
              <a:ext cx="629291" cy="352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MQTT Broker</a:t>
              </a:r>
              <a:endParaRPr lang="zh-CN" altLang="en-US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9736285" y="3962036"/>
              <a:ext cx="532522" cy="579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应用报文构建</a:t>
              </a:r>
              <a:endParaRPr lang="zh-CN" altLang="en-US" sz="1100" dirty="0"/>
            </a:p>
          </p:txBody>
        </p:sp>
      </p:grpSp>
      <p:sp>
        <p:nvSpPr>
          <p:cNvPr id="140" name="矩形 139"/>
          <p:cNvSpPr/>
          <p:nvPr/>
        </p:nvSpPr>
        <p:spPr>
          <a:xfrm>
            <a:off x="8410133" y="6155256"/>
            <a:ext cx="1271950" cy="32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配置中心</a:t>
            </a:r>
            <a:endParaRPr lang="zh-CN" altLang="en-US" sz="1200" dirty="0"/>
          </a:p>
        </p:txBody>
      </p:sp>
      <p:cxnSp>
        <p:nvCxnSpPr>
          <p:cNvPr id="142" name="直接箭头连接符 141"/>
          <p:cNvCxnSpPr>
            <a:stCxn id="13" idx="3"/>
          </p:cNvCxnSpPr>
          <p:nvPr/>
        </p:nvCxnSpPr>
        <p:spPr>
          <a:xfrm flipV="1">
            <a:off x="6475454" y="5024798"/>
            <a:ext cx="2541234" cy="64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38" idx="1"/>
            <a:endCxn id="137" idx="3"/>
          </p:cNvCxnSpPr>
          <p:nvPr/>
        </p:nvCxnSpPr>
        <p:spPr>
          <a:xfrm flipH="1" flipV="1">
            <a:off x="8918638" y="4696545"/>
            <a:ext cx="128890" cy="17576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/>
          <p:cNvSpPr txBox="1"/>
          <p:nvPr/>
        </p:nvSpPr>
        <p:spPr>
          <a:xfrm>
            <a:off x="7350245" y="4815898"/>
            <a:ext cx="73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告警等实时状态数据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9" name="直接箭头连接符 148"/>
          <p:cNvCxnSpPr>
            <a:stCxn id="58" idx="2"/>
            <a:endCxn id="28" idx="1"/>
          </p:cNvCxnSpPr>
          <p:nvPr/>
        </p:nvCxnSpPr>
        <p:spPr>
          <a:xfrm>
            <a:off x="2760987" y="5436548"/>
            <a:ext cx="1962" cy="681438"/>
          </a:xfrm>
          <a:prstGeom prst="straightConnector1">
            <a:avLst/>
          </a:prstGeom>
          <a:ln w="12700">
            <a:solidFill>
              <a:srgbClr val="0070C0"/>
            </a:solidFill>
            <a:prstDash val="sysDash"/>
            <a:headEnd type="none" w="med" len="lg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1267789" y="5980958"/>
            <a:ext cx="752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721020" y="2210332"/>
            <a:ext cx="859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5" name="直接箭头连接符 154"/>
          <p:cNvCxnSpPr>
            <a:stCxn id="137" idx="0"/>
            <a:endCxn id="158" idx="2"/>
          </p:cNvCxnSpPr>
          <p:nvPr/>
        </p:nvCxnSpPr>
        <p:spPr>
          <a:xfrm flipH="1" flipV="1">
            <a:off x="7991730" y="2036767"/>
            <a:ext cx="612263" cy="2483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6801359" y="1759768"/>
            <a:ext cx="2380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应用服务或展现层订阅消息</a:t>
            </a:r>
            <a:endParaRPr lang="zh-CN" altLang="en-US" sz="1200" dirty="0"/>
          </a:p>
        </p:txBody>
      </p:sp>
      <p:sp>
        <p:nvSpPr>
          <p:cNvPr id="159" name="矩形 158"/>
          <p:cNvSpPr/>
          <p:nvPr/>
        </p:nvSpPr>
        <p:spPr>
          <a:xfrm>
            <a:off x="8253593" y="2165914"/>
            <a:ext cx="1526190" cy="148269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8526821" y="2186975"/>
            <a:ext cx="103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扩展服务</a:t>
            </a: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8522798" y="2549295"/>
            <a:ext cx="1115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i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规划中的大数据分析服务</a:t>
            </a:r>
            <a:endParaRPr lang="zh-CN" altLang="en-US" sz="1100" i="1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1" name="直接箭头连接符 170"/>
          <p:cNvCxnSpPr>
            <a:stCxn id="28" idx="4"/>
            <a:endCxn id="29" idx="2"/>
          </p:cNvCxnSpPr>
          <p:nvPr/>
        </p:nvCxnSpPr>
        <p:spPr>
          <a:xfrm>
            <a:off x="3525925" y="6279030"/>
            <a:ext cx="368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29" idx="4"/>
            <a:endCxn id="27" idx="2"/>
          </p:cNvCxnSpPr>
          <p:nvPr/>
        </p:nvCxnSpPr>
        <p:spPr>
          <a:xfrm>
            <a:off x="5420109" y="6279030"/>
            <a:ext cx="465959" cy="3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3547668" y="6051717"/>
            <a:ext cx="34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取样</a:t>
            </a:r>
            <a:endParaRPr lang="zh-CN" altLang="en-US" sz="1200" dirty="0"/>
          </a:p>
        </p:txBody>
      </p:sp>
      <p:sp>
        <p:nvSpPr>
          <p:cNvPr id="181" name="文本框 180"/>
          <p:cNvSpPr txBox="1"/>
          <p:nvPr/>
        </p:nvSpPr>
        <p:spPr>
          <a:xfrm>
            <a:off x="5411872" y="6036212"/>
            <a:ext cx="620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分析</a:t>
            </a:r>
            <a:endParaRPr lang="zh-CN" altLang="en-US" sz="1200" dirty="0"/>
          </a:p>
        </p:txBody>
      </p:sp>
      <p:sp>
        <p:nvSpPr>
          <p:cNvPr id="190" name="文本框 189"/>
          <p:cNvSpPr txBox="1"/>
          <p:nvPr/>
        </p:nvSpPr>
        <p:spPr>
          <a:xfrm>
            <a:off x="229527" y="1661500"/>
            <a:ext cx="132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第三方应用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5588495" y="2505217"/>
            <a:ext cx="580884" cy="31888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用户认证</a:t>
            </a:r>
            <a:endParaRPr lang="zh-CN" altLang="en-US" sz="1050" dirty="0"/>
          </a:p>
        </p:txBody>
      </p:sp>
      <p:sp>
        <p:nvSpPr>
          <p:cNvPr id="192" name="矩形 191"/>
          <p:cNvSpPr/>
          <p:nvPr/>
        </p:nvSpPr>
        <p:spPr>
          <a:xfrm>
            <a:off x="6238101" y="2505217"/>
            <a:ext cx="580884" cy="31888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用户鉴权</a:t>
            </a:r>
            <a:endParaRPr lang="zh-CN" altLang="en-US" sz="1050" dirty="0"/>
          </a:p>
        </p:txBody>
      </p:sp>
      <p:sp>
        <p:nvSpPr>
          <p:cNvPr id="193" name="矩形 192"/>
          <p:cNvSpPr/>
          <p:nvPr/>
        </p:nvSpPr>
        <p:spPr>
          <a:xfrm>
            <a:off x="6887707" y="2505217"/>
            <a:ext cx="580884" cy="31888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报文处理</a:t>
            </a:r>
            <a:endParaRPr lang="zh-CN" altLang="en-US" sz="1050" dirty="0"/>
          </a:p>
        </p:txBody>
      </p:sp>
      <p:sp>
        <p:nvSpPr>
          <p:cNvPr id="194" name="矩形 193"/>
          <p:cNvSpPr/>
          <p:nvPr/>
        </p:nvSpPr>
        <p:spPr>
          <a:xfrm>
            <a:off x="4405425" y="3689034"/>
            <a:ext cx="652865" cy="44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设备资产维护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5715450" y="3675478"/>
            <a:ext cx="506770" cy="44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设备建模</a:t>
            </a:r>
            <a:endParaRPr lang="zh-CN" altLang="en-US" dirty="0"/>
          </a:p>
        </p:txBody>
      </p:sp>
      <p:sp>
        <p:nvSpPr>
          <p:cNvPr id="198" name="文本框 197"/>
          <p:cNvSpPr txBox="1"/>
          <p:nvPr/>
        </p:nvSpPr>
        <p:spPr>
          <a:xfrm>
            <a:off x="4965334" y="2146288"/>
            <a:ext cx="1497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查询</a:t>
            </a:r>
            <a:r>
              <a:rPr lang="en-US" altLang="zh-CN" sz="1200" b="1" dirty="0"/>
              <a:t>/</a:t>
            </a:r>
            <a:r>
              <a:rPr lang="zh-CN" altLang="en-US" sz="1200" b="1" dirty="0"/>
              <a:t>调度类ＡＰＩ</a:t>
            </a:r>
            <a:endParaRPr lang="zh-CN" altLang="en-US" sz="1200" b="1" dirty="0"/>
          </a:p>
        </p:txBody>
      </p:sp>
      <p:cxnSp>
        <p:nvCxnSpPr>
          <p:cNvPr id="199" name="直接箭头连接符 198"/>
          <p:cNvCxnSpPr>
            <a:stCxn id="26" idx="2"/>
            <a:endCxn id="14" idx="0"/>
          </p:cNvCxnSpPr>
          <p:nvPr/>
        </p:nvCxnSpPr>
        <p:spPr>
          <a:xfrm>
            <a:off x="5844250" y="2866966"/>
            <a:ext cx="1652069" cy="668393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5135923" y="3686237"/>
            <a:ext cx="506770" cy="44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设备认证</a:t>
            </a:r>
            <a:endParaRPr lang="zh-CN" altLang="en-US" dirty="0"/>
          </a:p>
        </p:txBody>
      </p:sp>
      <p:cxnSp>
        <p:nvCxnSpPr>
          <p:cNvPr id="209" name="直接箭头连接符 208"/>
          <p:cNvCxnSpPr>
            <a:stCxn id="110" idx="3"/>
            <a:endCxn id="208" idx="2"/>
          </p:cNvCxnSpPr>
          <p:nvPr/>
        </p:nvCxnSpPr>
        <p:spPr>
          <a:xfrm flipV="1">
            <a:off x="3643886" y="4131358"/>
            <a:ext cx="1745422" cy="35563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连接符: 肘形 212"/>
          <p:cNvCxnSpPr>
            <a:stCxn id="208" idx="2"/>
            <a:endCxn id="27" idx="1"/>
          </p:cNvCxnSpPr>
          <p:nvPr/>
        </p:nvCxnSpPr>
        <p:spPr>
          <a:xfrm rot="16200000" flipH="1">
            <a:off x="5024102" y="4496564"/>
            <a:ext cx="1990149" cy="1259736"/>
          </a:xfrm>
          <a:prstGeom prst="bentConnector3">
            <a:avLst>
              <a:gd name="adj1" fmla="val 1209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>
            <a:endCxn id="194" idx="0"/>
          </p:cNvCxnSpPr>
          <p:nvPr/>
        </p:nvCxnSpPr>
        <p:spPr>
          <a:xfrm flipH="1">
            <a:off x="4731858" y="2887980"/>
            <a:ext cx="7782" cy="8010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3" name="连接符: 肘形 222"/>
          <p:cNvCxnSpPr/>
          <p:nvPr/>
        </p:nvCxnSpPr>
        <p:spPr>
          <a:xfrm rot="16200000" flipH="1">
            <a:off x="4608477" y="3838756"/>
            <a:ext cx="2442508" cy="2115952"/>
          </a:xfrm>
          <a:prstGeom prst="bentConnector3">
            <a:avLst>
              <a:gd name="adj1" fmla="val -428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/>
          <p:cNvSpPr txBox="1"/>
          <p:nvPr/>
        </p:nvSpPr>
        <p:spPr>
          <a:xfrm>
            <a:off x="4349080" y="2948670"/>
            <a:ext cx="8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</a:rPr>
              <a:t>设备登记</a:t>
            </a:r>
            <a:endParaRPr lang="en-US" altLang="zh-CN" sz="1200" dirty="0">
              <a:solidFill>
                <a:srgbClr val="7030A0"/>
              </a:solidFill>
            </a:endParaRPr>
          </a:p>
        </p:txBody>
      </p:sp>
      <p:sp>
        <p:nvSpPr>
          <p:cNvPr id="226" name="文本框 225"/>
          <p:cNvSpPr txBox="1"/>
          <p:nvPr/>
        </p:nvSpPr>
        <p:spPr>
          <a:xfrm>
            <a:off x="3758032" y="3995026"/>
            <a:ext cx="655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B050"/>
                </a:solidFill>
              </a:rPr>
              <a:t>SN</a:t>
            </a:r>
            <a:r>
              <a:rPr lang="zh-CN" altLang="en-US" sz="1050" dirty="0">
                <a:solidFill>
                  <a:srgbClr val="00B050"/>
                </a:solidFill>
              </a:rPr>
              <a:t>缺失尝试更新白名单库</a:t>
            </a:r>
            <a:endParaRPr lang="en-US" altLang="zh-CN" sz="1050" dirty="0">
              <a:solidFill>
                <a:srgbClr val="00B050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7001850" y="2994649"/>
            <a:ext cx="809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</a:rPr>
              <a:t>信息查询</a:t>
            </a:r>
            <a:endParaRPr lang="en-US" altLang="zh-CN" sz="1200" dirty="0">
              <a:solidFill>
                <a:srgbClr val="7030A0"/>
              </a:solidFill>
            </a:endParaRPr>
          </a:p>
          <a:p>
            <a:r>
              <a:rPr lang="zh-CN" altLang="en-US" sz="1200" dirty="0">
                <a:solidFill>
                  <a:srgbClr val="7030A0"/>
                </a:solidFill>
              </a:rPr>
              <a:t>状态查询</a:t>
            </a:r>
            <a:endParaRPr lang="en-US" altLang="zh-CN" sz="1200" dirty="0">
              <a:solidFill>
                <a:srgbClr val="7030A0"/>
              </a:solidFill>
            </a:endParaRPr>
          </a:p>
        </p:txBody>
      </p:sp>
      <p:cxnSp>
        <p:nvCxnSpPr>
          <p:cNvPr id="230" name="直接箭头连接符 229"/>
          <p:cNvCxnSpPr>
            <a:stCxn id="14" idx="2"/>
            <a:endCxn id="27" idx="1"/>
          </p:cNvCxnSpPr>
          <p:nvPr/>
        </p:nvCxnSpPr>
        <p:spPr>
          <a:xfrm flipH="1">
            <a:off x="6649044" y="4133359"/>
            <a:ext cx="847275" cy="198814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0" name="矩形 239"/>
          <p:cNvSpPr/>
          <p:nvPr/>
        </p:nvSpPr>
        <p:spPr>
          <a:xfrm>
            <a:off x="6285544" y="3675217"/>
            <a:ext cx="506770" cy="44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设备调度</a:t>
            </a:r>
            <a:endParaRPr lang="zh-CN" altLang="en-US" dirty="0"/>
          </a:p>
        </p:txBody>
      </p:sp>
      <p:cxnSp>
        <p:nvCxnSpPr>
          <p:cNvPr id="241" name="直接箭头连接符 240"/>
          <p:cNvCxnSpPr>
            <a:stCxn id="26" idx="2"/>
            <a:endCxn id="240" idx="0"/>
          </p:cNvCxnSpPr>
          <p:nvPr/>
        </p:nvCxnSpPr>
        <p:spPr>
          <a:xfrm>
            <a:off x="5844250" y="2866966"/>
            <a:ext cx="694679" cy="808251"/>
          </a:xfrm>
          <a:prstGeom prst="straightConnector1">
            <a:avLst/>
          </a:prstGeom>
          <a:ln w="9525">
            <a:solidFill>
              <a:srgbClr val="EF79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文本框 243"/>
          <p:cNvSpPr txBox="1"/>
          <p:nvPr/>
        </p:nvSpPr>
        <p:spPr>
          <a:xfrm>
            <a:off x="5333594" y="2965239"/>
            <a:ext cx="8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EF7920"/>
                </a:solidFill>
              </a:rPr>
              <a:t>调度作业</a:t>
            </a:r>
            <a:endParaRPr lang="en-US" altLang="zh-CN" sz="1200" dirty="0">
              <a:solidFill>
                <a:srgbClr val="EF7920"/>
              </a:solidFill>
            </a:endParaRPr>
          </a:p>
        </p:txBody>
      </p:sp>
      <p:sp>
        <p:nvSpPr>
          <p:cNvPr id="249" name="文本框 248"/>
          <p:cNvSpPr txBox="1"/>
          <p:nvPr/>
        </p:nvSpPr>
        <p:spPr>
          <a:xfrm>
            <a:off x="3780123" y="2822512"/>
            <a:ext cx="58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71983"/>
                </a:solidFill>
              </a:rPr>
              <a:t>指令鉴权</a:t>
            </a:r>
            <a:endParaRPr lang="en-US" altLang="zh-CN" sz="1200" dirty="0">
              <a:solidFill>
                <a:srgbClr val="F71983"/>
              </a:solidFill>
            </a:endParaRPr>
          </a:p>
        </p:txBody>
      </p:sp>
      <p:cxnSp>
        <p:nvCxnSpPr>
          <p:cNvPr id="251" name="连接符: 肘形 250"/>
          <p:cNvCxnSpPr>
            <a:stCxn id="240" idx="3"/>
            <a:endCxn id="11" idx="2"/>
          </p:cNvCxnSpPr>
          <p:nvPr/>
        </p:nvCxnSpPr>
        <p:spPr>
          <a:xfrm flipH="1" flipV="1">
            <a:off x="2832907" y="2887594"/>
            <a:ext cx="3959407" cy="1010184"/>
          </a:xfrm>
          <a:prstGeom prst="bentConnector4">
            <a:avLst>
              <a:gd name="adj1" fmla="val -5004"/>
              <a:gd name="adj2" fmla="val 94206"/>
            </a:avLst>
          </a:prstGeom>
          <a:ln>
            <a:solidFill>
              <a:srgbClr val="F7198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stCxn id="240" idx="2"/>
            <a:endCxn id="13" idx="0"/>
          </p:cNvCxnSpPr>
          <p:nvPr/>
        </p:nvCxnSpPr>
        <p:spPr>
          <a:xfrm flipH="1">
            <a:off x="5496913" y="4120338"/>
            <a:ext cx="1042016" cy="449808"/>
          </a:xfrm>
          <a:prstGeom prst="straightConnector1">
            <a:avLst/>
          </a:prstGeom>
          <a:ln w="9525">
            <a:solidFill>
              <a:srgbClr val="EF79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文本框 261"/>
          <p:cNvSpPr txBox="1"/>
          <p:nvPr/>
        </p:nvSpPr>
        <p:spPr>
          <a:xfrm>
            <a:off x="4749538" y="4350108"/>
            <a:ext cx="8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EF7920"/>
                </a:solidFill>
              </a:rPr>
              <a:t>指令构建</a:t>
            </a:r>
            <a:endParaRPr lang="zh-CN" altLang="en-US" sz="1200" dirty="0">
              <a:solidFill>
                <a:srgbClr val="EF7920"/>
              </a:solidFill>
            </a:endParaRPr>
          </a:p>
        </p:txBody>
      </p:sp>
      <p:cxnSp>
        <p:nvCxnSpPr>
          <p:cNvPr id="263" name="直接箭头连接符 262"/>
          <p:cNvCxnSpPr>
            <a:endCxn id="58" idx="3"/>
          </p:cNvCxnSpPr>
          <p:nvPr/>
        </p:nvCxnSpPr>
        <p:spPr>
          <a:xfrm flipH="1">
            <a:off x="3307080" y="4947271"/>
            <a:ext cx="1176788" cy="257759"/>
          </a:xfrm>
          <a:prstGeom prst="straightConnector1">
            <a:avLst/>
          </a:prstGeom>
          <a:ln w="9525">
            <a:solidFill>
              <a:srgbClr val="EF79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/>
          <p:cNvCxnSpPr/>
          <p:nvPr/>
        </p:nvCxnSpPr>
        <p:spPr>
          <a:xfrm flipH="1">
            <a:off x="6563449" y="4120338"/>
            <a:ext cx="5960" cy="1997648"/>
          </a:xfrm>
          <a:prstGeom prst="straightConnector1">
            <a:avLst/>
          </a:prstGeom>
          <a:ln w="9525">
            <a:solidFill>
              <a:srgbClr val="EF79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文本框 277"/>
          <p:cNvSpPr txBox="1"/>
          <p:nvPr/>
        </p:nvSpPr>
        <p:spPr>
          <a:xfrm>
            <a:off x="6191589" y="4089929"/>
            <a:ext cx="883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EF7920"/>
                </a:solidFill>
              </a:rPr>
              <a:t>审计日志</a:t>
            </a:r>
            <a:endParaRPr lang="zh-CN" altLang="en-US" sz="1200" dirty="0">
              <a:solidFill>
                <a:srgbClr val="EF7920"/>
              </a:solidFill>
            </a:endParaRPr>
          </a:p>
        </p:txBody>
      </p:sp>
      <p:sp>
        <p:nvSpPr>
          <p:cNvPr id="282" name="文本框 281"/>
          <p:cNvSpPr txBox="1"/>
          <p:nvPr/>
        </p:nvSpPr>
        <p:spPr>
          <a:xfrm>
            <a:off x="3835489" y="4836393"/>
            <a:ext cx="80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EF7920"/>
                </a:solidFill>
              </a:rPr>
              <a:t>路由</a:t>
            </a:r>
            <a:endParaRPr lang="zh-CN" altLang="en-US" sz="1200" dirty="0">
              <a:solidFill>
                <a:srgbClr val="EF7920"/>
              </a:solidFill>
            </a:endParaRPr>
          </a:p>
        </p:txBody>
      </p:sp>
      <p:sp>
        <p:nvSpPr>
          <p:cNvPr id="283" name="箭头: 下 282"/>
          <p:cNvSpPr/>
          <p:nvPr/>
        </p:nvSpPr>
        <p:spPr>
          <a:xfrm>
            <a:off x="5466131" y="5658788"/>
            <a:ext cx="152387" cy="36941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9" name="连接符: 肘形 298"/>
          <p:cNvCxnSpPr>
            <a:endCxn id="111" idx="1"/>
          </p:cNvCxnSpPr>
          <p:nvPr/>
        </p:nvCxnSpPr>
        <p:spPr>
          <a:xfrm rot="5400000" flipH="1" flipV="1">
            <a:off x="2385270" y="4293428"/>
            <a:ext cx="1014981" cy="263547"/>
          </a:xfrm>
          <a:prstGeom prst="bentConnector2">
            <a:avLst/>
          </a:prstGeom>
          <a:ln>
            <a:solidFill>
              <a:srgbClr val="EF7920"/>
            </a:solidFill>
            <a:prstDash val="dash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文本框 304"/>
          <p:cNvSpPr txBox="1"/>
          <p:nvPr/>
        </p:nvSpPr>
        <p:spPr>
          <a:xfrm>
            <a:off x="1531999" y="2626763"/>
            <a:ext cx="645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i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内网</a:t>
            </a:r>
            <a:endParaRPr lang="zh-CN" altLang="en-US" sz="1100" i="1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9896513" y="2165913"/>
            <a:ext cx="1442426" cy="43967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chemeClr val="tx2"/>
                </a:solidFill>
              </a:rPr>
              <a:t>图例：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grpSp>
        <p:nvGrpSpPr>
          <p:cNvPr id="318" name="组合 317"/>
          <p:cNvGrpSpPr/>
          <p:nvPr/>
        </p:nvGrpSpPr>
        <p:grpSpPr>
          <a:xfrm>
            <a:off x="9967860" y="2484526"/>
            <a:ext cx="1454698" cy="954059"/>
            <a:chOff x="10029055" y="2887594"/>
            <a:chExt cx="1454698" cy="954059"/>
          </a:xfrm>
        </p:grpSpPr>
        <p:sp>
          <p:nvSpPr>
            <p:cNvPr id="307" name="矩形 306"/>
            <p:cNvSpPr/>
            <p:nvPr/>
          </p:nvSpPr>
          <p:spPr>
            <a:xfrm>
              <a:off x="10029055" y="2945628"/>
              <a:ext cx="282735" cy="10088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0309447" y="2887594"/>
              <a:ext cx="1174306" cy="211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应用平台查询类</a:t>
              </a:r>
              <a:endParaRPr lang="zh-CN" altLang="en-US" sz="1050" dirty="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10029055" y="3131580"/>
              <a:ext cx="282735" cy="100880"/>
            </a:xfrm>
            <a:prstGeom prst="rect">
              <a:avLst/>
            </a:prstGeom>
            <a:solidFill>
              <a:srgbClr val="EF7920"/>
            </a:solidFill>
            <a:ln>
              <a:solidFill>
                <a:srgbClr val="EF792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10029055" y="3317532"/>
              <a:ext cx="282735" cy="10088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10029055" y="3503483"/>
              <a:ext cx="282735" cy="10088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10029055" y="3689436"/>
              <a:ext cx="282735" cy="10088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10309447" y="3073354"/>
              <a:ext cx="1174306" cy="211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应用平台调度类</a:t>
              </a:r>
              <a:endParaRPr lang="zh-CN" altLang="en-US" sz="1050" dirty="0"/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0309447" y="3259113"/>
              <a:ext cx="1174306" cy="211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设备上报类</a:t>
              </a:r>
              <a:endParaRPr lang="zh-CN" altLang="en-US" sz="1050" dirty="0"/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10309447" y="3444874"/>
              <a:ext cx="1174306" cy="211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设备入网类</a:t>
              </a:r>
              <a:endParaRPr lang="zh-CN" altLang="en-US" sz="1050" dirty="0"/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10309447" y="3630634"/>
              <a:ext cx="1174306" cy="211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告警实时类</a:t>
              </a:r>
              <a:endParaRPr lang="zh-CN" altLang="en-US" sz="1050" dirty="0"/>
            </a:p>
          </p:txBody>
        </p:sp>
      </p:grpSp>
      <p:sp>
        <p:nvSpPr>
          <p:cNvPr id="120" name="文本框 119"/>
          <p:cNvSpPr txBox="1"/>
          <p:nvPr/>
        </p:nvSpPr>
        <p:spPr>
          <a:xfrm>
            <a:off x="3475291" y="5302184"/>
            <a:ext cx="130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0070C0"/>
                </a:solidFill>
              </a:rPr>
              <a:t>设备数据监控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0069656" y="3492487"/>
            <a:ext cx="117430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注：每个实体框所标示的内容为可以独立部署的服务。</a:t>
            </a:r>
            <a:endParaRPr lang="en-US" altLang="zh-CN" sz="1050" b="1" dirty="0"/>
          </a:p>
          <a:p>
            <a:endParaRPr lang="zh-CN" altLang="en-US" sz="105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时序图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6000" y="1569046"/>
            <a:ext cx="10021455" cy="5288953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Arial" panose="020B0604020202020204" pitchFamily="34" charset="0"/>
              </a:rPr>
              <a:t>物联网平台关键技术选型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1295398" y="1828800"/>
            <a:ext cx="9601199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Arial" panose="020B0604020202020204" pitchFamily="34" charset="0"/>
              </a:rPr>
              <a:t>前台：暂无。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服务层：</a:t>
            </a:r>
            <a:r>
              <a:rPr lang="en-US" altLang="zh-CN" dirty="0">
                <a:sym typeface="Arial" panose="020B0604020202020204" pitchFamily="34" charset="0"/>
              </a:rPr>
              <a:t> spring boot, Spring Cloud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持久层：</a:t>
            </a:r>
            <a:r>
              <a:rPr lang="en-US" altLang="zh-CN" dirty="0">
                <a:sym typeface="Arial" panose="020B0604020202020204" pitchFamily="34" charset="0"/>
              </a:rPr>
              <a:t>MySQL</a:t>
            </a:r>
            <a:r>
              <a:rPr lang="zh-CN" altLang="en-US" dirty="0">
                <a:sym typeface="Arial" panose="020B0604020202020204" pitchFamily="34" charset="0"/>
              </a:rPr>
              <a:t>，</a:t>
            </a:r>
            <a:r>
              <a:rPr lang="en-US" altLang="zh-CN" dirty="0" err="1">
                <a:sym typeface="Arial" panose="020B0604020202020204" pitchFamily="34" charset="0"/>
              </a:rPr>
              <a:t>MyBatis</a:t>
            </a:r>
            <a:r>
              <a:rPr lang="zh-CN" altLang="en-US" dirty="0">
                <a:sym typeface="Arial" panose="020B0604020202020204" pitchFamily="34" charset="0"/>
              </a:rPr>
              <a:t>，</a:t>
            </a:r>
            <a:r>
              <a:rPr lang="en-US" altLang="zh-CN" dirty="0">
                <a:sym typeface="Arial" panose="020B0604020202020204" pitchFamily="34" charset="0"/>
              </a:rPr>
              <a:t>Redis(</a:t>
            </a:r>
            <a:r>
              <a:rPr lang="en-US" altLang="zh-CN" dirty="0" err="1">
                <a:sym typeface="Arial" panose="020B0604020202020204" pitchFamily="34" charset="0"/>
              </a:rPr>
              <a:t>mongodb</a:t>
            </a:r>
            <a:r>
              <a:rPr lang="en-US" altLang="zh-CN" dirty="0">
                <a:sym typeface="Arial" panose="020B0604020202020204" pitchFamily="34" charset="0"/>
              </a:rPr>
              <a:t>)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规则引擎：</a:t>
            </a:r>
            <a:r>
              <a:rPr lang="en-US" altLang="zh-CN" dirty="0">
                <a:sym typeface="Arial" panose="020B0604020202020204" pitchFamily="34" charset="0"/>
              </a:rPr>
              <a:t>Drools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接入层：</a:t>
            </a:r>
            <a:r>
              <a:rPr lang="en-US" altLang="zh-CN" dirty="0">
                <a:sym typeface="Arial" panose="020B0604020202020204" pitchFamily="34" charset="0"/>
              </a:rPr>
              <a:t>MQTT</a:t>
            </a:r>
            <a:r>
              <a:rPr lang="zh-CN" altLang="en-US" dirty="0">
                <a:sym typeface="Arial" panose="020B0604020202020204" pitchFamily="34" charset="0"/>
              </a:rPr>
              <a:t>协议实现：</a:t>
            </a:r>
            <a:r>
              <a:rPr lang="en-US" altLang="zh-CN" dirty="0">
                <a:sym typeface="Arial" panose="020B0604020202020204" pitchFamily="34" charset="0"/>
              </a:rPr>
              <a:t>EMQX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en-US" altLang="zh-CN" dirty="0">
                <a:sym typeface="Arial" panose="020B0604020202020204" pitchFamily="34" charset="0"/>
              </a:rPr>
              <a:t>4A</a:t>
            </a:r>
            <a:r>
              <a:rPr lang="zh-CN" altLang="en-US" dirty="0">
                <a:sym typeface="Arial" panose="020B0604020202020204" pitchFamily="34" charset="0"/>
              </a:rPr>
              <a:t>安全：暂定</a:t>
            </a:r>
            <a:r>
              <a:rPr lang="en-US" altLang="zh-CN" dirty="0">
                <a:sym typeface="Arial" panose="020B0604020202020204" pitchFamily="34" charset="0"/>
              </a:rPr>
              <a:t>JWT </a:t>
            </a: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/>
              <a:t>OAuth2.0</a:t>
            </a:r>
            <a:r>
              <a:rPr lang="zh-CN" altLang="en-US"/>
              <a:t>）</a:t>
            </a:r>
            <a:endParaRPr lang="en-US" altLang="zh-CN" dirty="0">
              <a:sym typeface="Arial" panose="020B0604020202020204" pitchFamily="34" charset="0"/>
            </a:endParaRPr>
          </a:p>
          <a:p>
            <a:endParaRPr lang="en-US" altLang="zh-CN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Arial" panose="020B0604020202020204" pitchFamily="34" charset="0"/>
              </a:rPr>
              <a:t>物联网平台关键数据模型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014691" y="2013527"/>
            <a:ext cx="572654" cy="2863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/>
          <a:lstStyle/>
          <a:p>
            <a:pPr algn="l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067800" y="22906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设备实体</a:t>
            </a:r>
            <a:r>
              <a:rPr lang="en-US" altLang="zh-CN" b="1" dirty="0"/>
              <a:t>ER</a:t>
            </a:r>
            <a:r>
              <a:rPr lang="zh-CN" altLang="en-US" b="1" dirty="0"/>
              <a:t>图</a:t>
            </a:r>
            <a:endParaRPr lang="zh-CN" altLang="en-US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5491" y="-549565"/>
            <a:ext cx="9601200" cy="77922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销售方向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 rotWithShape="0">
          <a:gsLst>
            <a:gs pos="0">
              <a:srgbClr val="F9E5B3"/>
            </a:gs>
            <a:gs pos="50000">
              <a:srgbClr val="AE8000"/>
            </a:gs>
            <a:gs pos="100000">
              <a:srgbClr val="F9E5B3"/>
            </a:gs>
          </a:gsLst>
          <a:lin ang="5400000" scaled="1"/>
        </a:gradFill>
        <a:ln>
          <a:noFill/>
        </a:ln>
      </a:spPr>
      <a:bodyPr wrap="square" anchor="ctr"/>
      <a:lstStyle>
        <a:defPPr algn="l">
          <a:defRPr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方向业务演示文稿（宽屏）</Template>
  <TotalTime>0</TotalTime>
  <Words>1728</Words>
  <Application>WPS 演示</Application>
  <PresentationFormat>宽屏</PresentationFormat>
  <Paragraphs>336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Book Antiqua</vt:lpstr>
      <vt:lpstr>销售方向 16X9</vt:lpstr>
      <vt:lpstr>物联网平台解决方案</vt:lpstr>
      <vt:lpstr>典型的物联网三层架构</vt:lpstr>
      <vt:lpstr>物联网平台业务架构</vt:lpstr>
      <vt:lpstr>物联网平台服务规划</vt:lpstr>
      <vt:lpstr>物联网平台服务规划</vt:lpstr>
      <vt:lpstr>物联网平台系统架构与数据流图</vt:lpstr>
      <vt:lpstr>时序图</vt:lpstr>
      <vt:lpstr>物联网平台关键技术选型</vt:lpstr>
      <vt:lpstr>物联网平台关键数据模型</vt:lpstr>
      <vt:lpstr>物联网平台主要数据库模型</vt:lpstr>
      <vt:lpstr>物联网平台报文策略</vt:lpstr>
      <vt:lpstr>物联网平台数据流（数据上报）</vt:lpstr>
      <vt:lpstr>添加幻灯片标题 - 2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物联网平台解决方案</dc:title>
  <dc:creator>青青 子衿</dc:creator>
  <cp:lastModifiedBy>Administrator</cp:lastModifiedBy>
  <cp:revision>56</cp:revision>
  <dcterms:created xsi:type="dcterms:W3CDTF">2019-07-19T01:45:00Z</dcterms:created>
  <dcterms:modified xsi:type="dcterms:W3CDTF">2019-11-18T01:58:06Z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2052-11.1.0.9175</vt:lpwstr>
  </property>
</Properties>
</file>