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591" r:id="rId2"/>
    <p:sldId id="593" r:id="rId3"/>
    <p:sldId id="763" r:id="rId4"/>
    <p:sldId id="765" r:id="rId5"/>
    <p:sldId id="766" r:id="rId6"/>
    <p:sldId id="768" r:id="rId7"/>
    <p:sldId id="769" r:id="rId8"/>
    <p:sldId id="770" r:id="rId9"/>
    <p:sldId id="810" r:id="rId10"/>
    <p:sldId id="771" r:id="rId11"/>
    <p:sldId id="772" r:id="rId12"/>
    <p:sldId id="773" r:id="rId13"/>
    <p:sldId id="781" r:id="rId14"/>
    <p:sldId id="774" r:id="rId15"/>
    <p:sldId id="775" r:id="rId16"/>
    <p:sldId id="776" r:id="rId17"/>
    <p:sldId id="777" r:id="rId18"/>
    <p:sldId id="778" r:id="rId19"/>
    <p:sldId id="779" r:id="rId20"/>
    <p:sldId id="780" r:id="rId21"/>
    <p:sldId id="806" r:id="rId22"/>
    <p:sldId id="807" r:id="rId23"/>
    <p:sldId id="808" r:id="rId24"/>
  </p:sldIdLst>
  <p:sldSz cx="12192000" cy="6858000"/>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1776" userDrawn="1">
          <p15:clr>
            <a:srgbClr val="A4A3A4"/>
          </p15:clr>
        </p15:guide>
        <p15:guide id="2" pos="24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00"/>
    <a:srgbClr val="FF00FF"/>
    <a:srgbClr val="00FFFF"/>
    <a:srgbClr val="009999"/>
    <a:srgbClr val="993300"/>
    <a:srgbClr val="FF9966"/>
    <a:srgbClr val="808000"/>
    <a:srgbClr val="996633"/>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00" autoAdjust="0"/>
    <p:restoredTop sz="94933" autoAdjust="0"/>
  </p:normalViewPr>
  <p:slideViewPr>
    <p:cSldViewPr>
      <p:cViewPr varScale="1">
        <p:scale>
          <a:sx n="86" d="100"/>
          <a:sy n="86" d="100"/>
        </p:scale>
        <p:origin x="468" y="90"/>
      </p:cViewPr>
      <p:guideLst>
        <p:guide orient="horz" pos="1776"/>
        <p:guide pos="24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39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2539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25395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2539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539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2539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76E37FF-4EAF-470E-BD31-3D917444AAAA}"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6E37FF-4EAF-470E-BD31-3D917444AAAA}" type="slidenum">
              <a:rPr lang="en-US" altLang="zh-CN" smtClean="0"/>
              <a:pPr/>
              <a:t>2</a:t>
            </a:fld>
            <a:endParaRPr lang="en-US" altLang="zh-CN"/>
          </a:p>
        </p:txBody>
      </p:sp>
    </p:spTree>
    <p:extLst>
      <p:ext uri="{BB962C8B-B14F-4D97-AF65-F5344CB8AC3E}">
        <p14:creationId xmlns:p14="http://schemas.microsoft.com/office/powerpoint/2010/main" val="1902856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F652E4-7F90-4097-87CC-B712027D60E1}" type="slidenum">
              <a:rPr lang="en-US" altLang="zh-CN"/>
              <a:pPr/>
              <a:t>5</a:t>
            </a:fld>
            <a:endParaRPr lang="en-US" altLang="zh-CN"/>
          </a:p>
        </p:txBody>
      </p:sp>
      <p:sp>
        <p:nvSpPr>
          <p:cNvPr id="724994" name="Rectangle 2"/>
          <p:cNvSpPr>
            <a:spLocks noGrp="1" noRot="1" noChangeAspect="1" noChangeArrowheads="1" noTextEdit="1"/>
          </p:cNvSpPr>
          <p:nvPr>
            <p:ph type="sldImg"/>
          </p:nvPr>
        </p:nvSpPr>
        <p:spPr>
          <a:xfrm>
            <a:off x="381000" y="685800"/>
            <a:ext cx="6096000" cy="3429000"/>
          </a:xfrm>
          <a:ln/>
        </p:spPr>
      </p:sp>
      <p:sp>
        <p:nvSpPr>
          <p:cNvPr id="72499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F6CDD8-972B-4161-A6B0-27C3742312A6}" type="slidenum">
              <a:rPr lang="en-US" altLang="zh-CN"/>
              <a:pPr/>
              <a:t>6</a:t>
            </a:fld>
            <a:endParaRPr lang="en-US" altLang="zh-CN"/>
          </a:p>
        </p:txBody>
      </p:sp>
      <p:sp>
        <p:nvSpPr>
          <p:cNvPr id="728066" name="Rectangle 2"/>
          <p:cNvSpPr>
            <a:spLocks noGrp="1" noRot="1" noChangeAspect="1" noChangeArrowheads="1" noTextEdit="1"/>
          </p:cNvSpPr>
          <p:nvPr>
            <p:ph type="sldImg"/>
          </p:nvPr>
        </p:nvSpPr>
        <p:spPr>
          <a:xfrm>
            <a:off x="381000" y="685800"/>
            <a:ext cx="6096000" cy="3429000"/>
          </a:xfrm>
          <a:ln/>
        </p:spPr>
      </p:sp>
      <p:sp>
        <p:nvSpPr>
          <p:cNvPr id="72806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4FE488-822F-4D7F-A323-971F47B1DCFF}" type="slidenum">
              <a:rPr lang="en-US" altLang="zh-CN"/>
              <a:pPr/>
              <a:t>14</a:t>
            </a:fld>
            <a:endParaRPr lang="en-US" altLang="zh-CN"/>
          </a:p>
        </p:txBody>
      </p:sp>
      <p:sp>
        <p:nvSpPr>
          <p:cNvPr id="735234" name="Rectangle 2"/>
          <p:cNvSpPr>
            <a:spLocks noGrp="1" noRot="1" noChangeAspect="1" noChangeArrowheads="1" noTextEdit="1"/>
          </p:cNvSpPr>
          <p:nvPr>
            <p:ph type="sldImg"/>
          </p:nvPr>
        </p:nvSpPr>
        <p:spPr>
          <a:xfrm>
            <a:off x="381000" y="685800"/>
            <a:ext cx="6096000" cy="3429000"/>
          </a:xfrm>
          <a:ln/>
        </p:spPr>
      </p:sp>
      <p:sp>
        <p:nvSpPr>
          <p:cNvPr id="735235"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7C4EF5B-1DB9-4DDC-9834-CC337B28755F}" type="slidenum">
              <a:rPr lang="en-US" altLang="zh-CN"/>
              <a:pPr/>
              <a:t>‹#›</a:t>
            </a:fld>
            <a:endParaRPr lang="en-US" altLang="zh-CN"/>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26F7884-3706-4116-92A7-4D58A6FDFD67}" type="slidenum">
              <a:rPr lang="en-US" altLang="zh-CN"/>
              <a:pPr/>
              <a:t>‹#›</a:t>
            </a:fld>
            <a:endParaRPr lang="en-US" altLang="zh-CN"/>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115888"/>
            <a:ext cx="2590800" cy="5980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115888"/>
            <a:ext cx="7569200" cy="5980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8ED130F-3C06-4E9A-BD91-24FCEB94372E}" type="slidenum">
              <a:rPr lang="en-US" altLang="zh-CN"/>
              <a:pPr/>
              <a:t>‹#›</a:t>
            </a:fld>
            <a:endParaRPr lang="en-US" altLang="zh-CN"/>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457B42E-CD40-4C0E-BD55-24F184C2DD26}" type="slidenum">
              <a:rPr lang="en-US" altLang="zh-CN"/>
              <a:pPr/>
              <a:t>‹#›</a:t>
            </a:fld>
            <a:endParaRPr lang="en-US" altLang="zh-CN"/>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B09B01F-EC4D-490C-98B0-C0B10CA1FB66}" type="slidenum">
              <a:rPr lang="en-US" altLang="zh-CN"/>
              <a:pPr/>
              <a:t>‹#›</a:t>
            </a:fld>
            <a:endParaRPr lang="en-US" altLang="zh-CN"/>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341438"/>
            <a:ext cx="5080000" cy="4754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341438"/>
            <a:ext cx="5080000" cy="4754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E3F86E-0DA3-471F-BECD-172C93DD055A}" type="slidenum">
              <a:rPr lang="en-US" altLang="zh-CN"/>
              <a:pPr/>
              <a:t>‹#›</a:t>
            </a:fld>
            <a:endParaRPr lang="en-US" altLang="zh-CN"/>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93CA6B8E-7E13-45A1-9037-62A7BBCC4348}" type="slidenum">
              <a:rPr lang="en-US" altLang="zh-CN"/>
              <a:pPr/>
              <a:t>‹#›</a:t>
            </a:fld>
            <a:endParaRPr lang="en-US" altLang="zh-CN"/>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C4CA0FDB-3C96-4F80-8C31-ADBD4276175E}" type="slidenum">
              <a:rPr lang="en-US" altLang="zh-CN"/>
              <a:pPr/>
              <a:t>‹#›</a:t>
            </a:fld>
            <a:endParaRPr lang="en-US" altLang="zh-CN"/>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4F074644-8890-4B87-BCE1-58067874F27A}" type="slidenum">
              <a:rPr lang="en-US" altLang="zh-CN"/>
              <a:pPr/>
              <a:t>‹#›</a:t>
            </a:fld>
            <a:endParaRPr lang="en-US" altLang="zh-CN"/>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6A11B18-8425-4162-9BB0-67E841A41E5F}" type="slidenum">
              <a:rPr lang="en-US" altLang="zh-CN"/>
              <a:pPr/>
              <a:t>‹#›</a:t>
            </a:fld>
            <a:endParaRPr lang="en-US" altLang="zh-CN"/>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3E6B9FE-FBB9-4B6D-9067-BF370D4178D9}" type="slidenum">
              <a:rPr lang="en-US" altLang="zh-CN"/>
              <a:pPr/>
              <a:t>‹#›</a:t>
            </a:fld>
            <a:endParaRPr lang="en-US" altLang="zh-CN"/>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15888"/>
            <a:ext cx="103632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914400" y="1341438"/>
            <a:ext cx="10363200" cy="47545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1">
                <a:effectLst>
                  <a:outerShdw blurRad="38100" dist="38100" dir="2700000" algn="tl">
                    <a:srgbClr val="FFFFFF"/>
                  </a:outerShdw>
                </a:effectLst>
              </a:defRPr>
            </a:lvl1pPr>
          </a:lstStyle>
          <a:p>
            <a:endParaRPr lang="en-US" altLang="zh-CN"/>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effectLst>
                  <a:outerShdw blurRad="38100" dist="38100" dir="2700000" algn="tl">
                    <a:srgbClr val="FFFFFF"/>
                  </a:outerShdw>
                </a:effectLst>
              </a:defRPr>
            </a:lvl1pPr>
          </a:lstStyle>
          <a:p>
            <a:endParaRPr lang="en-US" altLang="zh-CN"/>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effectLst>
                  <a:outerShdw blurRad="38100" dist="38100" dir="2700000" algn="tl">
                    <a:srgbClr val="FFFFFF"/>
                  </a:outerShdw>
                </a:effectLst>
              </a:defRPr>
            </a:lvl1pPr>
          </a:lstStyle>
          <a:p>
            <a:fld id="{629899A3-82C6-47AE-ADD4-5F1677F63D2F}"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zoom/>
  </p:transition>
  <p:txStyles>
    <p:titleStyle>
      <a:lvl1pPr algn="ctr" rtl="0" fontAlgn="base">
        <a:spcBef>
          <a:spcPct val="0"/>
        </a:spcBef>
        <a:spcAft>
          <a:spcPct val="0"/>
        </a:spcAft>
        <a:defRPr kumimoji="1" sz="4400" b="1">
          <a:solidFill>
            <a:schemeClr val="tx2"/>
          </a:solidFill>
          <a:effectLst>
            <a:outerShdw blurRad="38100" dist="38100" dir="2700000" algn="tl">
              <a:srgbClr val="FFFFFF"/>
            </a:outerShdw>
          </a:effectLst>
          <a:latin typeface="+mj-lt"/>
          <a:ea typeface="+mj-ea"/>
          <a:cs typeface="+mj-cs"/>
        </a:defRPr>
      </a:lvl1pPr>
      <a:lvl2pPr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itchFamily="18" charset="0"/>
          <a:ea typeface="宋体" pitchFamily="2" charset="-122"/>
        </a:defRPr>
      </a:lvl2pPr>
      <a:lvl3pPr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itchFamily="18" charset="0"/>
          <a:ea typeface="宋体" pitchFamily="2" charset="-122"/>
        </a:defRPr>
      </a:lvl3pPr>
      <a:lvl4pPr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itchFamily="18" charset="0"/>
          <a:ea typeface="宋体" pitchFamily="2" charset="-122"/>
        </a:defRPr>
      </a:lvl4pPr>
      <a:lvl5pPr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itchFamily="18" charset="0"/>
          <a:ea typeface="宋体" pitchFamily="2" charset="-122"/>
        </a:defRPr>
      </a:lvl5pPr>
      <a:lvl6pPr marL="457200"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itchFamily="18" charset="0"/>
          <a:ea typeface="宋体" pitchFamily="2" charset="-122"/>
        </a:defRPr>
      </a:lvl6pPr>
      <a:lvl7pPr marL="914400"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itchFamily="18" charset="0"/>
          <a:ea typeface="宋体" pitchFamily="2" charset="-122"/>
        </a:defRPr>
      </a:lvl7pPr>
      <a:lvl8pPr marL="1371600"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itchFamily="18" charset="0"/>
          <a:ea typeface="宋体" pitchFamily="2" charset="-122"/>
        </a:defRPr>
      </a:lvl8pPr>
      <a:lvl9pPr marL="1828800"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itchFamily="18" charset="0"/>
          <a:ea typeface="宋体" pitchFamily="2" charset="-122"/>
        </a:defRPr>
      </a:lvl9pPr>
    </p:titleStyle>
    <p:bodyStyle>
      <a:lvl1pPr marL="342900" indent="-342900" algn="l" rtl="0" fontAlgn="base">
        <a:spcBef>
          <a:spcPct val="20000"/>
        </a:spcBef>
        <a:spcAft>
          <a:spcPct val="0"/>
        </a:spcAft>
        <a:buChar char="•"/>
        <a:defRPr kumimoji="1" sz="3200" b="1">
          <a:solidFill>
            <a:schemeClr val="tx1"/>
          </a:solidFill>
          <a:effectLst>
            <a:outerShdw blurRad="38100" dist="38100" dir="2700000" algn="tl">
              <a:srgbClr val="FFFFFF"/>
            </a:outerShdw>
          </a:effectLst>
          <a:latin typeface="+mn-lt"/>
          <a:ea typeface="+mn-ea"/>
          <a:cs typeface="+mn-cs"/>
        </a:defRPr>
      </a:lvl1pPr>
      <a:lvl2pPr marL="742950" indent="-285750" algn="l" rtl="0" fontAlgn="base">
        <a:spcBef>
          <a:spcPct val="20000"/>
        </a:spcBef>
        <a:spcAft>
          <a:spcPct val="0"/>
        </a:spcAft>
        <a:buChar char="–"/>
        <a:defRPr kumimoji="1" sz="2800" b="1">
          <a:solidFill>
            <a:schemeClr val="tx1"/>
          </a:solidFill>
          <a:effectLst>
            <a:outerShdw blurRad="38100" dist="38100" dir="2700000" algn="tl">
              <a:srgbClr val="FFFFFF"/>
            </a:outerShdw>
          </a:effectLst>
          <a:latin typeface="+mn-lt"/>
          <a:ea typeface="+mn-ea"/>
        </a:defRPr>
      </a:lvl2pPr>
      <a:lvl3pPr marL="1143000" indent="-228600" algn="l" rtl="0" fontAlgn="base">
        <a:spcBef>
          <a:spcPct val="20000"/>
        </a:spcBef>
        <a:spcAft>
          <a:spcPct val="0"/>
        </a:spcAft>
        <a:buChar char="•"/>
        <a:defRPr kumimoji="1" sz="2400" b="1">
          <a:solidFill>
            <a:schemeClr val="tx1"/>
          </a:solidFill>
          <a:effectLst>
            <a:outerShdw blurRad="38100" dist="38100" dir="2700000" algn="tl">
              <a:srgbClr val="FFFFFF"/>
            </a:outerShdw>
          </a:effectLst>
          <a:latin typeface="+mn-lt"/>
          <a:ea typeface="+mn-ea"/>
        </a:defRPr>
      </a:lvl3pPr>
      <a:lvl4pPr marL="16002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4pPr>
      <a:lvl5pPr marL="20574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5pPr>
      <a:lvl6pPr marL="25146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6pPr>
      <a:lvl7pPr marL="29718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7pPr>
      <a:lvl8pPr marL="34290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8pPr>
      <a:lvl9pPr marL="38862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7.xml"/><Relationship Id="rId4" Type="http://schemas.openxmlformats.org/officeDocument/2006/relationships/image" Target="../media/image3.wmf"/></Relationships>
</file>

<file path=ppt/slides/_rels/slide10.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2.wav"/><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2.wav"/><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audio" Target="../media/audio6.wav"/><Relationship Id="rId2" Type="http://schemas.openxmlformats.org/officeDocument/2006/relationships/audio" Target="../media/audio2.wav"/><Relationship Id="rId1" Type="http://schemas.openxmlformats.org/officeDocument/2006/relationships/slideLayout" Target="../slideLayouts/slideLayout1.xml"/><Relationship Id="rId4" Type="http://schemas.openxmlformats.org/officeDocument/2006/relationships/audio" Target="../media/audio4.wav"/></Relationships>
</file>

<file path=ppt/slides/_rels/slide1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audio" Target="../media/audio6.wav"/><Relationship Id="rId4" Type="http://schemas.openxmlformats.org/officeDocument/2006/relationships/audio" Target="../media/audio4.wav"/></Relationships>
</file>

<file path=ppt/slides/_rels/slide1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4.wav"/><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audio" Target="../media/audio6.wav"/></Relationships>
</file>

<file path=ppt/slides/_rels/slide1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4.wav"/><Relationship Id="rId1" Type="http://schemas.openxmlformats.org/officeDocument/2006/relationships/slideLayout" Target="../slideLayouts/slideLayout1.xml"/><Relationship Id="rId5" Type="http://schemas.openxmlformats.org/officeDocument/2006/relationships/audio" Target="../media/audio7.wav"/><Relationship Id="rId4" Type="http://schemas.openxmlformats.org/officeDocument/2006/relationships/audio" Target="../media/audio6.wav"/></Relationships>
</file>

<file path=ppt/slides/_rels/slide1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4.wav"/><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audio" Target="../media/audio6.wav"/></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audio" Target="../media/audio4.wav"/><Relationship Id="rId5" Type="http://schemas.openxmlformats.org/officeDocument/2006/relationships/audio" Target="../media/audio3.wav"/><Relationship Id="rId4" Type="http://schemas.openxmlformats.org/officeDocument/2006/relationships/audio" Target="../media/audio2.wav"/></Relationships>
</file>

<file path=ppt/slides/_rels/slide2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4.wav"/><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e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4.wav"/><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audio" Target="../media/audio5.wav"/></Relationships>
</file>

<file path=ppt/slides/_rels/slide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4.wav"/><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6946" name="Object 2"/>
          <p:cNvGraphicFramePr>
            <a:graphicFrameLocks noChangeAspect="1"/>
          </p:cNvGraphicFramePr>
          <p:nvPr/>
        </p:nvGraphicFramePr>
        <p:xfrm>
          <a:off x="2057400" y="4191001"/>
          <a:ext cx="1487488" cy="2201863"/>
        </p:xfrm>
        <a:graphic>
          <a:graphicData uri="http://schemas.openxmlformats.org/presentationml/2006/ole">
            <mc:AlternateContent xmlns:mc="http://schemas.openxmlformats.org/markup-compatibility/2006">
              <mc:Choice xmlns:v="urn:schemas-microsoft-com:vml" Requires="v">
                <p:oleObj name="剪辑" r:id="rId2" imgW="3153960" imgH="4708080" progId="">
                  <p:embed/>
                </p:oleObj>
              </mc:Choice>
              <mc:Fallback>
                <p:oleObj name="剪辑" r:id="rId2" imgW="3153960" imgH="470808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191001"/>
                        <a:ext cx="1487488" cy="220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66947" name="Group 3"/>
          <p:cNvGrpSpPr>
            <a:grpSpLocks/>
          </p:cNvGrpSpPr>
          <p:nvPr/>
        </p:nvGrpSpPr>
        <p:grpSpPr bwMode="auto">
          <a:xfrm>
            <a:off x="2566988" y="405531"/>
            <a:ext cx="7543800" cy="6119813"/>
            <a:chOff x="480" y="816"/>
            <a:chExt cx="4752" cy="2865"/>
          </a:xfrm>
        </p:grpSpPr>
        <p:sp>
          <p:nvSpPr>
            <p:cNvPr id="466948" name="Oval 4"/>
            <p:cNvSpPr>
              <a:spLocks noChangeArrowheads="1"/>
            </p:cNvSpPr>
            <p:nvPr/>
          </p:nvSpPr>
          <p:spPr bwMode="auto">
            <a:xfrm>
              <a:off x="480" y="816"/>
              <a:ext cx="4752" cy="2112"/>
            </a:xfrm>
            <a:prstGeom prst="ellipse">
              <a:avLst/>
            </a:prstGeom>
            <a:gradFill rotWithShape="0">
              <a:gsLst>
                <a:gs pos="0">
                  <a:srgbClr val="CC00FF">
                    <a:gamma/>
                    <a:shade val="46275"/>
                    <a:invGamma/>
                  </a:srgbClr>
                </a:gs>
                <a:gs pos="50000">
                  <a:srgbClr val="CC00FF"/>
                </a:gs>
                <a:gs pos="100000">
                  <a:srgbClr val="CC00FF">
                    <a:gamma/>
                    <a:shade val="46275"/>
                    <a:invGamma/>
                  </a:srgbClr>
                </a:gs>
              </a:gsLst>
              <a:lin ang="5400000" scaled="1"/>
            </a:gradFill>
            <a:ln w="12700">
              <a:noFill/>
              <a:round/>
              <a:headEnd/>
              <a:tailEnd/>
            </a:ln>
            <a:effectLst>
              <a:glow rad="101600">
                <a:schemeClr val="accent1">
                  <a:satMod val="175000"/>
                  <a:alpha val="40000"/>
                </a:schemeClr>
              </a:glow>
              <a:outerShdw blurRad="76200" dist="12700" dir="8100000" sy="-23000" kx="800400" algn="br" rotWithShape="0">
                <a:prstClr val="black">
                  <a:alpha val="20000"/>
                </a:prstClr>
              </a:outerShdw>
            </a:effectLst>
            <a:scene3d>
              <a:camera prst="orthographicFront">
                <a:rot lat="0" lon="0" rev="0"/>
              </a:camera>
              <a:lightRig rig="glow" dir="t">
                <a:rot lat="0" lon="0" rev="14100000"/>
              </a:lightRig>
            </a:scene3d>
            <a:sp3d prstMaterial="softEdge">
              <a:bevelT w="127000" prst="hardEdge"/>
            </a:sp3d>
          </p:spPr>
          <p:txBody>
            <a:bodyPr wrap="none" anchor="ctr"/>
            <a:lstStyle/>
            <a:p>
              <a:endParaRPr lang="zh-CN" altLang="en-US"/>
            </a:p>
          </p:txBody>
        </p:sp>
        <p:sp>
          <p:nvSpPr>
            <p:cNvPr id="466949" name="Rectangle 5"/>
            <p:cNvSpPr>
              <a:spLocks noChangeArrowheads="1"/>
            </p:cNvSpPr>
            <p:nvPr/>
          </p:nvSpPr>
          <p:spPr bwMode="auto">
            <a:xfrm>
              <a:off x="556" y="1659"/>
              <a:ext cx="4602" cy="389"/>
            </a:xfrm>
            <a:prstGeom prst="rect">
              <a:avLst/>
            </a:prstGeom>
            <a:noFill/>
            <a:ln w="12700">
              <a:noFill/>
              <a:miter lim="800000"/>
              <a:headEnd/>
              <a:tailEnd/>
            </a:ln>
            <a:effectLst>
              <a:outerShdw dist="35921" dir="2700000" algn="ctr" rotWithShape="0">
                <a:schemeClr val="bg2">
                  <a:alpha val="50000"/>
                </a:schemeClr>
              </a:outerShdw>
            </a:effectLst>
          </p:spPr>
          <p:txBody>
            <a:bodyPr wrap="none" anchor="ctr">
              <a:spAutoFit/>
            </a:bodyPr>
            <a:lstStyle/>
            <a:p>
              <a:pPr algn="ctr"/>
              <a:r>
                <a:rPr lang="zh-CN" altLang="en-US" sz="4800" b="1" dirty="0">
                  <a:solidFill>
                    <a:srgbClr val="FFFF00"/>
                  </a:solidFill>
                  <a:effectLst>
                    <a:outerShdw blurRad="38100" dist="38100" dir="2700000" algn="tl">
                      <a:srgbClr val="000000"/>
                    </a:outerShdw>
                  </a:effectLst>
                  <a:latin typeface="隶书" pitchFamily="49" charset="-122"/>
                  <a:ea typeface="隶书" pitchFamily="49" charset="-122"/>
                </a:rPr>
                <a:t>第</a:t>
              </a:r>
              <a:r>
                <a:rPr lang="en-US" altLang="zh-CN" sz="4800" b="1" dirty="0">
                  <a:solidFill>
                    <a:srgbClr val="FFFF00"/>
                  </a:solidFill>
                  <a:effectLst>
                    <a:outerShdw blurRad="38100" dist="38100" dir="2700000" algn="tl">
                      <a:srgbClr val="000000"/>
                    </a:outerShdw>
                  </a:effectLst>
                  <a:latin typeface="隶书" pitchFamily="49" charset="-122"/>
                  <a:ea typeface="隶书" pitchFamily="49" charset="-122"/>
                </a:rPr>
                <a:t>2</a:t>
              </a:r>
              <a:r>
                <a:rPr lang="zh-CN" altLang="en-US" sz="4800" b="1" dirty="0">
                  <a:solidFill>
                    <a:srgbClr val="FFFF00"/>
                  </a:solidFill>
                  <a:effectLst>
                    <a:outerShdw blurRad="38100" dist="38100" dir="2700000" algn="tl">
                      <a:srgbClr val="000000"/>
                    </a:outerShdw>
                  </a:effectLst>
                  <a:latin typeface="隶书" pitchFamily="49" charset="-122"/>
                  <a:ea typeface="隶书" pitchFamily="49" charset="-122"/>
                </a:rPr>
                <a:t>章 </a:t>
              </a:r>
              <a:r>
                <a:rPr lang="en-US" altLang="zh-CN" sz="4800" b="1" dirty="0">
                  <a:solidFill>
                    <a:srgbClr val="FFFF00"/>
                  </a:solidFill>
                  <a:effectLst>
                    <a:outerShdw blurRad="38100" dist="38100" dir="2700000" algn="tl">
                      <a:srgbClr val="000000"/>
                    </a:outerShdw>
                  </a:effectLst>
                  <a:latin typeface="隶书" pitchFamily="49" charset="-122"/>
                  <a:ea typeface="隶书" pitchFamily="49" charset="-122"/>
                </a:rPr>
                <a:t>C</a:t>
              </a:r>
              <a:r>
                <a:rPr lang="zh-CN" altLang="en-US" sz="4800" b="1" dirty="0">
                  <a:solidFill>
                    <a:srgbClr val="FFFF00"/>
                  </a:solidFill>
                  <a:effectLst>
                    <a:outerShdw blurRad="38100" dist="38100" dir="2700000" algn="tl">
                      <a:srgbClr val="000000"/>
                    </a:outerShdw>
                  </a:effectLst>
                  <a:latin typeface="隶书" pitchFamily="49" charset="-122"/>
                  <a:ea typeface="隶书" pitchFamily="49" charset="-122"/>
                </a:rPr>
                <a:t>语言程序设计基础</a:t>
              </a:r>
            </a:p>
          </p:txBody>
        </p:sp>
        <p:pic>
          <p:nvPicPr>
            <p:cNvPr id="466950" name="Picture 6"/>
            <p:cNvPicPr>
              <a:picLocks noChangeAspect="1" noChangeArrowheads="1"/>
            </p:cNvPicPr>
            <p:nvPr/>
          </p:nvPicPr>
          <p:blipFill>
            <a:blip r:embed="rId4" cstate="print"/>
            <a:srcRect/>
            <a:stretch>
              <a:fillRect/>
            </a:stretch>
          </p:blipFill>
          <p:spPr bwMode="auto">
            <a:xfrm>
              <a:off x="2537" y="2496"/>
              <a:ext cx="2503" cy="1152"/>
            </a:xfrm>
            <a:prstGeom prst="rect">
              <a:avLst/>
            </a:prstGeom>
            <a:noFill/>
            <a:ln w="12700">
              <a:noFill/>
              <a:miter lim="800000"/>
              <a:headEnd type="none" w="sm" len="sm"/>
              <a:tailEnd type="none" w="sm" len="sm"/>
            </a:ln>
            <a:effectLst>
              <a:outerShdw dist="107763" dir="2700000" algn="ctr" rotWithShape="0">
                <a:schemeClr val="bg2">
                  <a:alpha val="50000"/>
                </a:schemeClr>
              </a:outerShdw>
            </a:effectLst>
          </p:spPr>
        </p:pic>
        <p:sp>
          <p:nvSpPr>
            <p:cNvPr id="466951" name="Line 7"/>
            <p:cNvSpPr>
              <a:spLocks noChangeShapeType="1"/>
            </p:cNvSpPr>
            <p:nvPr/>
          </p:nvSpPr>
          <p:spPr bwMode="auto">
            <a:xfrm>
              <a:off x="2304" y="3648"/>
              <a:ext cx="2784" cy="0"/>
            </a:xfrm>
            <a:prstGeom prst="line">
              <a:avLst/>
            </a:prstGeom>
            <a:noFill/>
            <a:ln w="38100">
              <a:pattFill prst="dkHorz">
                <a:fgClr>
                  <a:srgbClr val="00CCFF"/>
                </a:fgClr>
                <a:bgClr>
                  <a:srgbClr val="FFFFFF"/>
                </a:bgClr>
              </a:pattFill>
              <a:round/>
              <a:headEnd/>
              <a:tailEnd/>
            </a:ln>
            <a:effectLst>
              <a:outerShdw dist="107763" dir="2700000" algn="ctr" rotWithShape="0">
                <a:schemeClr val="bg2">
                  <a:alpha val="50000"/>
                </a:schemeClr>
              </a:outerShdw>
            </a:effectLst>
          </p:spPr>
          <p:txBody>
            <a:bodyPr wrap="none" anchor="ctr"/>
            <a:lstStyle/>
            <a:p>
              <a:endParaRPr lang="zh-CN" altLang="en-US"/>
            </a:p>
          </p:txBody>
        </p:sp>
        <p:sp>
          <p:nvSpPr>
            <p:cNvPr id="466952" name="Line 8"/>
            <p:cNvSpPr>
              <a:spLocks noChangeShapeType="1"/>
            </p:cNvSpPr>
            <p:nvPr/>
          </p:nvSpPr>
          <p:spPr bwMode="auto">
            <a:xfrm>
              <a:off x="2160" y="3681"/>
              <a:ext cx="2784" cy="0"/>
            </a:xfrm>
            <a:prstGeom prst="line">
              <a:avLst/>
            </a:prstGeom>
            <a:noFill/>
            <a:ln w="38100">
              <a:pattFill prst="dkHorz">
                <a:fgClr>
                  <a:srgbClr val="00CCFF"/>
                </a:fgClr>
                <a:bgClr>
                  <a:srgbClr val="FFFFFF"/>
                </a:bgClr>
              </a:pattFill>
              <a:round/>
              <a:headEnd/>
              <a:tailEnd/>
            </a:ln>
            <a:effectLst>
              <a:outerShdw dist="107763" dir="2700000" algn="ctr" rotWithShape="0">
                <a:schemeClr val="bg2">
                  <a:alpha val="50000"/>
                </a:schemeClr>
              </a:outerShdw>
            </a:effectLst>
          </p:spPr>
          <p:txBody>
            <a:bodyPr wrap="none" anchor="ctr"/>
            <a:lstStyle/>
            <a:p>
              <a:endParaRPr lang="zh-CN" altLang="en-US"/>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clickEffect">
                                  <p:stCondLst>
                                    <p:cond delay="0"/>
                                  </p:stCondLst>
                                  <p:childTnLst>
                                    <p:set>
                                      <p:cBhvr>
                                        <p:cTn id="6" dur="1" fill="hold">
                                          <p:stCondLst>
                                            <p:cond delay="0"/>
                                          </p:stCondLst>
                                        </p:cTn>
                                        <p:tgtEl>
                                          <p:spTgt spid="466947"/>
                                        </p:tgtEl>
                                        <p:attrNameLst>
                                          <p:attrName>style.visibility</p:attrName>
                                        </p:attrNameLst>
                                      </p:cBhvr>
                                      <p:to>
                                        <p:strVal val="visible"/>
                                      </p:to>
                                    </p:set>
                                    <p:anim calcmode="lin" valueType="num">
                                      <p:cBhvr>
                                        <p:cTn id="7" dur="500" fill="hold"/>
                                        <p:tgtEl>
                                          <p:spTgt spid="466947"/>
                                        </p:tgtEl>
                                        <p:attrNameLst>
                                          <p:attrName>ppt_w</p:attrName>
                                        </p:attrNameLst>
                                      </p:cBhvr>
                                      <p:tavLst>
                                        <p:tav tm="0">
                                          <p:val>
                                            <p:fltVal val="0"/>
                                          </p:val>
                                        </p:tav>
                                        <p:tav tm="100000">
                                          <p:val>
                                            <p:strVal val="#ppt_w"/>
                                          </p:val>
                                        </p:tav>
                                      </p:tavLst>
                                    </p:anim>
                                    <p:anim calcmode="lin" valueType="num">
                                      <p:cBhvr>
                                        <p:cTn id="8" dur="500" fill="hold"/>
                                        <p:tgtEl>
                                          <p:spTgt spid="466947"/>
                                        </p:tgtEl>
                                        <p:attrNameLst>
                                          <p:attrName>ppt_h</p:attrName>
                                        </p:attrNameLst>
                                      </p:cBhvr>
                                      <p:tavLst>
                                        <p:tav tm="0">
                                          <p:val>
                                            <p:fltVal val="0"/>
                                          </p:val>
                                        </p:tav>
                                        <p:tav tm="100000">
                                          <p:val>
                                            <p:strVal val="#ppt_h"/>
                                          </p:val>
                                        </p:tav>
                                      </p:tavLst>
                                    </p:anim>
                                    <p:anim calcmode="lin" valueType="num">
                                      <p:cBhvr>
                                        <p:cTn id="9" dur="500" fill="hold"/>
                                        <p:tgtEl>
                                          <p:spTgt spid="466947"/>
                                        </p:tgtEl>
                                        <p:attrNameLst>
                                          <p:attrName>ppt_x</p:attrName>
                                        </p:attrNameLst>
                                      </p:cBhvr>
                                      <p:tavLst>
                                        <p:tav tm="0">
                                          <p:val>
                                            <p:fltVal val="0.5"/>
                                          </p:val>
                                        </p:tav>
                                        <p:tav tm="100000">
                                          <p:val>
                                            <p:strVal val="#ppt_x"/>
                                          </p:val>
                                        </p:tav>
                                      </p:tavLst>
                                    </p:anim>
                                    <p:anim calcmode="lin" valueType="num">
                                      <p:cBhvr>
                                        <p:cTn id="10" dur="500" fill="hold"/>
                                        <p:tgtEl>
                                          <p:spTgt spid="466947"/>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1" presetClass="entr" presetSubtype="4" fill="hold" nodeType="clickEffect">
                                  <p:stCondLst>
                                    <p:cond delay="0"/>
                                  </p:stCondLst>
                                  <p:childTnLst>
                                    <p:set>
                                      <p:cBhvr>
                                        <p:cTn id="14" dur="1" fill="hold">
                                          <p:stCondLst>
                                            <p:cond delay="0"/>
                                          </p:stCondLst>
                                        </p:cTn>
                                        <p:tgtEl>
                                          <p:spTgt spid="466947"/>
                                        </p:tgtEl>
                                        <p:attrNameLst>
                                          <p:attrName>style.visibility</p:attrName>
                                        </p:attrNameLst>
                                      </p:cBhvr>
                                      <p:to>
                                        <p:strVal val="visible"/>
                                      </p:to>
                                    </p:set>
                                    <p:animEffect transition="in" filter="wheel(4)">
                                      <p:cBhvr>
                                        <p:cTn id="15" dur="2000"/>
                                        <p:tgtEl>
                                          <p:spTgt spid="466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1138" name="Text Box 2"/>
          <p:cNvSpPr txBox="1">
            <a:spLocks noChangeArrowheads="1"/>
          </p:cNvSpPr>
          <p:nvPr/>
        </p:nvSpPr>
        <p:spPr bwMode="auto">
          <a:xfrm>
            <a:off x="552997" y="330200"/>
            <a:ext cx="3889375" cy="579438"/>
          </a:xfrm>
          <a:prstGeom prst="rect">
            <a:avLst/>
          </a:prstGeom>
          <a:noFill/>
          <a:ln w="57150">
            <a:noFill/>
            <a:miter lim="800000"/>
            <a:headEnd/>
            <a:tailEnd/>
          </a:ln>
          <a:effectLst/>
        </p:spPr>
        <p:txBody>
          <a:bodyPr>
            <a:spAutoFit/>
          </a:bodyPr>
          <a:lstStyle/>
          <a:p>
            <a:pPr marL="177800" indent="-177800">
              <a:spcBef>
                <a:spcPct val="50000"/>
              </a:spcBef>
              <a:buFont typeface="Wingdings" pitchFamily="2" charset="2"/>
              <a:buChar char="Ø"/>
              <a:tabLst>
                <a:tab pos="177800" algn="l"/>
              </a:tabLst>
            </a:pPr>
            <a:r>
              <a:rPr kumimoji="0" lang="en-US" altLang="zh-CN" sz="3200" b="1">
                <a:solidFill>
                  <a:srgbClr val="FF3300"/>
                </a:solidFill>
                <a:effectLst>
                  <a:outerShdw blurRad="38100" dist="38100" dir="2700000" algn="tl">
                    <a:srgbClr val="000000"/>
                  </a:outerShdw>
                </a:effectLst>
                <a:latin typeface="隶书" pitchFamily="49" charset="-122"/>
                <a:ea typeface="隶书" pitchFamily="49" charset="-122"/>
              </a:rPr>
              <a:t>C</a:t>
            </a:r>
            <a:r>
              <a:rPr kumimoji="0" lang="zh-CN" altLang="en-US" sz="3200" b="1">
                <a:solidFill>
                  <a:srgbClr val="FF3300"/>
                </a:solidFill>
                <a:effectLst>
                  <a:outerShdw blurRad="38100" dist="38100" dir="2700000" algn="tl">
                    <a:srgbClr val="000000"/>
                  </a:outerShdw>
                </a:effectLst>
                <a:latin typeface="隶书" pitchFamily="49" charset="-122"/>
                <a:ea typeface="隶书" pitchFamily="49" charset="-122"/>
              </a:rPr>
              <a:t>语言版本</a:t>
            </a:r>
          </a:p>
        </p:txBody>
      </p:sp>
      <p:sp>
        <p:nvSpPr>
          <p:cNvPr id="731142" name="Rectangle 6"/>
          <p:cNvSpPr>
            <a:spLocks noChangeArrowheads="1"/>
          </p:cNvSpPr>
          <p:nvPr/>
        </p:nvSpPr>
        <p:spPr bwMode="auto">
          <a:xfrm>
            <a:off x="971553" y="1052513"/>
            <a:ext cx="5628503" cy="4524315"/>
          </a:xfrm>
          <a:prstGeom prst="rect">
            <a:avLst/>
          </a:prstGeom>
          <a:gradFill flip="none" rotWithShape="1">
            <a:gsLst>
              <a:gs pos="0">
                <a:schemeClr val="dk1">
                  <a:tint val="50000"/>
                  <a:satMod val="300000"/>
                </a:schemeClr>
              </a:gs>
              <a:gs pos="35000">
                <a:schemeClr val="dk1">
                  <a:tint val="37000"/>
                  <a:satMod val="300000"/>
                </a:schemeClr>
              </a:gs>
              <a:gs pos="100000">
                <a:schemeClr val="dk1">
                  <a:tint val="15000"/>
                  <a:satMod val="350000"/>
                </a:schemeClr>
              </a:gs>
            </a:gsLst>
            <a:lin ang="2700000" scaled="1"/>
            <a:tileRect/>
          </a:gradFill>
          <a:ln w="38100">
            <a:solidFill>
              <a:srgbClr val="FF00FF"/>
            </a:solidFill>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style>
          <a:lnRef idx="1">
            <a:schemeClr val="dk1"/>
          </a:lnRef>
          <a:fillRef idx="2">
            <a:schemeClr val="dk1"/>
          </a:fillRef>
          <a:effectRef idx="1">
            <a:schemeClr val="dk1"/>
          </a:effectRef>
          <a:fontRef idx="minor">
            <a:schemeClr val="dk1"/>
          </a:fontRef>
        </p:style>
        <p:txBody>
          <a:bodyPr wrap="square">
            <a:spAutoFit/>
          </a:bodyPr>
          <a:lstStyle/>
          <a:p>
            <a:pPr>
              <a:buFont typeface="Wingdings" pitchFamily="2" charset="2"/>
              <a:buNone/>
            </a:pPr>
            <a:r>
              <a:rPr lang="en-US" altLang="zh-CN" dirty="0">
                <a:effectLst>
                  <a:outerShdw blurRad="38100" dist="38100" dir="2700000" algn="tl">
                    <a:srgbClr val="FFFFFF"/>
                  </a:outerShdw>
                </a:effectLst>
                <a:ea typeface="楷体" pitchFamily="49" charset="-122"/>
              </a:rPr>
              <a:t>       </a:t>
            </a:r>
            <a:r>
              <a:rPr lang="en-US" altLang="zh-CN" b="1" dirty="0">
                <a:effectLst>
                  <a:outerShdw blurRad="38100" dist="38100" dir="2700000" algn="tl">
                    <a:srgbClr val="FFFFFF"/>
                  </a:outerShdw>
                </a:effectLst>
                <a:ea typeface="楷体" pitchFamily="49" charset="-122"/>
              </a:rPr>
              <a:t>C</a:t>
            </a:r>
            <a:r>
              <a:rPr lang="zh-CN" altLang="en-US" b="1" dirty="0">
                <a:effectLst>
                  <a:outerShdw blurRad="38100" dist="38100" dir="2700000" algn="tl">
                    <a:srgbClr val="FFFFFF"/>
                  </a:outerShdw>
                </a:effectLst>
                <a:ea typeface="楷体" pitchFamily="49" charset="-122"/>
              </a:rPr>
              <a:t>语言有不同的版本，常用的编译软件有：</a:t>
            </a:r>
            <a:endParaRPr lang="en-US" altLang="zh-CN" b="1" dirty="0">
              <a:effectLst>
                <a:outerShdw blurRad="38100" dist="38100" dir="2700000" algn="tl">
                  <a:srgbClr val="FFFFFF"/>
                </a:outerShdw>
              </a:effectLst>
              <a:ea typeface="楷体" pitchFamily="49" charset="-122"/>
            </a:endParaRPr>
          </a:p>
          <a:p>
            <a:pPr marL="800100" lvl="1" indent="-342900">
              <a:buFont typeface="Wingdings" panose="05000000000000000000" pitchFamily="2" charset="2"/>
              <a:buChar char="l"/>
            </a:pPr>
            <a:r>
              <a:rPr lang="en-US" altLang="zh-CN" b="1" dirty="0">
                <a:effectLst>
                  <a:outerShdw blurRad="38100" dist="38100" dir="2700000" algn="tl">
                    <a:srgbClr val="FFFFFF"/>
                  </a:outerShdw>
                </a:effectLst>
                <a:ea typeface="楷体" pitchFamily="49" charset="-122"/>
              </a:rPr>
              <a:t>Microsoft Visual C++</a:t>
            </a:r>
            <a:r>
              <a:rPr lang="zh-CN" altLang="en-US" b="1" dirty="0">
                <a:effectLst>
                  <a:outerShdw blurRad="38100" dist="38100" dir="2700000" algn="tl">
                    <a:srgbClr val="FFFFFF"/>
                  </a:outerShdw>
                </a:effectLst>
                <a:ea typeface="楷体" pitchFamily="49" charset="-122"/>
              </a:rPr>
              <a:t>（</a:t>
            </a:r>
            <a:r>
              <a:rPr lang="zh-CN" altLang="en-US" b="1" dirty="0">
                <a:solidFill>
                  <a:srgbClr val="FF0000"/>
                </a:solidFill>
                <a:effectLst>
                  <a:outerShdw blurRad="38100" dist="38100" dir="2700000" algn="tl">
                    <a:srgbClr val="FFFFFF"/>
                  </a:outerShdw>
                </a:effectLst>
                <a:ea typeface="楷体" pitchFamily="49" charset="-122"/>
              </a:rPr>
              <a:t>简称</a:t>
            </a:r>
            <a:r>
              <a:rPr lang="en-US" altLang="zh-CN" b="1" dirty="0">
                <a:solidFill>
                  <a:srgbClr val="FF0000"/>
                </a:solidFill>
                <a:effectLst>
                  <a:outerShdw blurRad="38100" dist="38100" dir="2700000" algn="tl">
                    <a:srgbClr val="FFFFFF"/>
                  </a:outerShdw>
                </a:effectLst>
                <a:ea typeface="楷体" pitchFamily="49" charset="-122"/>
              </a:rPr>
              <a:t>VC</a:t>
            </a:r>
            <a:r>
              <a:rPr lang="zh-CN" altLang="en-US" b="1" dirty="0">
                <a:solidFill>
                  <a:schemeClr val="tx1"/>
                </a:solidFill>
                <a:effectLst>
                  <a:outerShdw blurRad="38100" dist="38100" dir="2700000" algn="tl">
                    <a:srgbClr val="FFFFFF"/>
                  </a:outerShdw>
                </a:effectLst>
                <a:ea typeface="楷体" pitchFamily="49" charset="-122"/>
              </a:rPr>
              <a:t>）</a:t>
            </a:r>
            <a:endParaRPr lang="en-US" altLang="zh-CN" b="1" dirty="0">
              <a:solidFill>
                <a:schemeClr val="tx1"/>
              </a:solidFill>
              <a:effectLst>
                <a:outerShdw blurRad="38100" dist="38100" dir="2700000" algn="tl">
                  <a:srgbClr val="FFFFFF"/>
                </a:outerShdw>
              </a:effectLst>
              <a:ea typeface="楷体" pitchFamily="49" charset="-122"/>
            </a:endParaRPr>
          </a:p>
          <a:p>
            <a:pPr marL="800100" lvl="1" indent="-342900">
              <a:buFont typeface="Wingdings" panose="05000000000000000000" pitchFamily="2" charset="2"/>
              <a:buChar char="l"/>
            </a:pPr>
            <a:r>
              <a:rPr lang="en-US" altLang="zh-CN" b="1" dirty="0" err="1">
                <a:effectLst>
                  <a:outerShdw blurRad="38100" dist="38100" dir="2700000" algn="tl">
                    <a:srgbClr val="FFFFFF"/>
                  </a:outerShdw>
                </a:effectLst>
                <a:ea typeface="楷体" pitchFamily="49" charset="-122"/>
              </a:rPr>
              <a:t>CodeBlocks</a:t>
            </a:r>
            <a:r>
              <a:rPr lang="zh-CN" altLang="en-US" b="1" dirty="0">
                <a:effectLst>
                  <a:outerShdw blurRad="38100" dist="38100" dir="2700000" algn="tl">
                    <a:srgbClr val="FFFFFF"/>
                  </a:outerShdw>
                </a:effectLst>
                <a:ea typeface="楷体" pitchFamily="49" charset="-122"/>
              </a:rPr>
              <a:t>（</a:t>
            </a:r>
            <a:r>
              <a:rPr lang="zh-CN" altLang="en-US" b="1" dirty="0">
                <a:solidFill>
                  <a:srgbClr val="FF0000"/>
                </a:solidFill>
                <a:effectLst>
                  <a:outerShdw blurRad="38100" dist="38100" dir="2700000" algn="tl">
                    <a:srgbClr val="FFFFFF"/>
                  </a:outerShdw>
                </a:effectLst>
                <a:ea typeface="楷体" pitchFamily="49" charset="-122"/>
              </a:rPr>
              <a:t>简称</a:t>
            </a:r>
            <a:r>
              <a:rPr lang="en-US" altLang="zh-CN" b="1" dirty="0">
                <a:solidFill>
                  <a:srgbClr val="FF0000"/>
                </a:solidFill>
                <a:effectLst>
                  <a:outerShdw blurRad="38100" dist="38100" dir="2700000" algn="tl">
                    <a:srgbClr val="FFFFFF"/>
                  </a:outerShdw>
                </a:effectLst>
                <a:ea typeface="楷体" pitchFamily="49" charset="-122"/>
              </a:rPr>
              <a:t>CB</a:t>
            </a:r>
            <a:r>
              <a:rPr lang="zh-CN" altLang="en-US" b="1" dirty="0">
                <a:effectLst>
                  <a:outerShdw blurRad="38100" dist="38100" dir="2700000" algn="tl">
                    <a:srgbClr val="FFFFFF"/>
                  </a:outerShdw>
                </a:effectLst>
                <a:ea typeface="楷体" pitchFamily="49" charset="-122"/>
              </a:rPr>
              <a:t>）</a:t>
            </a:r>
            <a:endParaRPr lang="en-US" altLang="zh-CN" b="1" dirty="0">
              <a:effectLst>
                <a:outerShdw blurRad="38100" dist="38100" dir="2700000" algn="tl">
                  <a:srgbClr val="FFFFFF"/>
                </a:outerShdw>
              </a:effectLst>
              <a:ea typeface="楷体" pitchFamily="49" charset="-122"/>
            </a:endParaRPr>
          </a:p>
          <a:p>
            <a:pPr marL="800100" lvl="1" indent="-342900">
              <a:buFont typeface="Wingdings" panose="05000000000000000000" pitchFamily="2" charset="2"/>
              <a:buChar char="l"/>
            </a:pPr>
            <a:r>
              <a:rPr lang="en-US" altLang="zh-CN" b="1" dirty="0">
                <a:effectLst>
                  <a:outerShdw blurRad="38100" dist="38100" dir="2700000" algn="tl">
                    <a:srgbClr val="FFFFFF"/>
                  </a:outerShdw>
                </a:effectLst>
                <a:ea typeface="楷体" pitchFamily="49" charset="-122"/>
              </a:rPr>
              <a:t>Borland C++</a:t>
            </a:r>
            <a:r>
              <a:rPr lang="zh-CN" altLang="en-US" b="1" dirty="0">
                <a:effectLst>
                  <a:outerShdw blurRad="38100" dist="38100" dir="2700000" algn="tl">
                    <a:srgbClr val="FFFFFF"/>
                  </a:outerShdw>
                </a:effectLst>
                <a:ea typeface="楷体" pitchFamily="49" charset="-122"/>
              </a:rPr>
              <a:t>（</a:t>
            </a:r>
            <a:r>
              <a:rPr lang="zh-CN" altLang="en-US" b="1" dirty="0">
                <a:solidFill>
                  <a:srgbClr val="FF0000"/>
                </a:solidFill>
                <a:effectLst>
                  <a:outerShdw blurRad="38100" dist="38100" dir="2700000" algn="tl">
                    <a:srgbClr val="FFFFFF"/>
                  </a:outerShdw>
                </a:effectLst>
                <a:ea typeface="楷体" pitchFamily="49" charset="-122"/>
              </a:rPr>
              <a:t>简称</a:t>
            </a:r>
            <a:r>
              <a:rPr lang="en-US" altLang="zh-CN" b="1" dirty="0">
                <a:solidFill>
                  <a:srgbClr val="FF0000"/>
                </a:solidFill>
                <a:effectLst>
                  <a:outerShdw blurRad="38100" dist="38100" dir="2700000" algn="tl">
                    <a:srgbClr val="FFFFFF"/>
                  </a:outerShdw>
                </a:effectLst>
                <a:ea typeface="楷体" pitchFamily="49" charset="-122"/>
              </a:rPr>
              <a:t>BC</a:t>
            </a:r>
            <a:r>
              <a:rPr lang="zh-CN" altLang="en-US" b="1" dirty="0">
                <a:effectLst>
                  <a:outerShdw blurRad="38100" dist="38100" dir="2700000" algn="tl">
                    <a:srgbClr val="FFFFFF"/>
                  </a:outerShdw>
                </a:effectLst>
                <a:ea typeface="楷体" pitchFamily="49" charset="-122"/>
              </a:rPr>
              <a:t>）</a:t>
            </a:r>
            <a:r>
              <a:rPr lang="en-US" altLang="zh-CN" b="1" dirty="0">
                <a:effectLst>
                  <a:outerShdw blurRad="38100" dist="38100" dir="2700000" algn="tl">
                    <a:srgbClr val="FFFFFF"/>
                  </a:outerShdw>
                </a:effectLst>
                <a:ea typeface="楷体" pitchFamily="49" charset="-122"/>
              </a:rPr>
              <a:t> </a:t>
            </a:r>
          </a:p>
          <a:p>
            <a:pPr marL="800100" lvl="1" indent="-342900">
              <a:buFont typeface="Wingdings" panose="05000000000000000000" pitchFamily="2" charset="2"/>
              <a:buChar char="l"/>
            </a:pPr>
            <a:r>
              <a:rPr lang="en-US" altLang="zh-CN" b="1" dirty="0">
                <a:effectLst>
                  <a:outerShdw blurRad="38100" dist="38100" dir="2700000" algn="tl">
                    <a:srgbClr val="FFFFFF"/>
                  </a:outerShdw>
                </a:effectLst>
                <a:ea typeface="楷体" pitchFamily="49" charset="-122"/>
              </a:rPr>
              <a:t>Turbo C </a:t>
            </a:r>
            <a:r>
              <a:rPr lang="zh-CN" altLang="en-US" b="1" dirty="0">
                <a:effectLst>
                  <a:outerShdw blurRad="38100" dist="38100" dir="2700000" algn="tl">
                    <a:srgbClr val="FFFFFF"/>
                  </a:outerShdw>
                </a:effectLst>
                <a:ea typeface="楷体" pitchFamily="49" charset="-122"/>
              </a:rPr>
              <a:t>（</a:t>
            </a:r>
            <a:r>
              <a:rPr lang="zh-CN" altLang="en-US" b="1" dirty="0">
                <a:solidFill>
                  <a:srgbClr val="FF0000"/>
                </a:solidFill>
                <a:effectLst>
                  <a:outerShdw blurRad="38100" dist="38100" dir="2700000" algn="tl">
                    <a:srgbClr val="FFFFFF"/>
                  </a:outerShdw>
                </a:effectLst>
                <a:ea typeface="楷体" pitchFamily="49" charset="-122"/>
              </a:rPr>
              <a:t>简称</a:t>
            </a:r>
            <a:r>
              <a:rPr lang="en-US" altLang="zh-CN" b="1" dirty="0">
                <a:solidFill>
                  <a:srgbClr val="FF0000"/>
                </a:solidFill>
                <a:effectLst>
                  <a:outerShdw blurRad="38100" dist="38100" dir="2700000" algn="tl">
                    <a:srgbClr val="FFFFFF"/>
                  </a:outerShdw>
                </a:effectLst>
                <a:ea typeface="楷体" pitchFamily="49" charset="-122"/>
              </a:rPr>
              <a:t>TC</a:t>
            </a:r>
            <a:r>
              <a:rPr lang="zh-CN" altLang="en-US" b="1" dirty="0">
                <a:effectLst>
                  <a:outerShdw blurRad="38100" dist="38100" dir="2700000" algn="tl">
                    <a:srgbClr val="FFFFFF"/>
                  </a:outerShdw>
                </a:effectLst>
                <a:ea typeface="楷体" pitchFamily="49" charset="-122"/>
              </a:rPr>
              <a:t>）</a:t>
            </a:r>
            <a:endParaRPr lang="en-US" altLang="zh-CN" b="1" dirty="0">
              <a:effectLst>
                <a:outerShdw blurRad="38100" dist="38100" dir="2700000" algn="tl">
                  <a:srgbClr val="FFFFFF"/>
                </a:outerShdw>
              </a:effectLst>
              <a:ea typeface="楷体" pitchFamily="49" charset="-122"/>
            </a:endParaRPr>
          </a:p>
          <a:p>
            <a:pPr marL="800100" lvl="1" indent="-342900">
              <a:buFont typeface="Wingdings" panose="05000000000000000000" pitchFamily="2" charset="2"/>
              <a:buChar char="l"/>
            </a:pPr>
            <a:r>
              <a:rPr lang="en-US" altLang="zh-CN" b="1" dirty="0">
                <a:effectLst>
                  <a:outerShdw blurRad="38100" dist="38100" dir="2700000" algn="tl">
                    <a:srgbClr val="FFFFFF"/>
                  </a:outerShdw>
                </a:effectLst>
                <a:ea typeface="楷体" pitchFamily="49" charset="-122"/>
              </a:rPr>
              <a:t>Borland C++ Builder</a:t>
            </a:r>
          </a:p>
          <a:p>
            <a:pPr marL="800100" lvl="1" indent="-342900">
              <a:buFont typeface="Wingdings" panose="05000000000000000000" pitchFamily="2" charset="2"/>
              <a:buChar char="l"/>
            </a:pPr>
            <a:r>
              <a:rPr lang="en-US" altLang="zh-CN" b="1" dirty="0" err="1">
                <a:effectLst>
                  <a:outerShdw blurRad="38100" dist="38100" dir="2700000" algn="tl">
                    <a:srgbClr val="FFFFFF"/>
                  </a:outerShdw>
                </a:effectLst>
                <a:ea typeface="楷体" pitchFamily="49" charset="-122"/>
              </a:rPr>
              <a:t>Watcom</a:t>
            </a:r>
            <a:r>
              <a:rPr lang="en-US" altLang="zh-CN" b="1" dirty="0">
                <a:effectLst>
                  <a:outerShdw blurRad="38100" dist="38100" dir="2700000" algn="tl">
                    <a:srgbClr val="FFFFFF"/>
                  </a:outerShdw>
                </a:effectLst>
                <a:ea typeface="楷体" pitchFamily="49" charset="-122"/>
              </a:rPr>
              <a:t> C++</a:t>
            </a:r>
          </a:p>
          <a:p>
            <a:pPr marL="800100" lvl="1" indent="-342900">
              <a:buFont typeface="Wingdings" panose="05000000000000000000" pitchFamily="2" charset="2"/>
              <a:buChar char="l"/>
            </a:pPr>
            <a:r>
              <a:rPr lang="en-US" altLang="zh-CN" b="1" dirty="0">
                <a:effectLst>
                  <a:outerShdw blurRad="38100" dist="38100" dir="2700000" algn="tl">
                    <a:srgbClr val="FFFFFF"/>
                  </a:outerShdw>
                </a:effectLst>
                <a:ea typeface="楷体" pitchFamily="49" charset="-122"/>
              </a:rPr>
              <a:t>GNU DJGPP C++</a:t>
            </a:r>
          </a:p>
          <a:p>
            <a:pPr marL="800100" lvl="1" indent="-342900">
              <a:buFont typeface="Wingdings" panose="05000000000000000000" pitchFamily="2" charset="2"/>
              <a:buChar char="l"/>
            </a:pPr>
            <a:r>
              <a:rPr lang="en-US" altLang="zh-CN" b="1" dirty="0">
                <a:effectLst>
                  <a:outerShdw blurRad="38100" dist="38100" dir="2700000" algn="tl">
                    <a:srgbClr val="FFFFFF"/>
                  </a:outerShdw>
                </a:effectLst>
                <a:ea typeface="楷体" pitchFamily="49" charset="-122"/>
              </a:rPr>
              <a:t>Lccwin32 C</a:t>
            </a:r>
          </a:p>
          <a:p>
            <a:pPr marL="800100" lvl="1" indent="-342900">
              <a:buFont typeface="Wingdings" panose="05000000000000000000" pitchFamily="2" charset="2"/>
              <a:buChar char="l"/>
            </a:pPr>
            <a:r>
              <a:rPr lang="en-US" altLang="zh-CN" b="1" dirty="0">
                <a:effectLst>
                  <a:outerShdw blurRad="38100" dist="38100" dir="2700000" algn="tl">
                    <a:srgbClr val="FFFFFF"/>
                  </a:outerShdw>
                </a:effectLst>
                <a:ea typeface="楷体" pitchFamily="49" charset="-122"/>
              </a:rPr>
              <a:t>Microsoft C</a:t>
            </a:r>
          </a:p>
          <a:p>
            <a:pPr marL="800100" lvl="1" indent="-342900">
              <a:buFont typeface="Wingdings" panose="05000000000000000000" pitchFamily="2" charset="2"/>
              <a:buChar char="l"/>
            </a:pPr>
            <a:r>
              <a:rPr lang="en-US" altLang="zh-CN" b="1" dirty="0">
                <a:effectLst>
                  <a:outerShdw blurRad="38100" dist="38100" dir="2700000" algn="tl">
                    <a:srgbClr val="FFFFFF"/>
                  </a:outerShdw>
                </a:effectLst>
                <a:ea typeface="楷体" pitchFamily="49" charset="-122"/>
              </a:rPr>
              <a:t>High C</a:t>
            </a:r>
            <a:r>
              <a:rPr lang="zh-CN" altLang="en-US" b="1" dirty="0">
                <a:effectLst>
                  <a:outerShdw blurRad="38100" dist="38100" dir="2700000" algn="tl">
                    <a:srgbClr val="FFFFFF"/>
                  </a:outerShdw>
                </a:effectLst>
                <a:ea typeface="楷体" pitchFamily="49" charset="-122"/>
              </a:rPr>
              <a:t>等等。</a:t>
            </a:r>
            <a:r>
              <a:rPr lang="zh-CN" altLang="en-US" dirty="0">
                <a:ea typeface="楷体" pitchFamily="49" charset="-122"/>
              </a:rPr>
              <a:t> </a:t>
            </a:r>
          </a:p>
        </p:txBody>
      </p:sp>
      <p:sp>
        <p:nvSpPr>
          <p:cNvPr id="731143" name="Rectangle 7"/>
          <p:cNvSpPr>
            <a:spLocks noChangeArrowheads="1"/>
          </p:cNvSpPr>
          <p:nvPr/>
        </p:nvSpPr>
        <p:spPr bwMode="auto">
          <a:xfrm>
            <a:off x="5231904" y="4607332"/>
            <a:ext cx="6480720" cy="1938992"/>
          </a:xfrm>
          <a:prstGeom prst="rect">
            <a:avLst/>
          </a:prstGeom>
          <a:gradFill flip="none" rotWithShape="1">
            <a:gsLst>
              <a:gs pos="0">
                <a:schemeClr val="accent1">
                  <a:lumMod val="60000"/>
                  <a:lumOff val="40000"/>
                </a:schemeClr>
              </a:gs>
              <a:gs pos="100000">
                <a:schemeClr val="bg1"/>
              </a:gs>
            </a:gsLst>
            <a:lin ang="2700000" scaled="1"/>
            <a:tileRect/>
          </a:gradFill>
          <a:ln w="28575">
            <a:solidFill>
              <a:srgbClr val="FF00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en-US" altLang="zh-CN" b="1" dirty="0">
                <a:effectLst>
                  <a:outerShdw blurRad="38100" dist="38100" dir="2700000" algn="tl">
                    <a:srgbClr val="000000">
                      <a:alpha val="43137"/>
                    </a:srgbClr>
                  </a:outerShdw>
                </a:effectLst>
                <a:latin typeface="+mn-lt"/>
                <a:ea typeface="隶书" pitchFamily="49" charset="-122"/>
              </a:rPr>
              <a:t>        </a:t>
            </a:r>
            <a:r>
              <a:rPr lang="zh-CN" altLang="en-US" b="1" dirty="0">
                <a:effectLst>
                  <a:outerShdw blurRad="38100" dist="38100" dir="2700000" algn="tl">
                    <a:srgbClr val="000000">
                      <a:alpha val="43137"/>
                    </a:srgbClr>
                  </a:outerShdw>
                </a:effectLst>
                <a:latin typeface="+mn-lt"/>
                <a:ea typeface="隶书" pitchFamily="49" charset="-122"/>
              </a:rPr>
              <a:t>本课程的内容将基于</a:t>
            </a:r>
            <a:r>
              <a:rPr lang="en-US" altLang="zh-CN" b="1" dirty="0">
                <a:effectLst>
                  <a:outerShdw blurRad="38100" dist="38100" dir="2700000" algn="tl">
                    <a:srgbClr val="000000">
                      <a:alpha val="43137"/>
                    </a:srgbClr>
                  </a:outerShdw>
                </a:effectLst>
                <a:latin typeface="+mn-lt"/>
                <a:ea typeface="隶书" pitchFamily="49" charset="-122"/>
              </a:rPr>
              <a:t>ANSI C</a:t>
            </a:r>
            <a:r>
              <a:rPr lang="zh-CN" altLang="en-US" b="1" dirty="0">
                <a:effectLst>
                  <a:outerShdw blurRad="38100" dist="38100" dir="2700000" algn="tl">
                    <a:srgbClr val="000000">
                      <a:alpha val="43137"/>
                    </a:srgbClr>
                  </a:outerShdw>
                </a:effectLst>
                <a:latin typeface="+mn-lt"/>
                <a:ea typeface="隶书" pitchFamily="49" charset="-122"/>
              </a:rPr>
              <a:t>进行展开，</a:t>
            </a:r>
            <a:r>
              <a:rPr lang="zh-CN" altLang="zh-CN" b="1" dirty="0">
                <a:effectLst>
                  <a:outerShdw blurRad="38100" dist="38100" dir="2700000" algn="tl">
                    <a:srgbClr val="000000">
                      <a:alpha val="43137"/>
                    </a:srgbClr>
                  </a:outerShdw>
                </a:effectLst>
                <a:latin typeface="+mn-lt"/>
                <a:ea typeface="隶书" pitchFamily="49" charset="-122"/>
              </a:rPr>
              <a:t>主要是针对</a:t>
            </a:r>
            <a:r>
              <a:rPr lang="zh-CN" altLang="en-US" b="1" dirty="0">
                <a:effectLst>
                  <a:outerShdw blurRad="38100" dist="38100" dir="2700000" algn="tl">
                    <a:srgbClr val="000000">
                      <a:alpha val="43137"/>
                    </a:srgbClr>
                  </a:outerShdw>
                </a:effectLst>
                <a:latin typeface="+mn-lt"/>
                <a:ea typeface="隶书" pitchFamily="49" charset="-122"/>
              </a:rPr>
              <a:t>：</a:t>
            </a:r>
            <a:endParaRPr lang="en-US" altLang="zh-CN" b="1" dirty="0">
              <a:effectLst>
                <a:outerShdw blurRad="38100" dist="38100" dir="2700000" algn="tl">
                  <a:srgbClr val="000000">
                    <a:alpha val="43137"/>
                  </a:srgbClr>
                </a:outerShdw>
              </a:effectLst>
              <a:latin typeface="+mn-lt"/>
              <a:ea typeface="隶书" pitchFamily="49" charset="-122"/>
            </a:endParaRPr>
          </a:p>
          <a:p>
            <a:pPr marL="800100" lvl="1" indent="-342900">
              <a:buClr>
                <a:srgbClr val="0000FF"/>
              </a:buClr>
              <a:buFont typeface="Wingdings" panose="05000000000000000000" pitchFamily="2" charset="2"/>
              <a:buChar char="l"/>
            </a:pPr>
            <a:r>
              <a:rPr lang="en-US" altLang="zh-CN" b="1" dirty="0">
                <a:solidFill>
                  <a:srgbClr val="0000FF"/>
                </a:solidFill>
                <a:effectLst>
                  <a:outerShdw blurRad="38100" dist="38100" dir="2700000" algn="tl">
                    <a:srgbClr val="000000">
                      <a:alpha val="43137"/>
                    </a:srgbClr>
                  </a:outerShdw>
                </a:effectLst>
                <a:latin typeface="+mn-lt"/>
                <a:ea typeface="隶书" pitchFamily="49" charset="-122"/>
              </a:rPr>
              <a:t>Visual C++ 6.0</a:t>
            </a:r>
            <a:r>
              <a:rPr lang="zh-CN" altLang="zh-CN" b="1" dirty="0">
                <a:solidFill>
                  <a:srgbClr val="C00000"/>
                </a:solidFill>
                <a:effectLst>
                  <a:outerShdw blurRad="38100" dist="38100" dir="2700000" algn="tl">
                    <a:srgbClr val="000000">
                      <a:alpha val="43137"/>
                    </a:srgbClr>
                  </a:outerShdw>
                </a:effectLst>
                <a:latin typeface="+mn-lt"/>
                <a:ea typeface="隶书" pitchFamily="49" charset="-122"/>
              </a:rPr>
              <a:t>（简称</a:t>
            </a:r>
            <a:r>
              <a:rPr lang="en-US" altLang="zh-CN" b="1" dirty="0">
                <a:solidFill>
                  <a:srgbClr val="C00000"/>
                </a:solidFill>
                <a:effectLst>
                  <a:outerShdw blurRad="38100" dist="38100" dir="2700000" algn="tl">
                    <a:srgbClr val="000000">
                      <a:alpha val="43137"/>
                    </a:srgbClr>
                  </a:outerShdw>
                </a:effectLst>
                <a:latin typeface="+mn-lt"/>
                <a:ea typeface="隶书" pitchFamily="49" charset="-122"/>
              </a:rPr>
              <a:t>VC6.0</a:t>
            </a:r>
            <a:r>
              <a:rPr lang="zh-CN" altLang="en-US" b="1" dirty="0">
                <a:solidFill>
                  <a:srgbClr val="C00000"/>
                </a:solidFill>
                <a:effectLst>
                  <a:outerShdw blurRad="38100" dist="38100" dir="2700000" algn="tl">
                    <a:srgbClr val="000000">
                      <a:alpha val="43137"/>
                    </a:srgbClr>
                  </a:outerShdw>
                </a:effectLst>
                <a:latin typeface="+mn-lt"/>
                <a:ea typeface="隶书" pitchFamily="49" charset="-122"/>
              </a:rPr>
              <a:t>）</a:t>
            </a:r>
            <a:endParaRPr lang="en-US" altLang="zh-CN" b="1" dirty="0">
              <a:solidFill>
                <a:srgbClr val="C00000"/>
              </a:solidFill>
              <a:effectLst>
                <a:outerShdw blurRad="38100" dist="38100" dir="2700000" algn="tl">
                  <a:srgbClr val="000000">
                    <a:alpha val="43137"/>
                  </a:srgbClr>
                </a:outerShdw>
              </a:effectLst>
              <a:latin typeface="+mn-lt"/>
              <a:ea typeface="隶书" pitchFamily="49" charset="-122"/>
            </a:endParaRPr>
          </a:p>
          <a:p>
            <a:pPr marL="800100" lvl="1" indent="-342900">
              <a:buClr>
                <a:srgbClr val="0000FF"/>
              </a:buClr>
              <a:buFont typeface="Wingdings" panose="05000000000000000000" pitchFamily="2" charset="2"/>
              <a:buChar char="l"/>
            </a:pPr>
            <a:r>
              <a:rPr lang="en-US" altLang="zh-CN" b="1" dirty="0">
                <a:solidFill>
                  <a:srgbClr val="0000FF"/>
                </a:solidFill>
                <a:effectLst>
                  <a:outerShdw blurRad="38100" dist="38100" dir="2700000" algn="tl">
                    <a:srgbClr val="000000">
                      <a:alpha val="43137"/>
                    </a:srgbClr>
                  </a:outerShdw>
                </a:effectLst>
                <a:latin typeface="+mn-lt"/>
                <a:ea typeface="隶书" pitchFamily="49" charset="-122"/>
              </a:rPr>
              <a:t>Visual C++ 2010</a:t>
            </a:r>
            <a:r>
              <a:rPr lang="zh-CN" altLang="zh-CN" b="1" dirty="0">
                <a:solidFill>
                  <a:srgbClr val="C00000"/>
                </a:solidFill>
                <a:effectLst>
                  <a:outerShdw blurRad="38100" dist="38100" dir="2700000" algn="tl">
                    <a:srgbClr val="000000">
                      <a:alpha val="43137"/>
                    </a:srgbClr>
                  </a:outerShdw>
                </a:effectLst>
                <a:latin typeface="+mn-lt"/>
                <a:ea typeface="隶书" pitchFamily="49" charset="-122"/>
              </a:rPr>
              <a:t>（简称</a:t>
            </a:r>
            <a:r>
              <a:rPr lang="en-US" altLang="zh-CN" b="1" dirty="0">
                <a:solidFill>
                  <a:srgbClr val="C00000"/>
                </a:solidFill>
                <a:effectLst>
                  <a:outerShdw blurRad="38100" dist="38100" dir="2700000" algn="tl">
                    <a:srgbClr val="000000">
                      <a:alpha val="43137"/>
                    </a:srgbClr>
                  </a:outerShdw>
                </a:effectLst>
                <a:latin typeface="+mn-lt"/>
                <a:ea typeface="隶书" pitchFamily="49" charset="-122"/>
              </a:rPr>
              <a:t>VC2010</a:t>
            </a:r>
            <a:r>
              <a:rPr lang="zh-CN" altLang="zh-CN" b="1" dirty="0">
                <a:solidFill>
                  <a:srgbClr val="C00000"/>
                </a:solidFill>
                <a:effectLst>
                  <a:outerShdw blurRad="38100" dist="38100" dir="2700000" algn="tl">
                    <a:srgbClr val="000000">
                      <a:alpha val="43137"/>
                    </a:srgbClr>
                  </a:outerShdw>
                </a:effectLst>
                <a:latin typeface="+mn-lt"/>
                <a:ea typeface="隶书" pitchFamily="49" charset="-122"/>
              </a:rPr>
              <a:t>）</a:t>
            </a:r>
            <a:endParaRPr lang="en-US" altLang="zh-CN" b="1" dirty="0">
              <a:effectLst>
                <a:outerShdw blurRad="38100" dist="38100" dir="2700000" algn="tl">
                  <a:srgbClr val="000000">
                    <a:alpha val="43137"/>
                  </a:srgbClr>
                </a:outerShdw>
              </a:effectLst>
              <a:latin typeface="+mn-lt"/>
              <a:ea typeface="隶书" pitchFamily="49" charset="-122"/>
            </a:endParaRPr>
          </a:p>
          <a:p>
            <a:pPr marL="800100" lvl="1" indent="-342900">
              <a:buClr>
                <a:srgbClr val="0000FF"/>
              </a:buClr>
              <a:buFont typeface="Wingdings" panose="05000000000000000000" pitchFamily="2" charset="2"/>
              <a:buChar char="l"/>
            </a:pPr>
            <a:r>
              <a:rPr lang="zh-CN" altLang="zh-CN" b="1" dirty="0">
                <a:effectLst>
                  <a:outerShdw blurRad="38100" dist="38100" dir="2700000" algn="tl">
                    <a:srgbClr val="000000">
                      <a:alpha val="43137"/>
                    </a:srgbClr>
                  </a:outerShdw>
                </a:effectLst>
                <a:latin typeface="+mn-lt"/>
                <a:ea typeface="隶书" pitchFamily="49" charset="-122"/>
              </a:rPr>
              <a:t>兼顾</a:t>
            </a:r>
            <a:r>
              <a:rPr lang="en-US" altLang="zh-CN" b="1" dirty="0" err="1">
                <a:solidFill>
                  <a:srgbClr val="0000FF"/>
                </a:solidFill>
                <a:effectLst>
                  <a:outerShdw blurRad="38100" dist="38100" dir="2700000" algn="tl">
                    <a:srgbClr val="000000">
                      <a:alpha val="43137"/>
                    </a:srgbClr>
                  </a:outerShdw>
                </a:effectLst>
                <a:latin typeface="+mn-lt"/>
                <a:ea typeface="隶书" pitchFamily="49" charset="-122"/>
              </a:rPr>
              <a:t>CodeBlocks</a:t>
            </a:r>
            <a:r>
              <a:rPr lang="en-US" altLang="zh-CN" b="1" dirty="0">
                <a:solidFill>
                  <a:srgbClr val="0000FF"/>
                </a:solidFill>
                <a:effectLst>
                  <a:outerShdw blurRad="38100" dist="38100" dir="2700000" algn="tl">
                    <a:srgbClr val="000000">
                      <a:alpha val="43137"/>
                    </a:srgbClr>
                  </a:outerShdw>
                </a:effectLst>
                <a:latin typeface="+mn-lt"/>
                <a:ea typeface="隶书" pitchFamily="49" charset="-122"/>
              </a:rPr>
              <a:t> 17.12</a:t>
            </a:r>
            <a:r>
              <a:rPr lang="zh-CN" altLang="zh-CN" b="1" dirty="0">
                <a:solidFill>
                  <a:srgbClr val="C00000"/>
                </a:solidFill>
                <a:effectLst>
                  <a:outerShdw blurRad="38100" dist="38100" dir="2700000" algn="tl">
                    <a:srgbClr val="000000">
                      <a:alpha val="43137"/>
                    </a:srgbClr>
                  </a:outerShdw>
                </a:effectLst>
                <a:latin typeface="+mn-lt"/>
                <a:ea typeface="隶书" pitchFamily="49" charset="-122"/>
              </a:rPr>
              <a:t>（简称</a:t>
            </a:r>
            <a:r>
              <a:rPr lang="en-US" altLang="zh-CN" b="1" dirty="0">
                <a:solidFill>
                  <a:srgbClr val="C00000"/>
                </a:solidFill>
                <a:effectLst>
                  <a:outerShdw blurRad="38100" dist="38100" dir="2700000" algn="tl">
                    <a:srgbClr val="000000">
                      <a:alpha val="43137"/>
                    </a:srgbClr>
                  </a:outerShdw>
                </a:effectLst>
                <a:latin typeface="+mn-lt"/>
                <a:ea typeface="隶书" pitchFamily="49" charset="-122"/>
              </a:rPr>
              <a:t>CB17.12</a:t>
            </a:r>
            <a:r>
              <a:rPr lang="zh-CN" altLang="en-US" b="1" dirty="0">
                <a:solidFill>
                  <a:srgbClr val="C00000"/>
                </a:solidFill>
                <a:effectLst>
                  <a:outerShdw blurRad="38100" dist="38100" dir="2700000" algn="tl">
                    <a:srgbClr val="000000">
                      <a:alpha val="43137"/>
                    </a:srgbClr>
                  </a:outerShdw>
                </a:effectLst>
                <a:latin typeface="+mn-lt"/>
                <a:ea typeface="隶书" pitchFamily="49" charset="-122"/>
              </a:rPr>
              <a:t>）</a:t>
            </a:r>
            <a:endParaRPr lang="zh-CN" altLang="en-US" b="1" dirty="0">
              <a:effectLst>
                <a:outerShdw blurRad="38100" dist="38100" dir="2700000" algn="tl">
                  <a:srgbClr val="000000">
                    <a:alpha val="43137"/>
                  </a:srgbClr>
                </a:outerShdw>
              </a:effectLst>
              <a:latin typeface="+mn-lt"/>
              <a:ea typeface="隶书" pitchFamily="49" charset="-122"/>
            </a:endParaRPr>
          </a:p>
        </p:txBody>
      </p:sp>
      <p:grpSp>
        <p:nvGrpSpPr>
          <p:cNvPr id="731144" name="Group 8"/>
          <p:cNvGrpSpPr>
            <a:grpSpLocks/>
          </p:cNvGrpSpPr>
          <p:nvPr/>
        </p:nvGrpSpPr>
        <p:grpSpPr bwMode="auto">
          <a:xfrm>
            <a:off x="-12154" y="0"/>
            <a:ext cx="446088" cy="6858000"/>
            <a:chOff x="0" y="0"/>
            <a:chExt cx="281" cy="4320"/>
          </a:xfrm>
        </p:grpSpPr>
        <p:sp>
          <p:nvSpPr>
            <p:cNvPr id="731145" name="Text Box 9"/>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kumimoji="0"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第二章 </a:t>
              </a:r>
            </a:p>
            <a:p>
              <a:pPr eaLnBrk="0" hangingPunct="0">
                <a:spcBef>
                  <a:spcPct val="50000"/>
                </a:spcBef>
              </a:pPr>
              <a:r>
                <a:rPr lang="zh-CN" altLang="en-US" sz="1800" b="1" dirty="0">
                  <a:solidFill>
                    <a:srgbClr val="3333CC"/>
                  </a:solidFill>
                  <a:latin typeface="Verdana" pitchFamily="34" charset="0"/>
                </a:rPr>
                <a:t>程序设计基础</a:t>
              </a:r>
            </a:p>
          </p:txBody>
        </p:sp>
        <p:sp>
          <p:nvSpPr>
            <p:cNvPr id="731146" name="Text Box 10"/>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31142"/>
                                        </p:tgtEl>
                                        <p:attrNameLst>
                                          <p:attrName>style.visibility</p:attrName>
                                        </p:attrNameLst>
                                      </p:cBhvr>
                                      <p:to>
                                        <p:strVal val="visible"/>
                                      </p:to>
                                    </p:set>
                                    <p:animEffect transition="in" filter="diamond(in)">
                                      <p:cBhvr>
                                        <p:cTn id="7" dur="2000"/>
                                        <p:tgtEl>
                                          <p:spTgt spid="73114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731143"/>
                                        </p:tgtEl>
                                        <p:attrNameLst>
                                          <p:attrName>style.visibility</p:attrName>
                                        </p:attrNameLst>
                                      </p:cBhvr>
                                      <p:to>
                                        <p:strVal val="visible"/>
                                      </p:to>
                                    </p:set>
                                    <p:animEffect transition="in" filter="diamond(in)">
                                      <p:cBhvr>
                                        <p:cTn id="12" dur="2000"/>
                                        <p:tgtEl>
                                          <p:spTgt spid="731143"/>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1142" grpId="0" animBg="1"/>
      <p:bldP spid="731143"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2162" name="Text Box 2"/>
          <p:cNvSpPr txBox="1">
            <a:spLocks noChangeArrowheads="1"/>
          </p:cNvSpPr>
          <p:nvPr/>
        </p:nvSpPr>
        <p:spPr bwMode="auto">
          <a:xfrm>
            <a:off x="552997" y="330200"/>
            <a:ext cx="3889375" cy="579438"/>
          </a:xfrm>
          <a:prstGeom prst="rect">
            <a:avLst/>
          </a:prstGeom>
          <a:noFill/>
          <a:ln w="57150">
            <a:noFill/>
            <a:miter lim="800000"/>
            <a:headEnd/>
            <a:tailEnd/>
          </a:ln>
          <a:effectLst/>
        </p:spPr>
        <p:txBody>
          <a:bodyPr>
            <a:spAutoFit/>
          </a:bodyPr>
          <a:lstStyle/>
          <a:p>
            <a:pPr marL="177800" indent="-177800">
              <a:spcBef>
                <a:spcPct val="50000"/>
              </a:spcBef>
              <a:buFont typeface="Wingdings" pitchFamily="2" charset="2"/>
              <a:buChar char="Ø"/>
              <a:tabLst>
                <a:tab pos="177800" algn="l"/>
              </a:tabLst>
            </a:pPr>
            <a:r>
              <a:rPr kumimoji="0" lang="en-US" altLang="zh-CN" sz="3200" b="1">
                <a:solidFill>
                  <a:srgbClr val="FF3300"/>
                </a:solidFill>
                <a:effectLst>
                  <a:outerShdw blurRad="38100" dist="38100" dir="2700000" algn="tl">
                    <a:srgbClr val="000000"/>
                  </a:outerShdw>
                </a:effectLst>
                <a:latin typeface="隶书" pitchFamily="49" charset="-122"/>
                <a:ea typeface="隶书" pitchFamily="49" charset="-122"/>
              </a:rPr>
              <a:t>C</a:t>
            </a:r>
            <a:r>
              <a:rPr kumimoji="0" lang="zh-CN" altLang="en-US" sz="3200" b="1">
                <a:solidFill>
                  <a:srgbClr val="FF3300"/>
                </a:solidFill>
                <a:effectLst>
                  <a:outerShdw blurRad="38100" dist="38100" dir="2700000" algn="tl">
                    <a:srgbClr val="000000"/>
                  </a:outerShdw>
                </a:effectLst>
                <a:latin typeface="隶书" pitchFamily="49" charset="-122"/>
                <a:ea typeface="隶书" pitchFamily="49" charset="-122"/>
              </a:rPr>
              <a:t>语言的特点</a:t>
            </a:r>
          </a:p>
        </p:txBody>
      </p:sp>
      <p:sp>
        <p:nvSpPr>
          <p:cNvPr id="732166" name="Rectangle 6"/>
          <p:cNvSpPr>
            <a:spLocks noChangeArrowheads="1"/>
          </p:cNvSpPr>
          <p:nvPr/>
        </p:nvSpPr>
        <p:spPr bwMode="auto">
          <a:xfrm>
            <a:off x="743496" y="1052513"/>
            <a:ext cx="8388350" cy="3785652"/>
          </a:xfrm>
          <a:prstGeom prst="rect">
            <a:avLst/>
          </a:prstGeom>
          <a:noFill/>
          <a:ln w="28575">
            <a:noFill/>
            <a:miter lim="800000"/>
            <a:headEnd/>
            <a:tailEnd/>
          </a:ln>
          <a:effectLst/>
        </p:spPr>
        <p:txBody>
          <a:bodyPr wrap="square">
            <a:spAutoFit/>
          </a:bodyPr>
          <a:lstStyle/>
          <a:p>
            <a:pPr marL="457200" indent="-457200">
              <a:buClr>
                <a:schemeClr val="accent2"/>
              </a:buClr>
              <a:buFont typeface="Wingdings" pitchFamily="2" charset="2"/>
              <a:buChar char="ü"/>
            </a:pPr>
            <a:r>
              <a:rPr lang="zh-CN" altLang="en-US" b="1" dirty="0">
                <a:effectLst>
                  <a:outerShdw blurRad="38100" dist="38100" dir="2700000" algn="tl">
                    <a:srgbClr val="FFFFFF"/>
                  </a:outerShdw>
                </a:effectLst>
                <a:latin typeface="+mn-lt"/>
                <a:ea typeface="楷体" pitchFamily="49" charset="-122"/>
              </a:rPr>
              <a:t>简洁紧凑、灵活方便</a:t>
            </a:r>
          </a:p>
          <a:p>
            <a:pPr marL="457200" indent="-457200">
              <a:buClr>
                <a:schemeClr val="accent2"/>
              </a:buClr>
              <a:buFont typeface="Wingdings" pitchFamily="2" charset="2"/>
              <a:buChar char="ü"/>
            </a:pPr>
            <a:r>
              <a:rPr lang="zh-CN" altLang="en-US" b="1" dirty="0">
                <a:effectLst>
                  <a:outerShdw blurRad="38100" dist="38100" dir="2700000" algn="tl">
                    <a:srgbClr val="FFFFFF"/>
                  </a:outerShdw>
                </a:effectLst>
                <a:latin typeface="+mn-lt"/>
                <a:ea typeface="楷体" pitchFamily="49" charset="-122"/>
              </a:rPr>
              <a:t>运算符丰富</a:t>
            </a:r>
          </a:p>
          <a:p>
            <a:pPr marL="457200" indent="-457200">
              <a:buClr>
                <a:schemeClr val="accent2"/>
              </a:buClr>
              <a:buFont typeface="Wingdings" pitchFamily="2" charset="2"/>
              <a:buChar char="ü"/>
            </a:pPr>
            <a:r>
              <a:rPr lang="zh-CN" altLang="en-US" b="1" dirty="0">
                <a:effectLst>
                  <a:outerShdw blurRad="38100" dist="38100" dir="2700000" algn="tl">
                    <a:srgbClr val="FFFFFF"/>
                  </a:outerShdw>
                </a:effectLst>
                <a:latin typeface="+mn-lt"/>
                <a:ea typeface="楷体" pitchFamily="49" charset="-122"/>
              </a:rPr>
              <a:t>数据结构丰富</a:t>
            </a:r>
          </a:p>
          <a:p>
            <a:pPr marL="457200" indent="-457200">
              <a:buClr>
                <a:schemeClr val="accent2"/>
              </a:buClr>
              <a:buFont typeface="Wingdings" pitchFamily="2" charset="2"/>
              <a:buChar char="ü"/>
            </a:pPr>
            <a:r>
              <a:rPr lang="en-US" altLang="zh-CN" b="1" dirty="0">
                <a:effectLst>
                  <a:outerShdw blurRad="38100" dist="38100" dir="2700000" algn="tl">
                    <a:srgbClr val="FFFFFF"/>
                  </a:outerShdw>
                </a:effectLst>
                <a:latin typeface="+mn-lt"/>
                <a:ea typeface="楷体" pitchFamily="49" charset="-122"/>
              </a:rPr>
              <a:t>C</a:t>
            </a:r>
            <a:r>
              <a:rPr lang="zh-CN" altLang="en-US" b="1" dirty="0">
                <a:effectLst>
                  <a:outerShdw blurRad="38100" dist="38100" dir="2700000" algn="tl">
                    <a:srgbClr val="FFFFFF"/>
                  </a:outerShdw>
                </a:effectLst>
                <a:latin typeface="+mn-lt"/>
                <a:ea typeface="楷体" pitchFamily="49" charset="-122"/>
              </a:rPr>
              <a:t>是结构式语言</a:t>
            </a:r>
          </a:p>
          <a:p>
            <a:pPr marL="457200" indent="-457200">
              <a:buClr>
                <a:schemeClr val="accent2"/>
              </a:buClr>
              <a:buFont typeface="Wingdings" pitchFamily="2" charset="2"/>
              <a:buChar char="ü"/>
            </a:pPr>
            <a:r>
              <a:rPr lang="en-US" altLang="zh-CN" b="1" dirty="0">
                <a:effectLst>
                  <a:outerShdw blurRad="38100" dist="38100" dir="2700000" algn="tl">
                    <a:srgbClr val="FFFFFF"/>
                  </a:outerShdw>
                </a:effectLst>
                <a:latin typeface="+mn-lt"/>
                <a:ea typeface="楷体" pitchFamily="49" charset="-122"/>
              </a:rPr>
              <a:t>C</a:t>
            </a:r>
            <a:r>
              <a:rPr lang="zh-CN" altLang="en-US" b="1" dirty="0">
                <a:effectLst>
                  <a:outerShdw blurRad="38100" dist="38100" dir="2700000" algn="tl">
                    <a:srgbClr val="FFFFFF"/>
                  </a:outerShdw>
                </a:effectLst>
                <a:latin typeface="+mn-lt"/>
                <a:ea typeface="楷体" pitchFamily="49" charset="-122"/>
              </a:rPr>
              <a:t>语法限制不太严格、程序设计自由度大</a:t>
            </a:r>
          </a:p>
          <a:p>
            <a:pPr marL="457200" indent="-457200">
              <a:buClr>
                <a:schemeClr val="accent2"/>
              </a:buClr>
              <a:buFont typeface="Wingdings" pitchFamily="2" charset="2"/>
              <a:buChar char="ü"/>
            </a:pPr>
            <a:r>
              <a:rPr lang="en-US" altLang="zh-CN" b="1" dirty="0">
                <a:effectLst>
                  <a:outerShdw blurRad="38100" dist="38100" dir="2700000" algn="tl">
                    <a:srgbClr val="FFFFFF"/>
                  </a:outerShdw>
                </a:effectLst>
                <a:latin typeface="+mn-lt"/>
                <a:ea typeface="楷体" pitchFamily="49" charset="-122"/>
              </a:rPr>
              <a:t>C</a:t>
            </a:r>
            <a:r>
              <a:rPr lang="zh-CN" altLang="en-US" b="1" dirty="0">
                <a:effectLst>
                  <a:outerShdw blurRad="38100" dist="38100" dir="2700000" algn="tl">
                    <a:srgbClr val="FFFFFF"/>
                  </a:outerShdw>
                </a:effectLst>
                <a:latin typeface="+mn-lt"/>
                <a:ea typeface="楷体" pitchFamily="49" charset="-122"/>
              </a:rPr>
              <a:t>语言允许直接访问物理地址，可以直接对硬件进行操作</a:t>
            </a:r>
          </a:p>
          <a:p>
            <a:pPr marL="457200" indent="-457200">
              <a:buClr>
                <a:schemeClr val="accent2"/>
              </a:buClr>
              <a:buFont typeface="Wingdings" pitchFamily="2" charset="2"/>
              <a:buChar char="ü"/>
            </a:pPr>
            <a:r>
              <a:rPr lang="en-US" altLang="zh-CN" b="1" dirty="0">
                <a:effectLst>
                  <a:outerShdw blurRad="38100" dist="38100" dir="2700000" algn="tl">
                    <a:srgbClr val="FFFFFF"/>
                  </a:outerShdw>
                </a:effectLst>
                <a:latin typeface="+mn-lt"/>
                <a:ea typeface="楷体" pitchFamily="49" charset="-122"/>
              </a:rPr>
              <a:t>C</a:t>
            </a:r>
            <a:r>
              <a:rPr lang="zh-CN" altLang="en-US" b="1" dirty="0">
                <a:effectLst>
                  <a:outerShdw blurRad="38100" dist="38100" dir="2700000" algn="tl">
                    <a:srgbClr val="FFFFFF"/>
                  </a:outerShdw>
                </a:effectLst>
                <a:latin typeface="+mn-lt"/>
                <a:ea typeface="楷体" pitchFamily="49" charset="-122"/>
              </a:rPr>
              <a:t>语言程序生成代码质量高，程序执行效率高</a:t>
            </a:r>
          </a:p>
          <a:p>
            <a:pPr marL="457200" indent="-457200">
              <a:buClr>
                <a:schemeClr val="accent2"/>
              </a:buClr>
              <a:buFont typeface="Wingdings" pitchFamily="2" charset="2"/>
              <a:buChar char="ü"/>
            </a:pPr>
            <a:r>
              <a:rPr lang="en-US" altLang="zh-CN" b="1" dirty="0">
                <a:effectLst>
                  <a:outerShdw blurRad="38100" dist="38100" dir="2700000" algn="tl">
                    <a:srgbClr val="FFFFFF"/>
                  </a:outerShdw>
                </a:effectLst>
                <a:latin typeface="+mn-lt"/>
                <a:ea typeface="楷体" pitchFamily="49" charset="-122"/>
              </a:rPr>
              <a:t>C</a:t>
            </a:r>
            <a:r>
              <a:rPr lang="zh-CN" altLang="en-US" b="1" dirty="0">
                <a:effectLst>
                  <a:outerShdw blurRad="38100" dist="38100" dir="2700000" algn="tl">
                    <a:srgbClr val="FFFFFF"/>
                  </a:outerShdw>
                </a:effectLst>
                <a:latin typeface="+mn-lt"/>
                <a:ea typeface="楷体" pitchFamily="49" charset="-122"/>
              </a:rPr>
              <a:t>语言适用范围大，可移植性好</a:t>
            </a:r>
          </a:p>
          <a:p>
            <a:pPr marL="457200" indent="-457200">
              <a:buClr>
                <a:schemeClr val="accent2"/>
              </a:buClr>
              <a:buFont typeface="Wingdings" pitchFamily="2" charset="2"/>
              <a:buChar char="ü"/>
            </a:pPr>
            <a:r>
              <a:rPr lang="zh-CN" altLang="en-US" b="1" dirty="0">
                <a:effectLst>
                  <a:outerShdw blurRad="38100" dist="38100" dir="2700000" algn="tl">
                    <a:srgbClr val="FFFFFF"/>
                  </a:outerShdw>
                </a:effectLst>
                <a:latin typeface="+mn-lt"/>
                <a:ea typeface="楷体" pitchFamily="49" charset="-122"/>
              </a:rPr>
              <a:t>具有预处理功能</a:t>
            </a:r>
          </a:p>
          <a:p>
            <a:pPr marL="457200" indent="-457200">
              <a:buClr>
                <a:schemeClr val="accent2"/>
              </a:buClr>
              <a:buFont typeface="Wingdings" pitchFamily="2" charset="2"/>
              <a:buChar char="ü"/>
            </a:pPr>
            <a:r>
              <a:rPr lang="zh-CN" altLang="en-US" b="1" dirty="0">
                <a:effectLst>
                  <a:outerShdw blurRad="38100" dist="38100" dir="2700000" algn="tl">
                    <a:srgbClr val="FFFFFF"/>
                  </a:outerShdw>
                </a:effectLst>
                <a:latin typeface="+mn-lt"/>
                <a:ea typeface="楷体" pitchFamily="49" charset="-122"/>
              </a:rPr>
              <a:t>具有递归功能</a:t>
            </a:r>
          </a:p>
        </p:txBody>
      </p:sp>
      <p:sp>
        <p:nvSpPr>
          <p:cNvPr id="732168" name="Rectangle 8"/>
          <p:cNvSpPr>
            <a:spLocks noChangeArrowheads="1"/>
          </p:cNvSpPr>
          <p:nvPr/>
        </p:nvSpPr>
        <p:spPr bwMode="auto">
          <a:xfrm>
            <a:off x="1103463" y="1738278"/>
            <a:ext cx="10200353" cy="1569660"/>
          </a:xfrm>
          <a:prstGeom prst="rect">
            <a:avLst/>
          </a:prstGeom>
          <a:solidFill>
            <a:schemeClr val="bg1"/>
          </a:solidFill>
          <a:ln w="38100">
            <a:solidFill>
              <a:srgbClr val="FF00FF"/>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latin typeface="+mn-lt"/>
                <a:ea typeface="楷体" pitchFamily="49" charset="-122"/>
              </a:rPr>
              <a:t>         C</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latin typeface="+mn-lt"/>
                <a:ea typeface="楷体" pitchFamily="49" charset="-122"/>
              </a:rPr>
              <a:t>语言一共只有</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latin typeface="+mn-lt"/>
                <a:ea typeface="楷体" pitchFamily="49" charset="-122"/>
              </a:rPr>
              <a:t>30</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latin typeface="+mn-lt"/>
                <a:ea typeface="楷体" pitchFamily="49" charset="-122"/>
              </a:rPr>
              <a:t>多个关键字，</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latin typeface="+mn-lt"/>
                <a:ea typeface="楷体" pitchFamily="49" charset="-122"/>
              </a:rPr>
              <a:t>9</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latin typeface="+mn-lt"/>
                <a:ea typeface="楷体" pitchFamily="49" charset="-122"/>
              </a:rPr>
              <a:t>种控制语句，程序书写自由，主要用小写字母表示。它把高级语言的基本结构和语句与低级语言的实用性结合起来。</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latin typeface="+mn-lt"/>
                <a:ea typeface="楷体" pitchFamily="49" charset="-122"/>
              </a:rPr>
              <a:t>C</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latin typeface="+mn-lt"/>
                <a:ea typeface="楷体" pitchFamily="49" charset="-122"/>
              </a:rPr>
              <a:t>语言可以象汇编语言一样对位、字节和地址进行操作，而这三者是计算机最基本的工作单元。</a:t>
            </a:r>
          </a:p>
        </p:txBody>
      </p:sp>
      <p:sp>
        <p:nvSpPr>
          <p:cNvPr id="732169" name="Rectangle 9"/>
          <p:cNvSpPr>
            <a:spLocks noChangeArrowheads="1"/>
          </p:cNvSpPr>
          <p:nvPr/>
        </p:nvSpPr>
        <p:spPr bwMode="auto">
          <a:xfrm>
            <a:off x="1089830" y="2109902"/>
            <a:ext cx="10200354" cy="1569660"/>
          </a:xfrm>
          <a:prstGeom prst="rect">
            <a:avLst/>
          </a:prstGeom>
          <a:solidFill>
            <a:schemeClr val="bg1"/>
          </a:solidFill>
          <a:ln w="38100">
            <a:solidFill>
              <a:srgbClr val="FF00FF"/>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楷体" pitchFamily="49" charset="-122"/>
              </a:rPr>
              <a:t>        C</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楷体" pitchFamily="49" charset="-122"/>
              </a:rPr>
              <a:t>的运算符包含的范围很广泛，共有种</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楷体" pitchFamily="49" charset="-122"/>
              </a:rPr>
              <a:t>34</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楷体" pitchFamily="49" charset="-122"/>
              </a:rPr>
              <a:t>个运算符。</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楷体" pitchFamily="49" charset="-122"/>
              </a:rPr>
              <a:t>C</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楷体" pitchFamily="49" charset="-122"/>
              </a:rPr>
              <a:t>语言把括号、赋值、强制类型转换等都作为运算符处理。从而使</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楷体" pitchFamily="49" charset="-122"/>
              </a:rPr>
              <a:t>C</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楷体" pitchFamily="49" charset="-122"/>
              </a:rPr>
              <a:t>的运算类型极其丰富表达式类型多样化，灵活使用各种运算符可以实现在其它高级语言中难以实现的运算（具体见后面的章节）。 </a:t>
            </a:r>
          </a:p>
        </p:txBody>
      </p:sp>
      <p:sp>
        <p:nvSpPr>
          <p:cNvPr id="732170" name="Rectangle 10"/>
          <p:cNvSpPr>
            <a:spLocks noChangeArrowheads="1"/>
          </p:cNvSpPr>
          <p:nvPr/>
        </p:nvSpPr>
        <p:spPr bwMode="auto">
          <a:xfrm>
            <a:off x="1103463" y="2461538"/>
            <a:ext cx="10200353" cy="1569660"/>
          </a:xfrm>
          <a:prstGeom prst="rect">
            <a:avLst/>
          </a:prstGeom>
          <a:solidFill>
            <a:schemeClr val="bg1"/>
          </a:solidFill>
          <a:ln w="38100">
            <a:solidFill>
              <a:srgbClr val="FF00FF"/>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楷体" pitchFamily="49" charset="-122"/>
              </a:rPr>
              <a:t>         C</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楷体" pitchFamily="49" charset="-122"/>
              </a:rPr>
              <a:t>的数据类型有：整型、实型、字符型、数组类型、指针类型、结构体类型、联合体类型等。能用来实现各种复杂的数据类型的运算。并引入了指针概念，使程序效率更高。另外</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楷体" pitchFamily="49" charset="-122"/>
              </a:rPr>
              <a:t>C</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楷体" pitchFamily="49" charset="-122"/>
              </a:rPr>
              <a:t>语言具有强大的图形功能，支持多种显示器和驱动器。且计算功能、逻辑判断功能强大。</a:t>
            </a:r>
          </a:p>
        </p:txBody>
      </p:sp>
      <p:sp>
        <p:nvSpPr>
          <p:cNvPr id="732171" name="Rectangle 11"/>
          <p:cNvSpPr>
            <a:spLocks noChangeArrowheads="1"/>
          </p:cNvSpPr>
          <p:nvPr/>
        </p:nvSpPr>
        <p:spPr bwMode="auto">
          <a:xfrm>
            <a:off x="1103463" y="2899887"/>
            <a:ext cx="10200353" cy="1938992"/>
          </a:xfrm>
          <a:prstGeom prst="rect">
            <a:avLst/>
          </a:prstGeom>
          <a:solidFill>
            <a:schemeClr val="bg1"/>
          </a:solidFill>
          <a:ln w="38100">
            <a:solidFill>
              <a:srgbClr val="FF00FF"/>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楷体" pitchFamily="49" charset="-122"/>
              </a:rPr>
              <a:t>        </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楷体" pitchFamily="49" charset="-122"/>
              </a:rPr>
              <a:t>结构式语言的显著特点是代码及数据的分隔化，即程序的各个部分除了必要的信息交流外彼此独立。这种结构化方式可使程序层次清晰，便于使用、维护以及调试。</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楷体" pitchFamily="49" charset="-122"/>
              </a:rPr>
              <a:t>C</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楷体" pitchFamily="49" charset="-122"/>
              </a:rPr>
              <a:t>语言是以函数形式提供给用户的，这些函数可方便的调用，并具有多种循环、条件语句控制程序流向，从而使程序完全结构化。</a:t>
            </a:r>
          </a:p>
        </p:txBody>
      </p:sp>
      <p:sp>
        <p:nvSpPr>
          <p:cNvPr id="732172" name="Rectangle 12"/>
          <p:cNvSpPr>
            <a:spLocks noChangeArrowheads="1"/>
          </p:cNvSpPr>
          <p:nvPr/>
        </p:nvSpPr>
        <p:spPr bwMode="auto">
          <a:xfrm>
            <a:off x="1091270" y="3349292"/>
            <a:ext cx="10200354" cy="830997"/>
          </a:xfrm>
          <a:prstGeom prst="rect">
            <a:avLst/>
          </a:prstGeom>
          <a:solidFill>
            <a:schemeClr val="bg1"/>
          </a:solidFill>
          <a:ln w="38100">
            <a:solidFill>
              <a:srgbClr val="FF00FF"/>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楷体" pitchFamily="49" charset="-122"/>
              </a:rPr>
              <a:t>         </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楷体" pitchFamily="49" charset="-122"/>
              </a:rPr>
              <a:t>一般的高级语言语法检查比较严，能够检查出几乎所有的语法错误。而</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楷体" pitchFamily="49" charset="-122"/>
              </a:rPr>
              <a:t>C</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楷体" pitchFamily="49" charset="-122"/>
              </a:rPr>
              <a:t>语言允许程序编写者有较大的自由度。 </a:t>
            </a:r>
          </a:p>
        </p:txBody>
      </p:sp>
      <p:sp>
        <p:nvSpPr>
          <p:cNvPr id="732173" name="Rectangle 13"/>
          <p:cNvSpPr>
            <a:spLocks noChangeArrowheads="1"/>
          </p:cNvSpPr>
          <p:nvPr/>
        </p:nvSpPr>
        <p:spPr bwMode="auto">
          <a:xfrm>
            <a:off x="1079079" y="3768190"/>
            <a:ext cx="10200353" cy="1200329"/>
          </a:xfrm>
          <a:prstGeom prst="rect">
            <a:avLst/>
          </a:prstGeom>
          <a:solidFill>
            <a:schemeClr val="bg1"/>
          </a:solidFill>
          <a:ln w="38100">
            <a:solidFill>
              <a:srgbClr val="FF00FF"/>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楷体" pitchFamily="49" charset="-122"/>
              </a:rPr>
              <a:t>         C</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楷体" pitchFamily="49" charset="-122"/>
              </a:rPr>
              <a:t>语言既具有高级语言的功能，又具有低级语言的许多功能，能够象汇编语言一样对位、字节和地址进行操作</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楷体" pitchFamily="49" charset="-122"/>
              </a:rPr>
              <a:t>,</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楷体" pitchFamily="49" charset="-122"/>
              </a:rPr>
              <a:t>而这三者是计算机最基本的工作单元，可以用来写系统软件。</a:t>
            </a:r>
          </a:p>
        </p:txBody>
      </p:sp>
      <p:sp>
        <p:nvSpPr>
          <p:cNvPr id="732174" name="Rectangle 14"/>
          <p:cNvSpPr>
            <a:spLocks noChangeArrowheads="1"/>
          </p:cNvSpPr>
          <p:nvPr/>
        </p:nvSpPr>
        <p:spPr bwMode="auto">
          <a:xfrm>
            <a:off x="1091271" y="3908673"/>
            <a:ext cx="10200353" cy="461665"/>
          </a:xfrm>
          <a:prstGeom prst="rect">
            <a:avLst/>
          </a:prstGeom>
          <a:solidFill>
            <a:schemeClr val="bg1"/>
          </a:solidFill>
          <a:ln w="38100">
            <a:solidFill>
              <a:srgbClr val="FF00FF"/>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zh-CN" alt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楷体" pitchFamily="49" charset="-122"/>
              </a:rPr>
              <a:t>一般只比汇编程序生成的目标代码效率低</a:t>
            </a:r>
            <a:r>
              <a:rPr lang="en-US" altLang="zh-CN"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楷体" pitchFamily="49" charset="-122"/>
              </a:rPr>
              <a:t>10</a:t>
            </a:r>
            <a:r>
              <a:rPr lang="zh-CN" alt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楷体" pitchFamily="49" charset="-122"/>
              </a:rPr>
              <a:t>～</a:t>
            </a:r>
            <a:r>
              <a:rPr lang="en-US" altLang="zh-CN"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楷体" pitchFamily="49" charset="-122"/>
              </a:rPr>
              <a:t>20%</a:t>
            </a:r>
            <a:r>
              <a:rPr lang="zh-CN" alt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楷体" pitchFamily="49" charset="-122"/>
              </a:rPr>
              <a:t>。</a:t>
            </a:r>
          </a:p>
        </p:txBody>
      </p:sp>
      <p:sp>
        <p:nvSpPr>
          <p:cNvPr id="732175" name="Rectangle 15"/>
          <p:cNvSpPr>
            <a:spLocks noChangeArrowheads="1"/>
          </p:cNvSpPr>
          <p:nvPr/>
        </p:nvSpPr>
        <p:spPr bwMode="auto">
          <a:xfrm>
            <a:off x="1080222" y="4356446"/>
            <a:ext cx="10200354" cy="1200329"/>
          </a:xfrm>
          <a:prstGeom prst="rect">
            <a:avLst/>
          </a:prstGeom>
          <a:solidFill>
            <a:schemeClr val="bg1"/>
          </a:solidFill>
          <a:ln w="38100">
            <a:solidFill>
              <a:srgbClr val="FF00FF"/>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楷体" pitchFamily="49" charset="-122"/>
              </a:rPr>
              <a:t>        C</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楷体" pitchFamily="49" charset="-122"/>
              </a:rPr>
              <a:t>语言有一个突出的优点就是适合于多种操作系统，如</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楷体" pitchFamily="49" charset="-122"/>
              </a:rPr>
              <a:t>DOS</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楷体" pitchFamily="49" charset="-122"/>
              </a:rPr>
              <a:t>、</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楷体" pitchFamily="49" charset="-122"/>
              </a:rPr>
              <a:t>WINDOWS</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楷体" pitchFamily="49" charset="-122"/>
              </a:rPr>
              <a:t>、</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楷体" pitchFamily="49" charset="-122"/>
              </a:rPr>
              <a:t>UNIX</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楷体" pitchFamily="49" charset="-122"/>
              </a:rPr>
              <a:t>。也适用于多种机型，在一种计算机上编写的程序，无须修改或经过很少的修改，就可以在其它类型的计算机上运行。 </a:t>
            </a:r>
          </a:p>
        </p:txBody>
      </p:sp>
      <p:sp>
        <p:nvSpPr>
          <p:cNvPr id="732176" name="Rectangle 16"/>
          <p:cNvSpPr>
            <a:spLocks noChangeArrowheads="1"/>
          </p:cNvSpPr>
          <p:nvPr/>
        </p:nvSpPr>
        <p:spPr bwMode="auto">
          <a:xfrm>
            <a:off x="1079079" y="4791557"/>
            <a:ext cx="10200353" cy="461665"/>
          </a:xfrm>
          <a:prstGeom prst="rect">
            <a:avLst/>
          </a:prstGeom>
          <a:solidFill>
            <a:schemeClr val="bg1"/>
          </a:solidFill>
          <a:ln w="38100">
            <a:solidFill>
              <a:srgbClr val="FF00FF"/>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楷体" pitchFamily="49" charset="-122"/>
              </a:rPr>
              <a:t>        C</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楷体" pitchFamily="49" charset="-122"/>
              </a:rPr>
              <a:t>语言提供了预处理器，程序可以利用宏指令提高可读性和可移植性。</a:t>
            </a:r>
          </a:p>
        </p:txBody>
      </p:sp>
      <p:sp>
        <p:nvSpPr>
          <p:cNvPr id="732177" name="Rectangle 17"/>
          <p:cNvSpPr>
            <a:spLocks noChangeArrowheads="1"/>
          </p:cNvSpPr>
          <p:nvPr/>
        </p:nvSpPr>
        <p:spPr bwMode="auto">
          <a:xfrm>
            <a:off x="1080222" y="5116165"/>
            <a:ext cx="10200354" cy="461665"/>
          </a:xfrm>
          <a:prstGeom prst="rect">
            <a:avLst/>
          </a:prstGeom>
          <a:solidFill>
            <a:schemeClr val="bg1"/>
          </a:solidFill>
          <a:ln w="38100">
            <a:solidFill>
              <a:srgbClr val="FF00FF"/>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楷体" pitchFamily="49" charset="-122"/>
                <a:ea typeface="楷体" pitchFamily="49" charset="-122"/>
              </a:rPr>
              <a:t>    C</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楷体" pitchFamily="49" charset="-122"/>
                <a:ea typeface="楷体" pitchFamily="49" charset="-122"/>
              </a:rPr>
              <a:t>语言允许递归调用，在解决递归问题上具有独特优势。</a:t>
            </a:r>
          </a:p>
        </p:txBody>
      </p:sp>
      <p:grpSp>
        <p:nvGrpSpPr>
          <p:cNvPr id="732178" name="Group 18"/>
          <p:cNvGrpSpPr>
            <a:grpSpLocks/>
          </p:cNvGrpSpPr>
          <p:nvPr/>
        </p:nvGrpSpPr>
        <p:grpSpPr bwMode="auto">
          <a:xfrm>
            <a:off x="-12154" y="0"/>
            <a:ext cx="446088" cy="6858000"/>
            <a:chOff x="0" y="0"/>
            <a:chExt cx="281" cy="4320"/>
          </a:xfrm>
        </p:grpSpPr>
        <p:sp>
          <p:nvSpPr>
            <p:cNvPr id="732179" name="Text Box 19"/>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kumimoji="0"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第二章 </a:t>
              </a:r>
            </a:p>
            <a:p>
              <a:pPr eaLnBrk="0" hangingPunct="0">
                <a:spcBef>
                  <a:spcPct val="50000"/>
                </a:spcBef>
              </a:pPr>
              <a:r>
                <a:rPr lang="zh-CN" altLang="en-US" sz="1800" b="1" dirty="0">
                  <a:solidFill>
                    <a:srgbClr val="3333CC"/>
                  </a:solidFill>
                  <a:latin typeface="Verdana" pitchFamily="34" charset="0"/>
                </a:rPr>
                <a:t>程序设计基础</a:t>
              </a:r>
            </a:p>
          </p:txBody>
        </p:sp>
        <p:sp>
          <p:nvSpPr>
            <p:cNvPr id="732180" name="Text Box 20"/>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32166">
                                            <p:txEl>
                                              <p:pRg st="0" end="0"/>
                                            </p:txEl>
                                          </p:spTgt>
                                        </p:tgtEl>
                                        <p:attrNameLst>
                                          <p:attrName>style.visibility</p:attrName>
                                        </p:attrNameLst>
                                      </p:cBhvr>
                                      <p:to>
                                        <p:strVal val="visible"/>
                                      </p:to>
                                    </p:set>
                                    <p:anim calcmode="lin" valueType="num">
                                      <p:cBhvr additive="base">
                                        <p:cTn id="7" dur="500" fill="hold"/>
                                        <p:tgtEl>
                                          <p:spTgt spid="7321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2166">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732168"/>
                                        </p:tgtEl>
                                        <p:attrNameLst>
                                          <p:attrName>style.visibility</p:attrName>
                                        </p:attrNameLst>
                                      </p:cBhvr>
                                      <p:to>
                                        <p:strVal val="visible"/>
                                      </p:to>
                                    </p:set>
                                    <p:animEffect transition="in" filter="diamond(in)">
                                      <p:cBhvr>
                                        <p:cTn id="13" dur="2000"/>
                                        <p:tgtEl>
                                          <p:spTgt spid="732168"/>
                                        </p:tgtEl>
                                      </p:cBhvr>
                                    </p:animEffect>
                                  </p:childTnLst>
                                  <p:subTnLst>
                                    <p:set>
                                      <p:cBhvr override="childStyle">
                                        <p:cTn dur="1" fill="hold" display="0" masterRel="nextClick" afterEffect="1"/>
                                        <p:tgtEl>
                                          <p:spTgt spid="732168"/>
                                        </p:tgtEl>
                                        <p:attrNameLst>
                                          <p:attrName>style.visibility</p:attrName>
                                        </p:attrNameLst>
                                      </p:cBhvr>
                                      <p:to>
                                        <p:strVal val="hidden"/>
                                      </p:to>
                                    </p:set>
                                    <p:audio>
                                      <p:cMediaNode>
                                        <p:cTn display="0" masterRel="sameClick">
                                          <p:stCondLst>
                                            <p:cond evt="begin" delay="0">
                                              <p:tn val="11"/>
                                            </p:cond>
                                          </p:stCondLst>
                                          <p:endCondLst>
                                            <p:cond evt="onStopAudio" delay="0">
                                              <p:tgtEl>
                                                <p:sldTgt/>
                                              </p:tgtEl>
                                            </p:cond>
                                          </p:endCondLst>
                                        </p:cTn>
                                        <p:tgtEl>
                                          <p:sndTgt r:embed="rId3" name="chimes.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32166">
                                            <p:txEl>
                                              <p:pRg st="1" end="1"/>
                                            </p:txEl>
                                          </p:spTgt>
                                        </p:tgtEl>
                                        <p:attrNameLst>
                                          <p:attrName>style.visibility</p:attrName>
                                        </p:attrNameLst>
                                      </p:cBhvr>
                                      <p:to>
                                        <p:strVal val="visible"/>
                                      </p:to>
                                    </p:set>
                                    <p:anim calcmode="lin" valueType="num">
                                      <p:cBhvr additive="base">
                                        <p:cTn id="18" dur="500" fill="hold"/>
                                        <p:tgtEl>
                                          <p:spTgt spid="732166">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32166">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20" fill="hold">
                      <p:stCondLst>
                        <p:cond delay="indefinite"/>
                      </p:stCondLst>
                      <p:childTnLst>
                        <p:par>
                          <p:cTn id="21" fill="hold">
                            <p:stCondLst>
                              <p:cond delay="0"/>
                            </p:stCondLst>
                            <p:childTnLst>
                              <p:par>
                                <p:cTn id="22" presetID="8" presetClass="entr" presetSubtype="16" fill="hold" grpId="0" nodeType="clickEffect">
                                  <p:stCondLst>
                                    <p:cond delay="0"/>
                                  </p:stCondLst>
                                  <p:childTnLst>
                                    <p:set>
                                      <p:cBhvr>
                                        <p:cTn id="23" dur="1" fill="hold">
                                          <p:stCondLst>
                                            <p:cond delay="0"/>
                                          </p:stCondLst>
                                        </p:cTn>
                                        <p:tgtEl>
                                          <p:spTgt spid="732169"/>
                                        </p:tgtEl>
                                        <p:attrNameLst>
                                          <p:attrName>style.visibility</p:attrName>
                                        </p:attrNameLst>
                                      </p:cBhvr>
                                      <p:to>
                                        <p:strVal val="visible"/>
                                      </p:to>
                                    </p:set>
                                    <p:animEffect transition="in" filter="diamond(in)">
                                      <p:cBhvr>
                                        <p:cTn id="24" dur="2000"/>
                                        <p:tgtEl>
                                          <p:spTgt spid="732169"/>
                                        </p:tgtEl>
                                      </p:cBhvr>
                                    </p:animEffect>
                                  </p:childTnLst>
                                  <p:subTnLst>
                                    <p:set>
                                      <p:cBhvr override="childStyle">
                                        <p:cTn dur="1" fill="hold" display="0" masterRel="nextClick" afterEffect="1"/>
                                        <p:tgtEl>
                                          <p:spTgt spid="732169"/>
                                        </p:tgtEl>
                                        <p:attrNameLst>
                                          <p:attrName>style.visibility</p:attrName>
                                        </p:attrNameLst>
                                      </p:cBhvr>
                                      <p:to>
                                        <p:strVal val="hidden"/>
                                      </p:to>
                                    </p:set>
                                    <p:audio>
                                      <p:cMediaNode>
                                        <p:cTn display="0" masterRel="sameClick">
                                          <p:stCondLst>
                                            <p:cond evt="begin" delay="0">
                                              <p:tn val="22"/>
                                            </p:cond>
                                          </p:stCondLst>
                                          <p:endCondLst>
                                            <p:cond evt="onStopAudio" delay="0">
                                              <p:tgtEl>
                                                <p:sldTgt/>
                                              </p:tgtEl>
                                            </p:cond>
                                          </p:endCondLst>
                                        </p:cTn>
                                        <p:tgtEl>
                                          <p:sndTgt r:embed="rId3" name="chimes.wav"/>
                                        </p:tgtEl>
                                      </p:cMediaNode>
                                    </p:audio>
                                  </p:sub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32166">
                                            <p:txEl>
                                              <p:pRg st="2" end="2"/>
                                            </p:txEl>
                                          </p:spTgt>
                                        </p:tgtEl>
                                        <p:attrNameLst>
                                          <p:attrName>style.visibility</p:attrName>
                                        </p:attrNameLst>
                                      </p:cBhvr>
                                      <p:to>
                                        <p:strVal val="visible"/>
                                      </p:to>
                                    </p:set>
                                    <p:anim calcmode="lin" valueType="num">
                                      <p:cBhvr additive="base">
                                        <p:cTn id="29" dur="500" fill="hold"/>
                                        <p:tgtEl>
                                          <p:spTgt spid="732166">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32166">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camera.wav"/>
                                        </p:tgtEl>
                                      </p:cMediaNode>
                                    </p:audio>
                                  </p:subTnLst>
                                </p:cTn>
                              </p:par>
                            </p:childTnLst>
                          </p:cTn>
                        </p:par>
                      </p:childTnLst>
                    </p:cTn>
                  </p:par>
                  <p:par>
                    <p:cTn id="31" fill="hold">
                      <p:stCondLst>
                        <p:cond delay="indefinite"/>
                      </p:stCondLst>
                      <p:childTnLst>
                        <p:par>
                          <p:cTn id="32" fill="hold">
                            <p:stCondLst>
                              <p:cond delay="0"/>
                            </p:stCondLst>
                            <p:childTnLst>
                              <p:par>
                                <p:cTn id="33" presetID="8" presetClass="entr" presetSubtype="16" fill="hold" grpId="0" nodeType="clickEffect">
                                  <p:stCondLst>
                                    <p:cond delay="0"/>
                                  </p:stCondLst>
                                  <p:childTnLst>
                                    <p:set>
                                      <p:cBhvr>
                                        <p:cTn id="34" dur="1" fill="hold">
                                          <p:stCondLst>
                                            <p:cond delay="0"/>
                                          </p:stCondLst>
                                        </p:cTn>
                                        <p:tgtEl>
                                          <p:spTgt spid="732170"/>
                                        </p:tgtEl>
                                        <p:attrNameLst>
                                          <p:attrName>style.visibility</p:attrName>
                                        </p:attrNameLst>
                                      </p:cBhvr>
                                      <p:to>
                                        <p:strVal val="visible"/>
                                      </p:to>
                                    </p:set>
                                    <p:animEffect transition="in" filter="diamond(in)">
                                      <p:cBhvr>
                                        <p:cTn id="35" dur="2000"/>
                                        <p:tgtEl>
                                          <p:spTgt spid="732170"/>
                                        </p:tgtEl>
                                      </p:cBhvr>
                                    </p:animEffect>
                                  </p:childTnLst>
                                  <p:subTnLst>
                                    <p:set>
                                      <p:cBhvr override="childStyle">
                                        <p:cTn dur="1" fill="hold" display="0" masterRel="nextClick" afterEffect="1"/>
                                        <p:tgtEl>
                                          <p:spTgt spid="732170"/>
                                        </p:tgtEl>
                                        <p:attrNameLst>
                                          <p:attrName>style.visibility</p:attrName>
                                        </p:attrNameLst>
                                      </p:cBhvr>
                                      <p:to>
                                        <p:strVal val="hidden"/>
                                      </p:to>
                                    </p:set>
                                    <p:audio>
                                      <p:cMediaNode>
                                        <p:cTn display="0" masterRel="sameClick">
                                          <p:stCondLst>
                                            <p:cond evt="begin" delay="0">
                                              <p:tn val="33"/>
                                            </p:cond>
                                          </p:stCondLst>
                                          <p:endCondLst>
                                            <p:cond evt="onStopAudio" delay="0">
                                              <p:tgtEl>
                                                <p:sldTgt/>
                                              </p:tgtEl>
                                            </p:cond>
                                          </p:endCondLst>
                                        </p:cTn>
                                        <p:tgtEl>
                                          <p:sndTgt r:embed="rId3" name="chimes.wav"/>
                                        </p:tgtEl>
                                      </p:cMediaNode>
                                    </p:audio>
                                  </p:sub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732166">
                                            <p:txEl>
                                              <p:pRg st="3" end="3"/>
                                            </p:txEl>
                                          </p:spTgt>
                                        </p:tgtEl>
                                        <p:attrNameLst>
                                          <p:attrName>style.visibility</p:attrName>
                                        </p:attrNameLst>
                                      </p:cBhvr>
                                      <p:to>
                                        <p:strVal val="visible"/>
                                      </p:to>
                                    </p:set>
                                    <p:anim calcmode="lin" valueType="num">
                                      <p:cBhvr additive="base">
                                        <p:cTn id="40" dur="500" fill="hold"/>
                                        <p:tgtEl>
                                          <p:spTgt spid="732166">
                                            <p:txEl>
                                              <p:pRg st="3" end="3"/>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732166">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8"/>
                                            </p:cond>
                                          </p:stCondLst>
                                          <p:endCondLst>
                                            <p:cond evt="onStopAudio" delay="0">
                                              <p:tgtEl>
                                                <p:sldTgt/>
                                              </p:tgtEl>
                                            </p:cond>
                                          </p:endCondLst>
                                        </p:cTn>
                                        <p:tgtEl>
                                          <p:sndTgt r:embed="rId2" name="camera.wav"/>
                                        </p:tgtEl>
                                      </p:cMediaNode>
                                    </p:audio>
                                  </p:subTnLst>
                                </p:cTn>
                              </p:par>
                            </p:childTnLst>
                          </p:cTn>
                        </p:par>
                      </p:childTnLst>
                    </p:cTn>
                  </p:par>
                  <p:par>
                    <p:cTn id="42" fill="hold">
                      <p:stCondLst>
                        <p:cond delay="indefinite"/>
                      </p:stCondLst>
                      <p:childTnLst>
                        <p:par>
                          <p:cTn id="43" fill="hold">
                            <p:stCondLst>
                              <p:cond delay="0"/>
                            </p:stCondLst>
                            <p:childTnLst>
                              <p:par>
                                <p:cTn id="44" presetID="8" presetClass="entr" presetSubtype="16" fill="hold" grpId="0" nodeType="clickEffect">
                                  <p:stCondLst>
                                    <p:cond delay="0"/>
                                  </p:stCondLst>
                                  <p:childTnLst>
                                    <p:set>
                                      <p:cBhvr>
                                        <p:cTn id="45" dur="1" fill="hold">
                                          <p:stCondLst>
                                            <p:cond delay="0"/>
                                          </p:stCondLst>
                                        </p:cTn>
                                        <p:tgtEl>
                                          <p:spTgt spid="732171"/>
                                        </p:tgtEl>
                                        <p:attrNameLst>
                                          <p:attrName>style.visibility</p:attrName>
                                        </p:attrNameLst>
                                      </p:cBhvr>
                                      <p:to>
                                        <p:strVal val="visible"/>
                                      </p:to>
                                    </p:set>
                                    <p:animEffect transition="in" filter="diamond(in)">
                                      <p:cBhvr>
                                        <p:cTn id="46" dur="2000"/>
                                        <p:tgtEl>
                                          <p:spTgt spid="732171"/>
                                        </p:tgtEl>
                                      </p:cBhvr>
                                    </p:animEffect>
                                  </p:childTnLst>
                                  <p:subTnLst>
                                    <p:set>
                                      <p:cBhvr override="childStyle">
                                        <p:cTn dur="1" fill="hold" display="0" masterRel="nextClick" afterEffect="1"/>
                                        <p:tgtEl>
                                          <p:spTgt spid="732171"/>
                                        </p:tgtEl>
                                        <p:attrNameLst>
                                          <p:attrName>style.visibility</p:attrName>
                                        </p:attrNameLst>
                                      </p:cBhvr>
                                      <p:to>
                                        <p:strVal val="hidden"/>
                                      </p:to>
                                    </p:set>
                                    <p:audio>
                                      <p:cMediaNode>
                                        <p:cTn display="0" masterRel="sameClick">
                                          <p:stCondLst>
                                            <p:cond evt="begin" delay="0">
                                              <p:tn val="44"/>
                                            </p:cond>
                                          </p:stCondLst>
                                          <p:endCondLst>
                                            <p:cond evt="onStopAudio" delay="0">
                                              <p:tgtEl>
                                                <p:sldTgt/>
                                              </p:tgtEl>
                                            </p:cond>
                                          </p:endCondLst>
                                        </p:cTn>
                                        <p:tgtEl>
                                          <p:sndTgt r:embed="rId3" name="chimes.wav"/>
                                        </p:tgtEl>
                                      </p:cMediaNode>
                                    </p:audio>
                                  </p:sub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732166">
                                            <p:txEl>
                                              <p:pRg st="4" end="4"/>
                                            </p:txEl>
                                          </p:spTgt>
                                        </p:tgtEl>
                                        <p:attrNameLst>
                                          <p:attrName>style.visibility</p:attrName>
                                        </p:attrNameLst>
                                      </p:cBhvr>
                                      <p:to>
                                        <p:strVal val="visible"/>
                                      </p:to>
                                    </p:set>
                                    <p:anim calcmode="lin" valueType="num">
                                      <p:cBhvr additive="base">
                                        <p:cTn id="51" dur="500" fill="hold"/>
                                        <p:tgtEl>
                                          <p:spTgt spid="732166">
                                            <p:txEl>
                                              <p:pRg st="4" end="4"/>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32166">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9"/>
                                            </p:cond>
                                          </p:stCondLst>
                                          <p:endCondLst>
                                            <p:cond evt="onStopAudio" delay="0">
                                              <p:tgtEl>
                                                <p:sldTgt/>
                                              </p:tgtEl>
                                            </p:cond>
                                          </p:endCondLst>
                                        </p:cTn>
                                        <p:tgtEl>
                                          <p:sndTgt r:embed="rId2" name="camera.wav"/>
                                        </p:tgtEl>
                                      </p:cMediaNode>
                                    </p:audio>
                                  </p:subTnLst>
                                </p:cTn>
                              </p:par>
                            </p:childTnLst>
                          </p:cTn>
                        </p:par>
                      </p:childTnLst>
                    </p:cTn>
                  </p:par>
                  <p:par>
                    <p:cTn id="53" fill="hold">
                      <p:stCondLst>
                        <p:cond delay="indefinite"/>
                      </p:stCondLst>
                      <p:childTnLst>
                        <p:par>
                          <p:cTn id="54" fill="hold">
                            <p:stCondLst>
                              <p:cond delay="0"/>
                            </p:stCondLst>
                            <p:childTnLst>
                              <p:par>
                                <p:cTn id="55" presetID="8" presetClass="entr" presetSubtype="16" fill="hold" grpId="0" nodeType="clickEffect">
                                  <p:stCondLst>
                                    <p:cond delay="0"/>
                                  </p:stCondLst>
                                  <p:childTnLst>
                                    <p:set>
                                      <p:cBhvr>
                                        <p:cTn id="56" dur="1" fill="hold">
                                          <p:stCondLst>
                                            <p:cond delay="0"/>
                                          </p:stCondLst>
                                        </p:cTn>
                                        <p:tgtEl>
                                          <p:spTgt spid="732172"/>
                                        </p:tgtEl>
                                        <p:attrNameLst>
                                          <p:attrName>style.visibility</p:attrName>
                                        </p:attrNameLst>
                                      </p:cBhvr>
                                      <p:to>
                                        <p:strVal val="visible"/>
                                      </p:to>
                                    </p:set>
                                    <p:animEffect transition="in" filter="diamond(in)">
                                      <p:cBhvr>
                                        <p:cTn id="57" dur="2000"/>
                                        <p:tgtEl>
                                          <p:spTgt spid="732172"/>
                                        </p:tgtEl>
                                      </p:cBhvr>
                                    </p:animEffect>
                                  </p:childTnLst>
                                  <p:subTnLst>
                                    <p:set>
                                      <p:cBhvr override="childStyle">
                                        <p:cTn dur="1" fill="hold" display="0" masterRel="nextClick" afterEffect="1"/>
                                        <p:tgtEl>
                                          <p:spTgt spid="732172"/>
                                        </p:tgtEl>
                                        <p:attrNameLst>
                                          <p:attrName>style.visibility</p:attrName>
                                        </p:attrNameLst>
                                      </p:cBhvr>
                                      <p:to>
                                        <p:strVal val="hidden"/>
                                      </p:to>
                                    </p:set>
                                    <p:audio>
                                      <p:cMediaNode>
                                        <p:cTn display="0" masterRel="sameClick">
                                          <p:stCondLst>
                                            <p:cond evt="begin" delay="0">
                                              <p:tn val="55"/>
                                            </p:cond>
                                          </p:stCondLst>
                                          <p:endCondLst>
                                            <p:cond evt="onStopAudio" delay="0">
                                              <p:tgtEl>
                                                <p:sldTgt/>
                                              </p:tgtEl>
                                            </p:cond>
                                          </p:endCondLst>
                                        </p:cTn>
                                        <p:tgtEl>
                                          <p:sndTgt r:embed="rId3" name="chimes.wav"/>
                                        </p:tgtEl>
                                      </p:cMediaNode>
                                    </p:audio>
                                  </p:sub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732166">
                                            <p:txEl>
                                              <p:pRg st="5" end="5"/>
                                            </p:txEl>
                                          </p:spTgt>
                                        </p:tgtEl>
                                        <p:attrNameLst>
                                          <p:attrName>style.visibility</p:attrName>
                                        </p:attrNameLst>
                                      </p:cBhvr>
                                      <p:to>
                                        <p:strVal val="visible"/>
                                      </p:to>
                                    </p:set>
                                    <p:anim calcmode="lin" valueType="num">
                                      <p:cBhvr additive="base">
                                        <p:cTn id="62" dur="500" fill="hold"/>
                                        <p:tgtEl>
                                          <p:spTgt spid="732166">
                                            <p:txEl>
                                              <p:pRg st="5" end="5"/>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732166">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0"/>
                                            </p:cond>
                                          </p:stCondLst>
                                          <p:endCondLst>
                                            <p:cond evt="onStopAudio" delay="0">
                                              <p:tgtEl>
                                                <p:sldTgt/>
                                              </p:tgtEl>
                                            </p:cond>
                                          </p:endCondLst>
                                        </p:cTn>
                                        <p:tgtEl>
                                          <p:sndTgt r:embed="rId2" name="camera.wav"/>
                                        </p:tgtEl>
                                      </p:cMediaNode>
                                    </p:audio>
                                  </p:subTnLst>
                                </p:cTn>
                              </p:par>
                            </p:childTnLst>
                          </p:cTn>
                        </p:par>
                      </p:childTnLst>
                    </p:cTn>
                  </p:par>
                  <p:par>
                    <p:cTn id="64" fill="hold">
                      <p:stCondLst>
                        <p:cond delay="indefinite"/>
                      </p:stCondLst>
                      <p:childTnLst>
                        <p:par>
                          <p:cTn id="65" fill="hold">
                            <p:stCondLst>
                              <p:cond delay="0"/>
                            </p:stCondLst>
                            <p:childTnLst>
                              <p:par>
                                <p:cTn id="66" presetID="8" presetClass="entr" presetSubtype="16" fill="hold" grpId="0" nodeType="clickEffect">
                                  <p:stCondLst>
                                    <p:cond delay="0"/>
                                  </p:stCondLst>
                                  <p:childTnLst>
                                    <p:set>
                                      <p:cBhvr>
                                        <p:cTn id="67" dur="1" fill="hold">
                                          <p:stCondLst>
                                            <p:cond delay="0"/>
                                          </p:stCondLst>
                                        </p:cTn>
                                        <p:tgtEl>
                                          <p:spTgt spid="732173"/>
                                        </p:tgtEl>
                                        <p:attrNameLst>
                                          <p:attrName>style.visibility</p:attrName>
                                        </p:attrNameLst>
                                      </p:cBhvr>
                                      <p:to>
                                        <p:strVal val="visible"/>
                                      </p:to>
                                    </p:set>
                                    <p:animEffect transition="in" filter="diamond(in)">
                                      <p:cBhvr>
                                        <p:cTn id="68" dur="2000"/>
                                        <p:tgtEl>
                                          <p:spTgt spid="732173"/>
                                        </p:tgtEl>
                                      </p:cBhvr>
                                    </p:animEffect>
                                  </p:childTnLst>
                                  <p:subTnLst>
                                    <p:set>
                                      <p:cBhvr override="childStyle">
                                        <p:cTn dur="1" fill="hold" display="0" masterRel="nextClick" afterEffect="1"/>
                                        <p:tgtEl>
                                          <p:spTgt spid="732173"/>
                                        </p:tgtEl>
                                        <p:attrNameLst>
                                          <p:attrName>style.visibility</p:attrName>
                                        </p:attrNameLst>
                                      </p:cBhvr>
                                      <p:to>
                                        <p:strVal val="hidden"/>
                                      </p:to>
                                    </p:set>
                                    <p:audio>
                                      <p:cMediaNode>
                                        <p:cTn display="0" masterRel="sameClick">
                                          <p:stCondLst>
                                            <p:cond evt="begin" delay="0">
                                              <p:tn val="66"/>
                                            </p:cond>
                                          </p:stCondLst>
                                          <p:endCondLst>
                                            <p:cond evt="onStopAudio" delay="0">
                                              <p:tgtEl>
                                                <p:sldTgt/>
                                              </p:tgtEl>
                                            </p:cond>
                                          </p:endCondLst>
                                        </p:cTn>
                                        <p:tgtEl>
                                          <p:sndTgt r:embed="rId3" name="chimes.wav"/>
                                        </p:tgtEl>
                                      </p:cMediaNode>
                                    </p:audio>
                                  </p:sub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732166">
                                            <p:txEl>
                                              <p:pRg st="6" end="6"/>
                                            </p:txEl>
                                          </p:spTgt>
                                        </p:tgtEl>
                                        <p:attrNameLst>
                                          <p:attrName>style.visibility</p:attrName>
                                        </p:attrNameLst>
                                      </p:cBhvr>
                                      <p:to>
                                        <p:strVal val="visible"/>
                                      </p:to>
                                    </p:set>
                                    <p:anim calcmode="lin" valueType="num">
                                      <p:cBhvr additive="base">
                                        <p:cTn id="73" dur="500" fill="hold"/>
                                        <p:tgtEl>
                                          <p:spTgt spid="732166">
                                            <p:txEl>
                                              <p:pRg st="6" end="6"/>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32166">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1"/>
                                            </p:cond>
                                          </p:stCondLst>
                                          <p:endCondLst>
                                            <p:cond evt="onStopAudio" delay="0">
                                              <p:tgtEl>
                                                <p:sldTgt/>
                                              </p:tgtEl>
                                            </p:cond>
                                          </p:endCondLst>
                                        </p:cTn>
                                        <p:tgtEl>
                                          <p:sndTgt r:embed="rId2" name="camera.wav"/>
                                        </p:tgtEl>
                                      </p:cMediaNode>
                                    </p:audio>
                                  </p:subTnLst>
                                </p:cTn>
                              </p:par>
                            </p:childTnLst>
                          </p:cTn>
                        </p:par>
                      </p:childTnLst>
                    </p:cTn>
                  </p:par>
                  <p:par>
                    <p:cTn id="75" fill="hold">
                      <p:stCondLst>
                        <p:cond delay="indefinite"/>
                      </p:stCondLst>
                      <p:childTnLst>
                        <p:par>
                          <p:cTn id="76" fill="hold">
                            <p:stCondLst>
                              <p:cond delay="0"/>
                            </p:stCondLst>
                            <p:childTnLst>
                              <p:par>
                                <p:cTn id="77" presetID="8" presetClass="entr" presetSubtype="16" fill="hold" grpId="0" nodeType="clickEffect">
                                  <p:stCondLst>
                                    <p:cond delay="0"/>
                                  </p:stCondLst>
                                  <p:childTnLst>
                                    <p:set>
                                      <p:cBhvr>
                                        <p:cTn id="78" dur="1" fill="hold">
                                          <p:stCondLst>
                                            <p:cond delay="0"/>
                                          </p:stCondLst>
                                        </p:cTn>
                                        <p:tgtEl>
                                          <p:spTgt spid="732174"/>
                                        </p:tgtEl>
                                        <p:attrNameLst>
                                          <p:attrName>style.visibility</p:attrName>
                                        </p:attrNameLst>
                                      </p:cBhvr>
                                      <p:to>
                                        <p:strVal val="visible"/>
                                      </p:to>
                                    </p:set>
                                    <p:animEffect transition="in" filter="diamond(in)">
                                      <p:cBhvr>
                                        <p:cTn id="79" dur="2000"/>
                                        <p:tgtEl>
                                          <p:spTgt spid="732174"/>
                                        </p:tgtEl>
                                      </p:cBhvr>
                                    </p:animEffect>
                                  </p:childTnLst>
                                  <p:subTnLst>
                                    <p:set>
                                      <p:cBhvr override="childStyle">
                                        <p:cTn dur="1" fill="hold" display="0" masterRel="nextClick" afterEffect="1"/>
                                        <p:tgtEl>
                                          <p:spTgt spid="732174"/>
                                        </p:tgtEl>
                                        <p:attrNameLst>
                                          <p:attrName>style.visibility</p:attrName>
                                        </p:attrNameLst>
                                      </p:cBhvr>
                                      <p:to>
                                        <p:strVal val="hidden"/>
                                      </p:to>
                                    </p:set>
                                    <p:audio>
                                      <p:cMediaNode>
                                        <p:cTn display="0" masterRel="sameClick">
                                          <p:stCondLst>
                                            <p:cond evt="begin" delay="0">
                                              <p:tn val="77"/>
                                            </p:cond>
                                          </p:stCondLst>
                                          <p:endCondLst>
                                            <p:cond evt="onStopAudio" delay="0">
                                              <p:tgtEl>
                                                <p:sldTgt/>
                                              </p:tgtEl>
                                            </p:cond>
                                          </p:endCondLst>
                                        </p:cTn>
                                        <p:tgtEl>
                                          <p:sndTgt r:embed="rId3" name="chimes.wav"/>
                                        </p:tgtEl>
                                      </p:cMediaNode>
                                    </p:audio>
                                  </p:subTnLst>
                                </p:cTn>
                              </p:par>
                            </p:childTnLst>
                          </p:cTn>
                        </p:par>
                      </p:childTnLst>
                    </p:cTn>
                  </p:par>
                  <p:par>
                    <p:cTn id="80" fill="hold">
                      <p:stCondLst>
                        <p:cond delay="indefinite"/>
                      </p:stCondLst>
                      <p:childTnLst>
                        <p:par>
                          <p:cTn id="81" fill="hold">
                            <p:stCondLst>
                              <p:cond delay="0"/>
                            </p:stCondLst>
                            <p:childTnLst>
                              <p:par>
                                <p:cTn id="82" presetID="2" presetClass="entr" presetSubtype="4" fill="hold" nodeType="clickEffect">
                                  <p:stCondLst>
                                    <p:cond delay="0"/>
                                  </p:stCondLst>
                                  <p:childTnLst>
                                    <p:set>
                                      <p:cBhvr>
                                        <p:cTn id="83" dur="1" fill="hold">
                                          <p:stCondLst>
                                            <p:cond delay="0"/>
                                          </p:stCondLst>
                                        </p:cTn>
                                        <p:tgtEl>
                                          <p:spTgt spid="732166">
                                            <p:txEl>
                                              <p:pRg st="7" end="7"/>
                                            </p:txEl>
                                          </p:spTgt>
                                        </p:tgtEl>
                                        <p:attrNameLst>
                                          <p:attrName>style.visibility</p:attrName>
                                        </p:attrNameLst>
                                      </p:cBhvr>
                                      <p:to>
                                        <p:strVal val="visible"/>
                                      </p:to>
                                    </p:set>
                                    <p:anim calcmode="lin" valueType="num">
                                      <p:cBhvr additive="base">
                                        <p:cTn id="84" dur="500" fill="hold"/>
                                        <p:tgtEl>
                                          <p:spTgt spid="732166">
                                            <p:txEl>
                                              <p:pRg st="7" end="7"/>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732166">
                                            <p:txEl>
                                              <p:pRg st="7" end="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2"/>
                                            </p:cond>
                                          </p:stCondLst>
                                          <p:endCondLst>
                                            <p:cond evt="onStopAudio" delay="0">
                                              <p:tgtEl>
                                                <p:sldTgt/>
                                              </p:tgtEl>
                                            </p:cond>
                                          </p:endCondLst>
                                        </p:cTn>
                                        <p:tgtEl>
                                          <p:sndTgt r:embed="rId2" name="camera.wav"/>
                                        </p:tgtEl>
                                      </p:cMediaNode>
                                    </p:audio>
                                  </p:subTnLst>
                                </p:cTn>
                              </p:par>
                            </p:childTnLst>
                          </p:cTn>
                        </p:par>
                      </p:childTnLst>
                    </p:cTn>
                  </p:par>
                  <p:par>
                    <p:cTn id="86" fill="hold">
                      <p:stCondLst>
                        <p:cond delay="indefinite"/>
                      </p:stCondLst>
                      <p:childTnLst>
                        <p:par>
                          <p:cTn id="87" fill="hold">
                            <p:stCondLst>
                              <p:cond delay="0"/>
                            </p:stCondLst>
                            <p:childTnLst>
                              <p:par>
                                <p:cTn id="88" presetID="8" presetClass="entr" presetSubtype="16" fill="hold" grpId="0" nodeType="clickEffect">
                                  <p:stCondLst>
                                    <p:cond delay="0"/>
                                  </p:stCondLst>
                                  <p:childTnLst>
                                    <p:set>
                                      <p:cBhvr>
                                        <p:cTn id="89" dur="1" fill="hold">
                                          <p:stCondLst>
                                            <p:cond delay="0"/>
                                          </p:stCondLst>
                                        </p:cTn>
                                        <p:tgtEl>
                                          <p:spTgt spid="732175"/>
                                        </p:tgtEl>
                                        <p:attrNameLst>
                                          <p:attrName>style.visibility</p:attrName>
                                        </p:attrNameLst>
                                      </p:cBhvr>
                                      <p:to>
                                        <p:strVal val="visible"/>
                                      </p:to>
                                    </p:set>
                                    <p:animEffect transition="in" filter="diamond(in)">
                                      <p:cBhvr>
                                        <p:cTn id="90" dur="2000"/>
                                        <p:tgtEl>
                                          <p:spTgt spid="732175"/>
                                        </p:tgtEl>
                                      </p:cBhvr>
                                    </p:animEffect>
                                  </p:childTnLst>
                                  <p:subTnLst>
                                    <p:set>
                                      <p:cBhvr override="childStyle">
                                        <p:cTn dur="1" fill="hold" display="0" masterRel="nextClick" afterEffect="1"/>
                                        <p:tgtEl>
                                          <p:spTgt spid="732175"/>
                                        </p:tgtEl>
                                        <p:attrNameLst>
                                          <p:attrName>style.visibility</p:attrName>
                                        </p:attrNameLst>
                                      </p:cBhvr>
                                      <p:to>
                                        <p:strVal val="hidden"/>
                                      </p:to>
                                    </p:set>
                                    <p:audio>
                                      <p:cMediaNode>
                                        <p:cTn display="0" masterRel="sameClick">
                                          <p:stCondLst>
                                            <p:cond evt="begin" delay="0">
                                              <p:tn val="88"/>
                                            </p:cond>
                                          </p:stCondLst>
                                          <p:endCondLst>
                                            <p:cond evt="onStopAudio" delay="0">
                                              <p:tgtEl>
                                                <p:sldTgt/>
                                              </p:tgtEl>
                                            </p:cond>
                                          </p:endCondLst>
                                        </p:cTn>
                                        <p:tgtEl>
                                          <p:sndTgt r:embed="rId3" name="chimes.wav"/>
                                        </p:tgtEl>
                                      </p:cMediaNode>
                                    </p:audio>
                                  </p:sub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732166">
                                            <p:txEl>
                                              <p:pRg st="8" end="8"/>
                                            </p:txEl>
                                          </p:spTgt>
                                        </p:tgtEl>
                                        <p:attrNameLst>
                                          <p:attrName>style.visibility</p:attrName>
                                        </p:attrNameLst>
                                      </p:cBhvr>
                                      <p:to>
                                        <p:strVal val="visible"/>
                                      </p:to>
                                    </p:set>
                                    <p:anim calcmode="lin" valueType="num">
                                      <p:cBhvr additive="base">
                                        <p:cTn id="95" dur="500" fill="hold"/>
                                        <p:tgtEl>
                                          <p:spTgt spid="732166">
                                            <p:txEl>
                                              <p:pRg st="8" end="8"/>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732166">
                                            <p:txEl>
                                              <p:pRg st="8" end="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3"/>
                                            </p:cond>
                                          </p:stCondLst>
                                          <p:endCondLst>
                                            <p:cond evt="onStopAudio" delay="0">
                                              <p:tgtEl>
                                                <p:sldTgt/>
                                              </p:tgtEl>
                                            </p:cond>
                                          </p:endCondLst>
                                        </p:cTn>
                                        <p:tgtEl>
                                          <p:sndTgt r:embed="rId2" name="camera.wav"/>
                                        </p:tgtEl>
                                      </p:cMediaNode>
                                    </p:audio>
                                  </p:subTnLst>
                                </p:cTn>
                              </p:par>
                            </p:childTnLst>
                          </p:cTn>
                        </p:par>
                      </p:childTnLst>
                    </p:cTn>
                  </p:par>
                  <p:par>
                    <p:cTn id="97" fill="hold">
                      <p:stCondLst>
                        <p:cond delay="indefinite"/>
                      </p:stCondLst>
                      <p:childTnLst>
                        <p:par>
                          <p:cTn id="98" fill="hold">
                            <p:stCondLst>
                              <p:cond delay="0"/>
                            </p:stCondLst>
                            <p:childTnLst>
                              <p:par>
                                <p:cTn id="99" presetID="8" presetClass="entr" presetSubtype="16" fill="hold" grpId="0" nodeType="clickEffect">
                                  <p:stCondLst>
                                    <p:cond delay="0"/>
                                  </p:stCondLst>
                                  <p:childTnLst>
                                    <p:set>
                                      <p:cBhvr>
                                        <p:cTn id="100" dur="1" fill="hold">
                                          <p:stCondLst>
                                            <p:cond delay="0"/>
                                          </p:stCondLst>
                                        </p:cTn>
                                        <p:tgtEl>
                                          <p:spTgt spid="732176"/>
                                        </p:tgtEl>
                                        <p:attrNameLst>
                                          <p:attrName>style.visibility</p:attrName>
                                        </p:attrNameLst>
                                      </p:cBhvr>
                                      <p:to>
                                        <p:strVal val="visible"/>
                                      </p:to>
                                    </p:set>
                                    <p:animEffect transition="in" filter="diamond(in)">
                                      <p:cBhvr>
                                        <p:cTn id="101" dur="2000"/>
                                        <p:tgtEl>
                                          <p:spTgt spid="732176"/>
                                        </p:tgtEl>
                                      </p:cBhvr>
                                    </p:animEffect>
                                  </p:childTnLst>
                                  <p:subTnLst>
                                    <p:set>
                                      <p:cBhvr override="childStyle">
                                        <p:cTn dur="1" fill="hold" display="0" masterRel="nextClick" afterEffect="1"/>
                                        <p:tgtEl>
                                          <p:spTgt spid="732176"/>
                                        </p:tgtEl>
                                        <p:attrNameLst>
                                          <p:attrName>style.visibility</p:attrName>
                                        </p:attrNameLst>
                                      </p:cBhvr>
                                      <p:to>
                                        <p:strVal val="hidden"/>
                                      </p:to>
                                    </p:set>
                                    <p:audio>
                                      <p:cMediaNode>
                                        <p:cTn display="0" masterRel="sameClick">
                                          <p:stCondLst>
                                            <p:cond evt="begin" delay="0">
                                              <p:tn val="99"/>
                                            </p:cond>
                                          </p:stCondLst>
                                          <p:endCondLst>
                                            <p:cond evt="onStopAudio" delay="0">
                                              <p:tgtEl>
                                                <p:sldTgt/>
                                              </p:tgtEl>
                                            </p:cond>
                                          </p:endCondLst>
                                        </p:cTn>
                                        <p:tgtEl>
                                          <p:sndTgt r:embed="rId3" name="chimes.wav"/>
                                        </p:tgtEl>
                                      </p:cMediaNode>
                                    </p:audio>
                                  </p:subTnLst>
                                </p:cTn>
                              </p:par>
                            </p:childTnLst>
                          </p:cTn>
                        </p:par>
                      </p:childTnLst>
                    </p:cTn>
                  </p:par>
                  <p:par>
                    <p:cTn id="102" fill="hold">
                      <p:stCondLst>
                        <p:cond delay="indefinite"/>
                      </p:stCondLst>
                      <p:childTnLst>
                        <p:par>
                          <p:cTn id="103" fill="hold">
                            <p:stCondLst>
                              <p:cond delay="0"/>
                            </p:stCondLst>
                            <p:childTnLst>
                              <p:par>
                                <p:cTn id="104" presetID="2" presetClass="entr" presetSubtype="4" fill="hold" nodeType="clickEffect">
                                  <p:stCondLst>
                                    <p:cond delay="0"/>
                                  </p:stCondLst>
                                  <p:childTnLst>
                                    <p:set>
                                      <p:cBhvr>
                                        <p:cTn id="105" dur="1" fill="hold">
                                          <p:stCondLst>
                                            <p:cond delay="0"/>
                                          </p:stCondLst>
                                        </p:cTn>
                                        <p:tgtEl>
                                          <p:spTgt spid="732166">
                                            <p:txEl>
                                              <p:pRg st="9" end="9"/>
                                            </p:txEl>
                                          </p:spTgt>
                                        </p:tgtEl>
                                        <p:attrNameLst>
                                          <p:attrName>style.visibility</p:attrName>
                                        </p:attrNameLst>
                                      </p:cBhvr>
                                      <p:to>
                                        <p:strVal val="visible"/>
                                      </p:to>
                                    </p:set>
                                    <p:anim calcmode="lin" valueType="num">
                                      <p:cBhvr additive="base">
                                        <p:cTn id="106" dur="500" fill="hold"/>
                                        <p:tgtEl>
                                          <p:spTgt spid="732166">
                                            <p:txEl>
                                              <p:pRg st="9" end="9"/>
                                            </p:txEl>
                                          </p:spTgt>
                                        </p:tgtEl>
                                        <p:attrNameLst>
                                          <p:attrName>ppt_x</p:attrName>
                                        </p:attrNameLst>
                                      </p:cBhvr>
                                      <p:tavLst>
                                        <p:tav tm="0">
                                          <p:val>
                                            <p:strVal val="#ppt_x"/>
                                          </p:val>
                                        </p:tav>
                                        <p:tav tm="100000">
                                          <p:val>
                                            <p:strVal val="#ppt_x"/>
                                          </p:val>
                                        </p:tav>
                                      </p:tavLst>
                                    </p:anim>
                                    <p:anim calcmode="lin" valueType="num">
                                      <p:cBhvr additive="base">
                                        <p:cTn id="107" dur="500" fill="hold"/>
                                        <p:tgtEl>
                                          <p:spTgt spid="732166">
                                            <p:txEl>
                                              <p:pRg st="9" end="9"/>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4"/>
                                            </p:cond>
                                          </p:stCondLst>
                                          <p:endCondLst>
                                            <p:cond evt="onStopAudio" delay="0">
                                              <p:tgtEl>
                                                <p:sldTgt/>
                                              </p:tgtEl>
                                            </p:cond>
                                          </p:endCondLst>
                                        </p:cTn>
                                        <p:tgtEl>
                                          <p:sndTgt r:embed="rId2" name="camera.wav"/>
                                        </p:tgtEl>
                                      </p:cMediaNode>
                                    </p:audio>
                                  </p:subTnLst>
                                </p:cTn>
                              </p:par>
                            </p:childTnLst>
                          </p:cTn>
                        </p:par>
                      </p:childTnLst>
                    </p:cTn>
                  </p:par>
                  <p:par>
                    <p:cTn id="108" fill="hold">
                      <p:stCondLst>
                        <p:cond delay="indefinite"/>
                      </p:stCondLst>
                      <p:childTnLst>
                        <p:par>
                          <p:cTn id="109" fill="hold">
                            <p:stCondLst>
                              <p:cond delay="0"/>
                            </p:stCondLst>
                            <p:childTnLst>
                              <p:par>
                                <p:cTn id="110" presetID="8" presetClass="entr" presetSubtype="16" fill="hold" grpId="0" nodeType="clickEffect">
                                  <p:stCondLst>
                                    <p:cond delay="0"/>
                                  </p:stCondLst>
                                  <p:childTnLst>
                                    <p:set>
                                      <p:cBhvr>
                                        <p:cTn id="111" dur="1" fill="hold">
                                          <p:stCondLst>
                                            <p:cond delay="0"/>
                                          </p:stCondLst>
                                        </p:cTn>
                                        <p:tgtEl>
                                          <p:spTgt spid="732177"/>
                                        </p:tgtEl>
                                        <p:attrNameLst>
                                          <p:attrName>style.visibility</p:attrName>
                                        </p:attrNameLst>
                                      </p:cBhvr>
                                      <p:to>
                                        <p:strVal val="visible"/>
                                      </p:to>
                                    </p:set>
                                    <p:animEffect transition="in" filter="diamond(in)">
                                      <p:cBhvr>
                                        <p:cTn id="112" dur="2000"/>
                                        <p:tgtEl>
                                          <p:spTgt spid="732177"/>
                                        </p:tgtEl>
                                      </p:cBhvr>
                                    </p:animEffect>
                                  </p:childTnLst>
                                  <p:subTnLst>
                                    <p:set>
                                      <p:cBhvr override="childStyle">
                                        <p:cTn dur="1" fill="hold" display="0" masterRel="nextClick" afterEffect="1"/>
                                        <p:tgtEl>
                                          <p:spTgt spid="732177"/>
                                        </p:tgtEl>
                                        <p:attrNameLst>
                                          <p:attrName>style.visibility</p:attrName>
                                        </p:attrNameLst>
                                      </p:cBhvr>
                                      <p:to>
                                        <p:strVal val="hidden"/>
                                      </p:to>
                                    </p:set>
                                    <p:audio>
                                      <p:cMediaNode>
                                        <p:cTn display="0" masterRel="sameClick">
                                          <p:stCondLst>
                                            <p:cond evt="begin" delay="0">
                                              <p:tn val="110"/>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168" grpId="0" animBg="1"/>
      <p:bldP spid="732169" grpId="0" animBg="1"/>
      <p:bldP spid="732170" grpId="0" animBg="1"/>
      <p:bldP spid="732171" grpId="0" animBg="1"/>
      <p:bldP spid="732172" grpId="0" animBg="1"/>
      <p:bldP spid="732173" grpId="0" animBg="1"/>
      <p:bldP spid="732174" grpId="0" animBg="1"/>
      <p:bldP spid="732175" grpId="0" animBg="1"/>
      <p:bldP spid="732176" grpId="0" animBg="1"/>
      <p:bldP spid="732177"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3186" name="Text Box 2"/>
          <p:cNvSpPr txBox="1">
            <a:spLocks noChangeArrowheads="1"/>
          </p:cNvSpPr>
          <p:nvPr/>
        </p:nvSpPr>
        <p:spPr bwMode="auto">
          <a:xfrm>
            <a:off x="670178" y="105516"/>
            <a:ext cx="3889375" cy="579437"/>
          </a:xfrm>
          <a:prstGeom prst="rect">
            <a:avLst/>
          </a:prstGeom>
          <a:noFill/>
          <a:ln w="57150">
            <a:noFill/>
            <a:miter lim="800000"/>
            <a:headEnd/>
            <a:tailEnd/>
          </a:ln>
          <a:effectLst/>
        </p:spPr>
        <p:txBody>
          <a:bodyPr>
            <a:spAutoFit/>
          </a:bodyPr>
          <a:lstStyle/>
          <a:p>
            <a:pPr marL="177800" indent="-177800">
              <a:spcBef>
                <a:spcPct val="50000"/>
              </a:spcBef>
              <a:buFont typeface="Wingdings" pitchFamily="2" charset="2"/>
              <a:buChar char="Ø"/>
              <a:tabLst>
                <a:tab pos="177800" algn="l"/>
              </a:tabLst>
            </a:pPr>
            <a:r>
              <a:rPr kumimoji="0" lang="en-US" altLang="zh-CN" sz="3200" b="1" dirty="0">
                <a:solidFill>
                  <a:srgbClr val="FF3300"/>
                </a:solidFill>
                <a:effectLst>
                  <a:outerShdw blurRad="38100" dist="38100" dir="2700000" algn="tl">
                    <a:srgbClr val="000000"/>
                  </a:outerShdw>
                </a:effectLst>
                <a:latin typeface="隶书" pitchFamily="49" charset="-122"/>
                <a:ea typeface="隶书" pitchFamily="49" charset="-122"/>
              </a:rPr>
              <a:t> C</a:t>
            </a:r>
            <a:r>
              <a:rPr kumimoji="0" lang="zh-CN" altLang="en-US" sz="3200" b="1" dirty="0">
                <a:solidFill>
                  <a:srgbClr val="FF3300"/>
                </a:solidFill>
                <a:effectLst>
                  <a:outerShdw blurRad="38100" dist="38100" dir="2700000" algn="tl">
                    <a:srgbClr val="000000"/>
                  </a:outerShdw>
                </a:effectLst>
                <a:latin typeface="隶书" pitchFamily="49" charset="-122"/>
                <a:ea typeface="隶书" pitchFamily="49" charset="-122"/>
              </a:rPr>
              <a:t>语言的应用</a:t>
            </a:r>
          </a:p>
        </p:txBody>
      </p:sp>
      <p:sp>
        <p:nvSpPr>
          <p:cNvPr id="733190" name="Rectangle 6"/>
          <p:cNvSpPr>
            <a:spLocks noChangeArrowheads="1"/>
          </p:cNvSpPr>
          <p:nvPr/>
        </p:nvSpPr>
        <p:spPr bwMode="auto">
          <a:xfrm>
            <a:off x="1055440" y="764704"/>
            <a:ext cx="10441160" cy="5940088"/>
          </a:xfrm>
          <a:prstGeom prst="rect">
            <a:avLst/>
          </a:prstGeom>
          <a:ln w="38100">
            <a:solidFill>
              <a:schemeClr val="accent1">
                <a:lumMod val="50000"/>
              </a:schemeClr>
            </a:solidFill>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style>
          <a:lnRef idx="1">
            <a:schemeClr val="dk1"/>
          </a:lnRef>
          <a:fillRef idx="2">
            <a:schemeClr val="dk1"/>
          </a:fillRef>
          <a:effectRef idx="1">
            <a:schemeClr val="dk1"/>
          </a:effectRef>
          <a:fontRef idx="minor">
            <a:schemeClr val="dk1"/>
          </a:fontRef>
        </p:style>
        <p:txBody>
          <a:bodyPr wrap="square">
            <a:spAutoFit/>
            <a:sp3d extrusionH="57150">
              <a:bevelT h="25400" prst="softRound"/>
            </a:sp3d>
          </a:bodyPr>
          <a:lstStyle/>
          <a:p>
            <a:pPr>
              <a:buFont typeface="Wingdings" pitchFamily="2" charset="2"/>
              <a:buNone/>
            </a:pPr>
            <a:r>
              <a:rPr lang="en-US" altLang="zh-CN" sz="2000" b="1" dirty="0">
                <a:solidFill>
                  <a:srgbClr val="C00000"/>
                </a:solidFill>
                <a:latin typeface="微软雅黑" pitchFamily="34" charset="-122"/>
                <a:ea typeface="微软雅黑" pitchFamily="34" charset="-122"/>
              </a:rPr>
              <a:t>       C</a:t>
            </a:r>
            <a:r>
              <a:rPr lang="zh-CN" altLang="en-US" sz="2000" b="1" dirty="0">
                <a:solidFill>
                  <a:srgbClr val="C00000"/>
                </a:solidFill>
                <a:latin typeface="微软雅黑" pitchFamily="34" charset="-122"/>
                <a:ea typeface="微软雅黑" pitchFamily="34" charset="-122"/>
              </a:rPr>
              <a:t>语言的应用非常广，也非常多，在此仅列出其中的一些应用：</a:t>
            </a:r>
            <a:endParaRPr lang="en-US" altLang="zh-CN" sz="2000" b="1" dirty="0">
              <a:solidFill>
                <a:srgbClr val="C00000"/>
              </a:solidFill>
              <a:latin typeface="微软雅黑" pitchFamily="34" charset="-122"/>
              <a:ea typeface="微软雅黑" pitchFamily="34" charset="-122"/>
            </a:endParaRPr>
          </a:p>
          <a:p>
            <a:r>
              <a:rPr lang="zh-CN" altLang="en-US" sz="2000" b="1" dirty="0">
                <a:solidFill>
                  <a:srgbClr val="C00000"/>
                </a:solidFill>
                <a:latin typeface="微软雅黑" pitchFamily="34" charset="-122"/>
                <a:ea typeface="微软雅黑" pitchFamily="34" charset="-122"/>
              </a:rPr>
              <a:t>      </a:t>
            </a:r>
            <a:r>
              <a:rPr lang="zh-CN" altLang="zh-CN" sz="2000" b="1" dirty="0">
                <a:solidFill>
                  <a:srgbClr val="CC00CC"/>
                </a:solidFill>
                <a:latin typeface="微软雅黑" pitchFamily="34" charset="-122"/>
                <a:ea typeface="微软雅黑" pitchFamily="34" charset="-122"/>
              </a:rPr>
              <a:t>（</a:t>
            </a:r>
            <a:r>
              <a:rPr lang="en-US" altLang="zh-CN" sz="2000" b="1" dirty="0">
                <a:solidFill>
                  <a:srgbClr val="CC00CC"/>
                </a:solidFill>
                <a:latin typeface="微软雅黑" pitchFamily="34" charset="-122"/>
                <a:ea typeface="微软雅黑" pitchFamily="34" charset="-122"/>
              </a:rPr>
              <a:t>1</a:t>
            </a:r>
            <a:r>
              <a:rPr lang="zh-CN" altLang="zh-CN" sz="2000" b="1" dirty="0">
                <a:solidFill>
                  <a:srgbClr val="CC00CC"/>
                </a:solidFill>
                <a:latin typeface="微软雅黑" pitchFamily="34" charset="-122"/>
                <a:ea typeface="微软雅黑" pitchFamily="34" charset="-122"/>
              </a:rPr>
              <a:t>）应用软件。</a:t>
            </a:r>
            <a:r>
              <a:rPr lang="en-US" altLang="zh-CN" sz="2000" b="1" dirty="0">
                <a:latin typeface="微软雅黑" pitchFamily="34" charset="-122"/>
                <a:ea typeface="微软雅黑" pitchFamily="34" charset="-122"/>
              </a:rPr>
              <a:t>LINUX</a:t>
            </a:r>
            <a:r>
              <a:rPr lang="zh-CN" altLang="zh-CN" sz="2000" b="1" dirty="0">
                <a:latin typeface="微软雅黑" pitchFamily="34" charset="-122"/>
                <a:ea typeface="微软雅黑" pitchFamily="34" charset="-122"/>
              </a:rPr>
              <a:t>操作系统中的应用软件都是使用</a:t>
            </a:r>
            <a:r>
              <a:rPr lang="en-US" altLang="zh-CN" sz="2000" b="1" dirty="0">
                <a:latin typeface="微软雅黑" pitchFamily="34" charset="-122"/>
                <a:ea typeface="微软雅黑" pitchFamily="34" charset="-122"/>
              </a:rPr>
              <a:t>C</a:t>
            </a:r>
            <a:r>
              <a:rPr lang="zh-CN" altLang="zh-CN" sz="2000" b="1" dirty="0">
                <a:latin typeface="微软雅黑" pitchFamily="34" charset="-122"/>
                <a:ea typeface="微软雅黑" pitchFamily="34" charset="-122"/>
              </a:rPr>
              <a:t>语言编写的，因此这样的应用软件安全性非常高。</a:t>
            </a:r>
          </a:p>
          <a:p>
            <a:r>
              <a:rPr lang="en-US" altLang="zh-CN" sz="2000" b="1" dirty="0">
                <a:solidFill>
                  <a:srgbClr val="CC00CC"/>
                </a:solidFill>
                <a:latin typeface="微软雅黑" pitchFamily="34" charset="-122"/>
                <a:ea typeface="微软雅黑" pitchFamily="34" charset="-122"/>
              </a:rPr>
              <a:t>      </a:t>
            </a:r>
            <a:r>
              <a:rPr lang="zh-CN" altLang="zh-CN" sz="2000" b="1" dirty="0">
                <a:solidFill>
                  <a:srgbClr val="CC00CC"/>
                </a:solidFill>
                <a:latin typeface="微软雅黑" pitchFamily="34" charset="-122"/>
                <a:ea typeface="微软雅黑" pitchFamily="34" charset="-122"/>
              </a:rPr>
              <a:t>（</a:t>
            </a:r>
            <a:r>
              <a:rPr lang="en-US" altLang="zh-CN" sz="2000" b="1" dirty="0">
                <a:solidFill>
                  <a:srgbClr val="CC00CC"/>
                </a:solidFill>
                <a:latin typeface="微软雅黑" pitchFamily="34" charset="-122"/>
                <a:ea typeface="微软雅黑" pitchFamily="34" charset="-122"/>
              </a:rPr>
              <a:t>2</a:t>
            </a:r>
            <a:r>
              <a:rPr lang="zh-CN" altLang="zh-CN" sz="2000" b="1" dirty="0">
                <a:solidFill>
                  <a:srgbClr val="CC00CC"/>
                </a:solidFill>
                <a:latin typeface="微软雅黑" pitchFamily="34" charset="-122"/>
                <a:ea typeface="微软雅黑" pitchFamily="34" charset="-122"/>
              </a:rPr>
              <a:t>）服务器端开发。</a:t>
            </a:r>
            <a:r>
              <a:rPr lang="zh-CN" altLang="zh-CN" sz="2000" b="1" dirty="0">
                <a:latin typeface="微软雅黑" pitchFamily="34" charset="-122"/>
                <a:ea typeface="微软雅黑" pitchFamily="34" charset="-122"/>
              </a:rPr>
              <a:t>很多游戏或者互联网公司的后台服务器程序都是基于</a:t>
            </a:r>
            <a:r>
              <a:rPr lang="en-US" altLang="zh-CN" sz="2000" b="1" dirty="0">
                <a:latin typeface="微软雅黑" pitchFamily="34" charset="-122"/>
                <a:ea typeface="微软雅黑" pitchFamily="34" charset="-122"/>
              </a:rPr>
              <a:t>C/C++</a:t>
            </a:r>
            <a:r>
              <a:rPr lang="zh-CN" altLang="zh-CN" sz="2000" b="1" dirty="0">
                <a:latin typeface="微软雅黑" pitchFamily="34" charset="-122"/>
                <a:ea typeface="微软雅黑" pitchFamily="34" charset="-122"/>
              </a:rPr>
              <a:t>开发的，而且大部分是</a:t>
            </a:r>
            <a:r>
              <a:rPr lang="en-US" altLang="zh-CN" sz="2000" b="1" dirty="0">
                <a:latin typeface="微软雅黑" pitchFamily="34" charset="-122"/>
                <a:ea typeface="微软雅黑" pitchFamily="34" charset="-122"/>
              </a:rPr>
              <a:t>LINUX</a:t>
            </a:r>
            <a:r>
              <a:rPr lang="zh-CN" altLang="zh-CN" sz="2000" b="1" dirty="0">
                <a:latin typeface="微软雅黑" pitchFamily="34" charset="-122"/>
                <a:ea typeface="微软雅黑" pitchFamily="34" charset="-122"/>
              </a:rPr>
              <a:t>操作系统</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r>
              <a:rPr lang="en-US" altLang="zh-CN" sz="2000" b="1" dirty="0">
                <a:solidFill>
                  <a:srgbClr val="CC00CC"/>
                </a:solidFill>
                <a:latin typeface="微软雅黑" pitchFamily="34" charset="-122"/>
                <a:ea typeface="微软雅黑" pitchFamily="34" charset="-122"/>
              </a:rPr>
              <a:t>      </a:t>
            </a:r>
            <a:r>
              <a:rPr lang="zh-CN" altLang="zh-CN" sz="2000" b="1" dirty="0">
                <a:solidFill>
                  <a:srgbClr val="CC00CC"/>
                </a:solidFill>
                <a:latin typeface="微软雅黑" pitchFamily="34" charset="-122"/>
                <a:ea typeface="微软雅黑" pitchFamily="34" charset="-122"/>
              </a:rPr>
              <a:t>（</a:t>
            </a:r>
            <a:r>
              <a:rPr lang="en-US" altLang="zh-CN" sz="2000" b="1" dirty="0">
                <a:solidFill>
                  <a:srgbClr val="CC00CC"/>
                </a:solidFill>
                <a:latin typeface="微软雅黑" pitchFamily="34" charset="-122"/>
                <a:ea typeface="微软雅黑" pitchFamily="34" charset="-122"/>
              </a:rPr>
              <a:t>3</a:t>
            </a:r>
            <a:r>
              <a:rPr lang="zh-CN" altLang="zh-CN" sz="2000" b="1" dirty="0">
                <a:solidFill>
                  <a:srgbClr val="CC00CC"/>
                </a:solidFill>
                <a:latin typeface="微软雅黑" pitchFamily="34" charset="-122"/>
                <a:ea typeface="微软雅黑" pitchFamily="34" charset="-122"/>
              </a:rPr>
              <a:t>）对性能要求严格的领域</a:t>
            </a:r>
            <a:r>
              <a:rPr lang="zh-CN" altLang="zh-CN" sz="2000" b="1" dirty="0">
                <a:latin typeface="微软雅黑" pitchFamily="34" charset="-122"/>
                <a:ea typeface="微软雅黑" pitchFamily="34" charset="-122"/>
              </a:rPr>
              <a:t>。一般对性能有严格要求的地方都是用</a:t>
            </a:r>
            <a:r>
              <a:rPr lang="en-US" altLang="zh-CN" sz="2000" b="1" dirty="0">
                <a:latin typeface="微软雅黑" pitchFamily="34" charset="-122"/>
                <a:ea typeface="微软雅黑" pitchFamily="34" charset="-122"/>
              </a:rPr>
              <a:t>C</a:t>
            </a:r>
            <a:r>
              <a:rPr lang="zh-CN" altLang="zh-CN" sz="2000" b="1" dirty="0">
                <a:latin typeface="微软雅黑" pitchFamily="34" charset="-122"/>
                <a:ea typeface="微软雅黑" pitchFamily="34" charset="-122"/>
              </a:rPr>
              <a:t>语言编写的，比如网络程序的底层和网络服务器端底层、地图查询、计算机通信等。</a:t>
            </a:r>
            <a:endParaRPr lang="en-US" altLang="zh-CN" sz="2000" b="1" dirty="0">
              <a:latin typeface="微软雅黑" pitchFamily="34" charset="-122"/>
              <a:ea typeface="微软雅黑" pitchFamily="34" charset="-122"/>
            </a:endParaRPr>
          </a:p>
          <a:p>
            <a:r>
              <a:rPr lang="en-US" altLang="zh-CN" sz="2000" b="1" dirty="0">
                <a:solidFill>
                  <a:srgbClr val="CC00CC"/>
                </a:solidFill>
                <a:latin typeface="微软雅黑" pitchFamily="34" charset="-122"/>
                <a:ea typeface="微软雅黑" pitchFamily="34" charset="-122"/>
              </a:rPr>
              <a:t>      </a:t>
            </a:r>
            <a:r>
              <a:rPr lang="zh-CN" altLang="zh-CN" sz="2000" b="1" dirty="0">
                <a:solidFill>
                  <a:srgbClr val="CC00CC"/>
                </a:solidFill>
                <a:latin typeface="微软雅黑" pitchFamily="34" charset="-122"/>
                <a:ea typeface="微软雅黑" pitchFamily="34" charset="-122"/>
              </a:rPr>
              <a:t>（</a:t>
            </a:r>
            <a:r>
              <a:rPr lang="en-US" altLang="zh-CN" sz="2000" b="1" dirty="0">
                <a:solidFill>
                  <a:srgbClr val="CC00CC"/>
                </a:solidFill>
                <a:latin typeface="微软雅黑" pitchFamily="34" charset="-122"/>
                <a:ea typeface="微软雅黑" pitchFamily="34" charset="-122"/>
              </a:rPr>
              <a:t>4</a:t>
            </a:r>
            <a:r>
              <a:rPr lang="zh-CN" altLang="zh-CN" sz="2000" b="1" dirty="0">
                <a:solidFill>
                  <a:srgbClr val="CC00CC"/>
                </a:solidFill>
                <a:latin typeface="微软雅黑" pitchFamily="34" charset="-122"/>
                <a:ea typeface="微软雅黑" pitchFamily="34" charset="-122"/>
              </a:rPr>
              <a:t>）系统软件和图形处理。</a:t>
            </a:r>
            <a:r>
              <a:rPr lang="en-US" altLang="zh-CN" sz="2000" b="1" dirty="0">
                <a:latin typeface="微软雅黑" pitchFamily="34" charset="-122"/>
                <a:ea typeface="微软雅黑" pitchFamily="34" charset="-122"/>
              </a:rPr>
              <a:t>C</a:t>
            </a:r>
            <a:r>
              <a:rPr lang="zh-CN" altLang="zh-CN" sz="2000" b="1" dirty="0">
                <a:latin typeface="微软雅黑" pitchFamily="34" charset="-122"/>
                <a:ea typeface="微软雅黑" pitchFamily="34" charset="-122"/>
              </a:rPr>
              <a:t>语言具有很强的绘图能力和可移植性，并且具备很强的数据处理能力，可以用来编写系统软件（如</a:t>
            </a:r>
            <a:r>
              <a:rPr lang="en-US" altLang="zh-CN" sz="2000" b="1" dirty="0">
                <a:latin typeface="微软雅黑" pitchFamily="34" charset="-122"/>
                <a:ea typeface="微软雅黑" pitchFamily="34" charset="-122"/>
              </a:rPr>
              <a:t>UNIX</a:t>
            </a:r>
            <a:r>
              <a:rPr lang="zh-CN" altLang="zh-CN"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LINUX</a:t>
            </a:r>
            <a:r>
              <a:rPr lang="zh-CN" altLang="zh-CN" sz="2000" b="1" dirty="0">
                <a:latin typeface="微软雅黑" pitchFamily="34" charset="-122"/>
                <a:ea typeface="微软雅黑" pitchFamily="34" charset="-122"/>
              </a:rPr>
              <a:t>等操作系统）、制作动画、绘制二维图形和三维图形等。</a:t>
            </a:r>
            <a:endParaRPr lang="en-US" altLang="zh-CN" sz="2000" b="1" dirty="0">
              <a:latin typeface="微软雅黑" pitchFamily="34" charset="-122"/>
              <a:ea typeface="微软雅黑" pitchFamily="34" charset="-122"/>
            </a:endParaRPr>
          </a:p>
          <a:p>
            <a:r>
              <a:rPr lang="en-US" altLang="zh-CN" sz="2000" b="1" dirty="0">
                <a:solidFill>
                  <a:srgbClr val="CC00CC"/>
                </a:solidFill>
                <a:ea typeface="楷体" pitchFamily="49" charset="-122"/>
              </a:rPr>
              <a:t>       </a:t>
            </a:r>
            <a:r>
              <a:rPr lang="zh-CN" altLang="zh-CN" sz="2000" b="1" dirty="0">
                <a:solidFill>
                  <a:srgbClr val="CC00CC"/>
                </a:solidFill>
                <a:latin typeface="微软雅黑" pitchFamily="34" charset="-122"/>
                <a:ea typeface="微软雅黑" pitchFamily="34" charset="-122"/>
              </a:rPr>
              <a:t>（</a:t>
            </a:r>
            <a:r>
              <a:rPr lang="en-US" altLang="zh-CN" sz="2000" b="1" dirty="0">
                <a:solidFill>
                  <a:srgbClr val="CC00CC"/>
                </a:solidFill>
                <a:latin typeface="微软雅黑" pitchFamily="34" charset="-122"/>
                <a:ea typeface="微软雅黑" pitchFamily="34" charset="-122"/>
              </a:rPr>
              <a:t>5</a:t>
            </a:r>
            <a:r>
              <a:rPr lang="zh-CN" altLang="zh-CN" sz="2000" b="1" dirty="0">
                <a:solidFill>
                  <a:srgbClr val="CC00CC"/>
                </a:solidFill>
                <a:latin typeface="微软雅黑" pitchFamily="34" charset="-122"/>
                <a:ea typeface="微软雅黑" pitchFamily="34" charset="-122"/>
              </a:rPr>
              <a:t>）数字计算。</a:t>
            </a:r>
            <a:r>
              <a:rPr lang="zh-CN" altLang="zh-CN" sz="2000" b="1" dirty="0">
                <a:latin typeface="微软雅黑" pitchFamily="34" charset="-122"/>
                <a:ea typeface="微软雅黑" pitchFamily="34" charset="-122"/>
              </a:rPr>
              <a:t>相对于其他编程语言，</a:t>
            </a:r>
            <a:r>
              <a:rPr lang="en-US" altLang="zh-CN" sz="2000" b="1" dirty="0">
                <a:latin typeface="微软雅黑" pitchFamily="34" charset="-122"/>
                <a:ea typeface="微软雅黑" pitchFamily="34" charset="-122"/>
              </a:rPr>
              <a:t>C</a:t>
            </a:r>
            <a:r>
              <a:rPr lang="zh-CN" altLang="zh-CN" sz="2000" b="1" dirty="0">
                <a:latin typeface="微软雅黑" pitchFamily="34" charset="-122"/>
                <a:ea typeface="微软雅黑" pitchFamily="34" charset="-122"/>
              </a:rPr>
              <a:t>语言是数字计算能力超强的高级语言。</a:t>
            </a:r>
          </a:p>
          <a:p>
            <a:r>
              <a:rPr lang="en-US" altLang="zh-CN" sz="2000" b="1" dirty="0">
                <a:solidFill>
                  <a:srgbClr val="CC00CC"/>
                </a:solidFill>
                <a:latin typeface="微软雅黑" pitchFamily="34" charset="-122"/>
                <a:ea typeface="微软雅黑" pitchFamily="34" charset="-122"/>
              </a:rPr>
              <a:t>      </a:t>
            </a:r>
            <a:r>
              <a:rPr lang="zh-CN" altLang="zh-CN" sz="2000" b="1" dirty="0">
                <a:solidFill>
                  <a:srgbClr val="CC00CC"/>
                </a:solidFill>
                <a:latin typeface="微软雅黑" pitchFamily="34" charset="-122"/>
                <a:ea typeface="微软雅黑" pitchFamily="34" charset="-122"/>
              </a:rPr>
              <a:t>（</a:t>
            </a:r>
            <a:r>
              <a:rPr lang="en-US" altLang="zh-CN" sz="2000" b="1" dirty="0">
                <a:solidFill>
                  <a:srgbClr val="CC00CC"/>
                </a:solidFill>
                <a:latin typeface="微软雅黑" pitchFamily="34" charset="-122"/>
                <a:ea typeface="微软雅黑" pitchFamily="34" charset="-122"/>
              </a:rPr>
              <a:t>6</a:t>
            </a:r>
            <a:r>
              <a:rPr lang="zh-CN" altLang="zh-CN" sz="2000" b="1" dirty="0">
                <a:solidFill>
                  <a:srgbClr val="CC00CC"/>
                </a:solidFill>
                <a:latin typeface="微软雅黑" pitchFamily="34" charset="-122"/>
                <a:ea typeface="微软雅黑" pitchFamily="34" charset="-122"/>
              </a:rPr>
              <a:t>）嵌入式设备开发。</a:t>
            </a:r>
            <a:r>
              <a:rPr lang="zh-CN" altLang="zh-CN" sz="2000" b="1" dirty="0">
                <a:latin typeface="微软雅黑" pitchFamily="34" charset="-122"/>
                <a:ea typeface="微软雅黑" pitchFamily="34" charset="-122"/>
              </a:rPr>
              <a:t>手机、</a:t>
            </a:r>
            <a:r>
              <a:rPr lang="en-US" altLang="zh-CN" sz="2000" b="1" dirty="0">
                <a:latin typeface="微软雅黑" pitchFamily="34" charset="-122"/>
                <a:ea typeface="微软雅黑" pitchFamily="34" charset="-122"/>
              </a:rPr>
              <a:t>PDA</a:t>
            </a:r>
            <a:r>
              <a:rPr lang="zh-CN" altLang="zh-CN" sz="2000" b="1" dirty="0">
                <a:latin typeface="微软雅黑" pitchFamily="34" charset="-122"/>
                <a:ea typeface="微软雅黑" pitchFamily="34" charset="-122"/>
              </a:rPr>
              <a:t>等时尚消费类电子产品相信大家都不陌生，其内部的应用软件、游戏等很多都是采用</a:t>
            </a:r>
            <a:r>
              <a:rPr lang="en-US" altLang="zh-CN" sz="2000" b="1" dirty="0">
                <a:latin typeface="微软雅黑" pitchFamily="34" charset="-122"/>
                <a:ea typeface="微软雅黑" pitchFamily="34" charset="-122"/>
              </a:rPr>
              <a:t>C</a:t>
            </a:r>
            <a:r>
              <a:rPr lang="zh-CN" altLang="zh-CN" sz="2000" b="1" dirty="0">
                <a:latin typeface="微软雅黑" pitchFamily="34" charset="-122"/>
                <a:ea typeface="微软雅黑" pitchFamily="34" charset="-122"/>
              </a:rPr>
              <a:t>语言进行嵌入式开发的。</a:t>
            </a:r>
          </a:p>
          <a:p>
            <a:r>
              <a:rPr lang="en-US" altLang="zh-CN" sz="2000" b="1" dirty="0">
                <a:solidFill>
                  <a:srgbClr val="CC00CC"/>
                </a:solidFill>
                <a:latin typeface="微软雅黑" pitchFamily="34" charset="-122"/>
                <a:ea typeface="微软雅黑" pitchFamily="34" charset="-122"/>
              </a:rPr>
              <a:t>      </a:t>
            </a:r>
            <a:r>
              <a:rPr lang="zh-CN" altLang="zh-CN" sz="2000" b="1" dirty="0">
                <a:solidFill>
                  <a:srgbClr val="CC00CC"/>
                </a:solidFill>
                <a:latin typeface="微软雅黑" pitchFamily="34" charset="-122"/>
                <a:ea typeface="微软雅黑" pitchFamily="34" charset="-122"/>
              </a:rPr>
              <a:t>（</a:t>
            </a:r>
            <a:r>
              <a:rPr lang="en-US" altLang="zh-CN" sz="2000" b="1" dirty="0">
                <a:solidFill>
                  <a:srgbClr val="CC00CC"/>
                </a:solidFill>
                <a:latin typeface="微软雅黑" pitchFamily="34" charset="-122"/>
                <a:ea typeface="微软雅黑" pitchFamily="34" charset="-122"/>
              </a:rPr>
              <a:t>7</a:t>
            </a:r>
            <a:r>
              <a:rPr lang="zh-CN" altLang="zh-CN" sz="2000" b="1" dirty="0">
                <a:solidFill>
                  <a:srgbClr val="CC00CC"/>
                </a:solidFill>
                <a:latin typeface="微软雅黑" pitchFamily="34" charset="-122"/>
                <a:ea typeface="微软雅黑" pitchFamily="34" charset="-122"/>
              </a:rPr>
              <a:t>）游戏软件开发。</a:t>
            </a:r>
            <a:r>
              <a:rPr lang="zh-CN" altLang="zh-CN" sz="2000" b="1" dirty="0">
                <a:latin typeface="微软雅黑" pitchFamily="34" charset="-122"/>
                <a:ea typeface="微软雅黑" pitchFamily="34" charset="-122"/>
              </a:rPr>
              <a:t>游戏大家更不陌生，很多人就是由玩游戏而熟悉了计算机。利用</a:t>
            </a:r>
            <a:r>
              <a:rPr lang="en-US" altLang="zh-CN" sz="2000" b="1" dirty="0">
                <a:latin typeface="微软雅黑" pitchFamily="34" charset="-122"/>
                <a:ea typeface="微软雅黑" pitchFamily="34" charset="-122"/>
              </a:rPr>
              <a:t>C</a:t>
            </a:r>
            <a:r>
              <a:rPr lang="zh-CN" altLang="zh-CN" sz="2000" b="1" dirty="0">
                <a:latin typeface="微软雅黑" pitchFamily="34" charset="-122"/>
                <a:ea typeface="微软雅黑" pitchFamily="34" charset="-122"/>
              </a:rPr>
              <a:t>语言可以开发很多游戏，比如推箱子、贪吃蛇等。</a:t>
            </a:r>
            <a:endParaRPr lang="en-US" altLang="zh-CN" sz="2000" b="1" dirty="0">
              <a:latin typeface="微软雅黑" pitchFamily="34" charset="-122"/>
              <a:ea typeface="微软雅黑" pitchFamily="34" charset="-122"/>
            </a:endParaRPr>
          </a:p>
          <a:p>
            <a:endParaRPr lang="zh-CN" altLang="zh-CN" sz="2000" b="1" dirty="0">
              <a:latin typeface="微软雅黑" pitchFamily="34" charset="-122"/>
              <a:ea typeface="微软雅黑" pitchFamily="34" charset="-122"/>
            </a:endParaRPr>
          </a:p>
          <a:p>
            <a:r>
              <a:rPr lang="en-US" altLang="zh-CN" sz="2000" b="1" dirty="0">
                <a:latin typeface="微软雅黑" pitchFamily="34" charset="-122"/>
                <a:ea typeface="微软雅黑" pitchFamily="34" charset="-122"/>
              </a:rPr>
              <a:t>        </a:t>
            </a:r>
            <a:r>
              <a:rPr lang="zh-CN" altLang="zh-CN" sz="2000" b="1" dirty="0">
                <a:latin typeface="微软雅黑" pitchFamily="34" charset="-122"/>
                <a:ea typeface="微软雅黑" pitchFamily="34" charset="-122"/>
              </a:rPr>
              <a:t>此外，</a:t>
            </a:r>
            <a:r>
              <a:rPr lang="en-US" altLang="zh-CN" sz="2000" b="1" dirty="0">
                <a:latin typeface="微软雅黑" pitchFamily="34" charset="-122"/>
                <a:ea typeface="微软雅黑" pitchFamily="34" charset="-122"/>
              </a:rPr>
              <a:t>C</a:t>
            </a:r>
            <a:r>
              <a:rPr lang="zh-CN" altLang="zh-CN" sz="2000" b="1" dirty="0">
                <a:latin typeface="微软雅黑" pitchFamily="34" charset="-122"/>
                <a:ea typeface="微软雅黑" pitchFamily="34" charset="-122"/>
              </a:rPr>
              <a:t>语言在电子设备方面的应用也比较多，比如嵌入式行业就是用</a:t>
            </a:r>
            <a:r>
              <a:rPr lang="en-US" altLang="zh-CN" sz="2000" b="1" dirty="0">
                <a:latin typeface="微软雅黑" pitchFamily="34" charset="-122"/>
                <a:ea typeface="微软雅黑" pitchFamily="34" charset="-122"/>
              </a:rPr>
              <a:t>C</a:t>
            </a:r>
            <a:r>
              <a:rPr lang="zh-CN" altLang="zh-CN" sz="2000" b="1" dirty="0">
                <a:latin typeface="微软雅黑" pitchFamily="34" charset="-122"/>
                <a:ea typeface="微软雅黑" pitchFamily="34" charset="-122"/>
              </a:rPr>
              <a:t>语言做应用开发，包括</a:t>
            </a:r>
            <a:r>
              <a:rPr lang="zh-CN" altLang="zh-CN" sz="2000" b="1" dirty="0">
                <a:solidFill>
                  <a:srgbClr val="CC00CC"/>
                </a:solidFill>
                <a:latin typeface="微软雅黑" pitchFamily="34" charset="-122"/>
                <a:ea typeface="微软雅黑" pitchFamily="34" charset="-122"/>
              </a:rPr>
              <a:t>手机软件、各种硬件驱动程序、网络安全</a:t>
            </a:r>
            <a:r>
              <a:rPr lang="zh-CN" altLang="zh-CN" sz="2000" b="1" dirty="0">
                <a:latin typeface="微软雅黑" pitchFamily="34" charset="-122"/>
                <a:ea typeface="微软雅黑" pitchFamily="34" charset="-122"/>
              </a:rPr>
              <a:t>（如防火墙之类），还有现在比较流行的</a:t>
            </a:r>
            <a:r>
              <a:rPr lang="zh-CN" altLang="zh-CN" sz="2000" b="1" dirty="0">
                <a:solidFill>
                  <a:srgbClr val="CC00CC"/>
                </a:solidFill>
                <a:latin typeface="微软雅黑" pitchFamily="34" charset="-122"/>
                <a:ea typeface="微软雅黑" pitchFamily="34" charset="-122"/>
              </a:rPr>
              <a:t>数字机顶盒，路由器，监控安防</a:t>
            </a:r>
            <a:r>
              <a:rPr lang="zh-CN" altLang="zh-CN" sz="2000" b="1" dirty="0">
                <a:latin typeface="微软雅黑" pitchFamily="34" charset="-122"/>
                <a:ea typeface="微软雅黑" pitchFamily="34" charset="-122"/>
              </a:rPr>
              <a:t>方面等等都用</a:t>
            </a:r>
            <a:r>
              <a:rPr lang="en-US" altLang="zh-CN" sz="2000" b="1" dirty="0">
                <a:latin typeface="微软雅黑" pitchFamily="34" charset="-122"/>
                <a:ea typeface="微软雅黑" pitchFamily="34" charset="-122"/>
              </a:rPr>
              <a:t>C</a:t>
            </a:r>
            <a:r>
              <a:rPr lang="zh-CN" altLang="zh-CN" sz="2000" b="1" dirty="0">
                <a:latin typeface="微软雅黑" pitchFamily="34" charset="-122"/>
                <a:ea typeface="微软雅黑" pitchFamily="34" charset="-122"/>
              </a:rPr>
              <a:t>语言开发的！</a:t>
            </a:r>
          </a:p>
        </p:txBody>
      </p:sp>
      <p:grpSp>
        <p:nvGrpSpPr>
          <p:cNvPr id="733192" name="Group 8"/>
          <p:cNvGrpSpPr>
            <a:grpSpLocks/>
          </p:cNvGrpSpPr>
          <p:nvPr/>
        </p:nvGrpSpPr>
        <p:grpSpPr bwMode="auto">
          <a:xfrm>
            <a:off x="-13391" y="0"/>
            <a:ext cx="446088" cy="6858000"/>
            <a:chOff x="0" y="0"/>
            <a:chExt cx="281" cy="4320"/>
          </a:xfrm>
        </p:grpSpPr>
        <p:sp>
          <p:nvSpPr>
            <p:cNvPr id="733193" name="Text Box 9"/>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kumimoji="0"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第二章 </a:t>
              </a:r>
            </a:p>
            <a:p>
              <a:pPr eaLnBrk="0" hangingPunct="0">
                <a:spcBef>
                  <a:spcPct val="50000"/>
                </a:spcBef>
              </a:pPr>
              <a:r>
                <a:rPr lang="zh-CN" altLang="en-US" sz="1800" b="1" dirty="0">
                  <a:solidFill>
                    <a:srgbClr val="3333CC"/>
                  </a:solidFill>
                  <a:latin typeface="Verdana" pitchFamily="34" charset="0"/>
                </a:rPr>
                <a:t>程序设计基础</a:t>
              </a:r>
            </a:p>
          </p:txBody>
        </p:sp>
        <p:sp>
          <p:nvSpPr>
            <p:cNvPr id="733194" name="Text Box 10"/>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2402" name="Text Box 2"/>
          <p:cNvSpPr txBox="1">
            <a:spLocks noChangeArrowheads="1"/>
          </p:cNvSpPr>
          <p:nvPr/>
        </p:nvSpPr>
        <p:spPr bwMode="auto">
          <a:xfrm>
            <a:off x="551759" y="158750"/>
            <a:ext cx="8039100" cy="523220"/>
          </a:xfrm>
          <a:prstGeom prst="rect">
            <a:avLst/>
          </a:prstGeom>
          <a:noFill/>
          <a:ln w="57150">
            <a:noFill/>
            <a:miter lim="800000"/>
            <a:headEnd/>
            <a:tailEnd/>
          </a:ln>
          <a:effectLst/>
        </p:spPr>
        <p:txBody>
          <a:bodyPr>
            <a:spAutoFit/>
          </a:bodyPr>
          <a:lstStyle/>
          <a:p>
            <a:pPr marL="177800" indent="-177800" algn="just">
              <a:spcBef>
                <a:spcPct val="20000"/>
              </a:spcBef>
              <a:tabLst>
                <a:tab pos="177800" algn="l"/>
              </a:tabLst>
            </a:pPr>
            <a:r>
              <a:rPr lang="en-US" altLang="zh-CN" sz="2800" b="1" dirty="0">
                <a:solidFill>
                  <a:srgbClr val="FF3300"/>
                </a:solidFill>
                <a:effectLst>
                  <a:outerShdw blurRad="38100" dist="38100" dir="2700000" algn="tl">
                    <a:srgbClr val="000000"/>
                  </a:outerShdw>
                </a:effectLst>
                <a:latin typeface="隶书" pitchFamily="49" charset="-122"/>
                <a:ea typeface="隶书" pitchFamily="49" charset="-122"/>
              </a:rPr>
              <a:t>2.3 </a:t>
            </a:r>
            <a:r>
              <a:rPr lang="en-US" altLang="zh-CN" sz="2800" b="1" dirty="0">
                <a:solidFill>
                  <a:srgbClr val="FF3300"/>
                </a:solidFill>
                <a:effectLst>
                  <a:outerShdw blurRad="38100" dist="38100" dir="2700000" algn="tl">
                    <a:srgbClr val="000000"/>
                  </a:outerShdw>
                </a:effectLst>
                <a:latin typeface="+mn-lt"/>
                <a:ea typeface="隶书" pitchFamily="49" charset="-122"/>
              </a:rPr>
              <a:t>C</a:t>
            </a:r>
            <a:r>
              <a:rPr lang="zh-CN" altLang="en-US" sz="2800" b="1" dirty="0">
                <a:solidFill>
                  <a:srgbClr val="FF3300"/>
                </a:solidFill>
                <a:effectLst>
                  <a:outerShdw blurRad="38100" dist="38100" dir="2700000" algn="tl">
                    <a:srgbClr val="000000"/>
                  </a:outerShdw>
                </a:effectLst>
                <a:latin typeface="+mn-lt"/>
                <a:ea typeface="隶书" pitchFamily="49" charset="-122"/>
              </a:rPr>
              <a:t>语言与</a:t>
            </a:r>
            <a:r>
              <a:rPr lang="en-US" altLang="zh-CN" sz="2800" b="1" dirty="0">
                <a:solidFill>
                  <a:srgbClr val="FF3300"/>
                </a:solidFill>
                <a:effectLst>
                  <a:outerShdw blurRad="38100" dist="38100" dir="2700000" algn="tl">
                    <a:srgbClr val="000000"/>
                  </a:outerShdw>
                </a:effectLst>
                <a:latin typeface="+mn-lt"/>
                <a:ea typeface="隶书" pitchFamily="49" charset="-122"/>
              </a:rPr>
              <a:t>C++</a:t>
            </a:r>
            <a:r>
              <a:rPr lang="zh-CN" altLang="en-US" sz="2800" b="1" dirty="0">
                <a:solidFill>
                  <a:srgbClr val="FF3300"/>
                </a:solidFill>
                <a:effectLst>
                  <a:outerShdw blurRad="38100" dist="38100" dir="2700000" algn="tl">
                    <a:srgbClr val="000000"/>
                  </a:outerShdw>
                </a:effectLst>
                <a:latin typeface="+mn-lt"/>
                <a:ea typeface="隶书" pitchFamily="49" charset="-122"/>
              </a:rPr>
              <a:t>、</a:t>
            </a:r>
            <a:r>
              <a:rPr lang="en-US" altLang="zh-CN" sz="2800" b="1" dirty="0">
                <a:solidFill>
                  <a:srgbClr val="FF3300"/>
                </a:solidFill>
                <a:effectLst>
                  <a:outerShdw blurRad="38100" dist="38100" dir="2700000" algn="tl">
                    <a:srgbClr val="000000"/>
                  </a:outerShdw>
                </a:effectLst>
                <a:latin typeface="+mn-lt"/>
                <a:ea typeface="隶书" pitchFamily="49" charset="-122"/>
              </a:rPr>
              <a:t>Java</a:t>
            </a:r>
            <a:r>
              <a:rPr lang="zh-CN" altLang="en-US" sz="2800" b="1" dirty="0">
                <a:solidFill>
                  <a:srgbClr val="FF3300"/>
                </a:solidFill>
                <a:effectLst>
                  <a:outerShdw blurRad="38100" dist="38100" dir="2700000" algn="tl">
                    <a:srgbClr val="000000"/>
                  </a:outerShdw>
                </a:effectLst>
                <a:latin typeface="+mn-lt"/>
                <a:ea typeface="隶书" pitchFamily="49" charset="-122"/>
              </a:rPr>
              <a:t>、</a:t>
            </a:r>
            <a:r>
              <a:rPr lang="en-US" altLang="zh-CN" sz="2800" b="1" dirty="0">
                <a:solidFill>
                  <a:srgbClr val="FF3300"/>
                </a:solidFill>
                <a:effectLst>
                  <a:outerShdw blurRad="38100" dist="38100" dir="2700000" algn="tl">
                    <a:srgbClr val="000000"/>
                  </a:outerShdw>
                </a:effectLst>
                <a:latin typeface="+mn-lt"/>
                <a:ea typeface="隶书" pitchFamily="49" charset="-122"/>
              </a:rPr>
              <a:t>C#</a:t>
            </a:r>
            <a:r>
              <a:rPr lang="zh-CN" altLang="en-US" sz="2800" b="1" dirty="0">
                <a:solidFill>
                  <a:srgbClr val="FF3300"/>
                </a:solidFill>
                <a:effectLst>
                  <a:outerShdw blurRad="38100" dist="38100" dir="2700000" algn="tl">
                    <a:srgbClr val="000000"/>
                  </a:outerShdw>
                </a:effectLst>
                <a:latin typeface="+mn-lt"/>
                <a:ea typeface="隶书" pitchFamily="49" charset="-122"/>
              </a:rPr>
              <a:t>和</a:t>
            </a:r>
            <a:r>
              <a:rPr lang="en-US" altLang="zh-CN" sz="2800" b="1" dirty="0">
                <a:solidFill>
                  <a:srgbClr val="FF3300"/>
                </a:solidFill>
                <a:effectLst>
                  <a:outerShdw blurRad="38100" dist="38100" dir="2700000" algn="tl">
                    <a:srgbClr val="000000"/>
                  </a:outerShdw>
                </a:effectLst>
                <a:latin typeface="+mn-lt"/>
                <a:ea typeface="隶书" pitchFamily="49" charset="-122"/>
              </a:rPr>
              <a:t>Python</a:t>
            </a:r>
            <a:r>
              <a:rPr lang="zh-CN" altLang="en-US" sz="2800" b="1" dirty="0">
                <a:solidFill>
                  <a:srgbClr val="FF3300"/>
                </a:solidFill>
                <a:effectLst>
                  <a:outerShdw blurRad="38100" dist="38100" dir="2700000" algn="tl">
                    <a:srgbClr val="000000"/>
                  </a:outerShdw>
                </a:effectLst>
                <a:latin typeface="+mn-lt"/>
                <a:ea typeface="隶书" pitchFamily="49" charset="-122"/>
              </a:rPr>
              <a:t>之间的关系</a:t>
            </a:r>
            <a:r>
              <a:rPr lang="zh-CN" altLang="en-US" sz="2800" b="1" dirty="0">
                <a:latin typeface="+mn-lt"/>
                <a:ea typeface="隶书" pitchFamily="49" charset="-122"/>
              </a:rPr>
              <a:t> </a:t>
            </a:r>
          </a:p>
        </p:txBody>
      </p:sp>
      <p:grpSp>
        <p:nvGrpSpPr>
          <p:cNvPr id="742405" name="Group 5"/>
          <p:cNvGrpSpPr>
            <a:grpSpLocks/>
          </p:cNvGrpSpPr>
          <p:nvPr/>
        </p:nvGrpSpPr>
        <p:grpSpPr bwMode="auto">
          <a:xfrm>
            <a:off x="-13391" y="0"/>
            <a:ext cx="446088" cy="6858000"/>
            <a:chOff x="0" y="0"/>
            <a:chExt cx="281" cy="4320"/>
          </a:xfrm>
        </p:grpSpPr>
        <p:sp>
          <p:nvSpPr>
            <p:cNvPr id="742406" name="Text Box 6"/>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kumimoji="0"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第二章 </a:t>
              </a:r>
            </a:p>
            <a:p>
              <a:pPr eaLnBrk="0" hangingPunct="0">
                <a:spcBef>
                  <a:spcPct val="50000"/>
                </a:spcBef>
              </a:pPr>
              <a:r>
                <a:rPr lang="zh-CN" altLang="en-US" sz="1800" b="1" dirty="0">
                  <a:solidFill>
                    <a:srgbClr val="3333CC"/>
                  </a:solidFill>
                  <a:latin typeface="Verdana" pitchFamily="34" charset="0"/>
                </a:rPr>
                <a:t>程序设计基础</a:t>
              </a:r>
            </a:p>
          </p:txBody>
        </p:sp>
        <p:sp>
          <p:nvSpPr>
            <p:cNvPr id="742407" name="Text Box 7"/>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742408" name="Text Box 8"/>
          <p:cNvSpPr txBox="1">
            <a:spLocks noChangeArrowheads="1"/>
          </p:cNvSpPr>
          <p:nvPr/>
        </p:nvSpPr>
        <p:spPr bwMode="auto">
          <a:xfrm>
            <a:off x="1383053" y="1125539"/>
            <a:ext cx="1655762" cy="466725"/>
          </a:xfrm>
          <a:prstGeom prst="rect">
            <a:avLst/>
          </a:prstGeom>
          <a:solidFill>
            <a:srgbClr val="FFCC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99"/>
            </a:extrusionClr>
          </a:sp3d>
        </p:spPr>
        <p:txBody>
          <a:bodyPr>
            <a:spAutoFit/>
            <a:flatTx/>
          </a:bodyPr>
          <a:lstStyle/>
          <a:p>
            <a:pPr algn="ctr">
              <a:spcBef>
                <a:spcPct val="50000"/>
              </a:spcBef>
            </a:pPr>
            <a:r>
              <a:rPr lang="en-US" altLang="zh-CN" b="1">
                <a:effectLst>
                  <a:outerShdw blurRad="38100" dist="38100" dir="2700000" algn="tl">
                    <a:srgbClr val="FFFFFF"/>
                  </a:outerShdw>
                </a:effectLst>
                <a:latin typeface="+mn-lt"/>
                <a:ea typeface="楷体_GB2312" pitchFamily="49" charset="-122"/>
              </a:rPr>
              <a:t>C</a:t>
            </a:r>
          </a:p>
        </p:txBody>
      </p:sp>
      <p:sp>
        <p:nvSpPr>
          <p:cNvPr id="742409" name="Text Box 9"/>
          <p:cNvSpPr txBox="1">
            <a:spLocks noChangeArrowheads="1"/>
          </p:cNvSpPr>
          <p:nvPr/>
        </p:nvSpPr>
        <p:spPr bwMode="auto">
          <a:xfrm>
            <a:off x="1383053" y="2241551"/>
            <a:ext cx="1655762" cy="466725"/>
          </a:xfrm>
          <a:prstGeom prst="rect">
            <a:avLst/>
          </a:prstGeom>
          <a:solidFill>
            <a:srgbClr val="FFFF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99"/>
            </a:extrusionClr>
          </a:sp3d>
        </p:spPr>
        <p:txBody>
          <a:bodyPr>
            <a:spAutoFit/>
            <a:flatTx/>
          </a:bodyPr>
          <a:lstStyle/>
          <a:p>
            <a:pPr algn="ctr">
              <a:spcBef>
                <a:spcPct val="50000"/>
              </a:spcBef>
            </a:pPr>
            <a:r>
              <a:rPr lang="en-US" altLang="zh-CN" b="1">
                <a:effectLst>
                  <a:outerShdw blurRad="38100" dist="38100" dir="2700000" algn="tl">
                    <a:srgbClr val="FFFFFF"/>
                  </a:outerShdw>
                </a:effectLst>
                <a:latin typeface="+mn-lt"/>
                <a:ea typeface="楷体_GB2312" pitchFamily="49" charset="-122"/>
              </a:rPr>
              <a:t>C++</a:t>
            </a:r>
          </a:p>
        </p:txBody>
      </p:sp>
      <p:sp>
        <p:nvSpPr>
          <p:cNvPr id="742410" name="Text Box 10"/>
          <p:cNvSpPr txBox="1">
            <a:spLocks noChangeArrowheads="1"/>
          </p:cNvSpPr>
          <p:nvPr/>
        </p:nvSpPr>
        <p:spPr bwMode="auto">
          <a:xfrm>
            <a:off x="1383053" y="3319464"/>
            <a:ext cx="1655762" cy="466725"/>
          </a:xfrm>
          <a:prstGeom prst="rect">
            <a:avLst/>
          </a:prstGeom>
          <a:solidFill>
            <a:srgbClr val="00FF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00FFFF"/>
            </a:extrusionClr>
          </a:sp3d>
        </p:spPr>
        <p:txBody>
          <a:bodyPr>
            <a:spAutoFit/>
            <a:flatTx/>
          </a:bodyPr>
          <a:lstStyle/>
          <a:p>
            <a:pPr algn="ctr">
              <a:spcBef>
                <a:spcPct val="50000"/>
              </a:spcBef>
            </a:pPr>
            <a:r>
              <a:rPr lang="en-US" altLang="zh-CN" b="1">
                <a:effectLst>
                  <a:outerShdw blurRad="38100" dist="38100" dir="2700000" algn="tl">
                    <a:srgbClr val="FFFFFF"/>
                  </a:outerShdw>
                </a:effectLst>
                <a:latin typeface="+mn-lt"/>
                <a:ea typeface="楷体_GB2312" pitchFamily="49" charset="-122"/>
              </a:rPr>
              <a:t>Java</a:t>
            </a:r>
          </a:p>
        </p:txBody>
      </p:sp>
      <p:sp>
        <p:nvSpPr>
          <p:cNvPr id="742411" name="Text Box 11"/>
          <p:cNvSpPr txBox="1">
            <a:spLocks noChangeArrowheads="1"/>
          </p:cNvSpPr>
          <p:nvPr/>
        </p:nvSpPr>
        <p:spPr bwMode="auto">
          <a:xfrm>
            <a:off x="1347198" y="4357695"/>
            <a:ext cx="1655762" cy="466725"/>
          </a:xfrm>
          <a:prstGeom prst="rect">
            <a:avLst/>
          </a:prstGeom>
          <a:solidFill>
            <a:srgbClr val="00FF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00FF00"/>
            </a:extrusionClr>
          </a:sp3d>
        </p:spPr>
        <p:txBody>
          <a:bodyPr>
            <a:spAutoFit/>
            <a:flatTx/>
          </a:bodyPr>
          <a:lstStyle/>
          <a:p>
            <a:pPr algn="ctr">
              <a:spcBef>
                <a:spcPct val="50000"/>
              </a:spcBef>
            </a:pPr>
            <a:r>
              <a:rPr lang="en-US" altLang="zh-CN" b="1">
                <a:effectLst>
                  <a:outerShdw blurRad="38100" dist="38100" dir="2700000" algn="tl">
                    <a:srgbClr val="FFFFFF"/>
                  </a:outerShdw>
                </a:effectLst>
                <a:latin typeface="+mn-lt"/>
                <a:ea typeface="楷体_GB2312" pitchFamily="49" charset="-122"/>
              </a:rPr>
              <a:t>C#</a:t>
            </a:r>
          </a:p>
        </p:txBody>
      </p:sp>
      <p:sp>
        <p:nvSpPr>
          <p:cNvPr id="742412" name="AutoShape 12"/>
          <p:cNvSpPr>
            <a:spLocks noChangeArrowheads="1"/>
          </p:cNvSpPr>
          <p:nvPr/>
        </p:nvSpPr>
        <p:spPr bwMode="auto">
          <a:xfrm rot="5400000">
            <a:off x="1953759" y="1707357"/>
            <a:ext cx="503238" cy="28892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rgbClr val="FF0000"/>
              </a:gs>
              <a:gs pos="100000">
                <a:srgbClr val="FF0000">
                  <a:gamma/>
                  <a:shade val="46275"/>
                  <a:invGamma/>
                </a:srgbClr>
              </a:gs>
            </a:gsLst>
            <a:lin ang="5400000" scaled="1"/>
          </a:gradFill>
          <a:ln w="9525">
            <a:solidFill>
              <a:schemeClr val="tx1"/>
            </a:solidFill>
            <a:miter lim="800000"/>
            <a:headEnd/>
            <a:tailEnd/>
          </a:ln>
          <a:effectLst/>
        </p:spPr>
        <p:txBody>
          <a:bodyPr wrap="none" anchor="ctr"/>
          <a:lstStyle/>
          <a:p>
            <a:endParaRPr lang="zh-CN" altLang="en-US"/>
          </a:p>
        </p:txBody>
      </p:sp>
      <p:sp>
        <p:nvSpPr>
          <p:cNvPr id="742413" name="AutoShape 13"/>
          <p:cNvSpPr>
            <a:spLocks noChangeArrowheads="1"/>
          </p:cNvSpPr>
          <p:nvPr/>
        </p:nvSpPr>
        <p:spPr bwMode="auto">
          <a:xfrm rot="5400000">
            <a:off x="1953759" y="2815432"/>
            <a:ext cx="503238" cy="28892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rgbClr val="FF0000"/>
              </a:gs>
              <a:gs pos="100000">
                <a:srgbClr val="FF0000">
                  <a:gamma/>
                  <a:shade val="46275"/>
                  <a:invGamma/>
                </a:srgbClr>
              </a:gs>
            </a:gsLst>
            <a:lin ang="5400000" scaled="1"/>
          </a:gradFill>
          <a:ln w="9525">
            <a:solidFill>
              <a:schemeClr val="tx1"/>
            </a:solidFill>
            <a:miter lim="800000"/>
            <a:headEnd/>
            <a:tailEnd/>
          </a:ln>
          <a:effectLst/>
        </p:spPr>
        <p:txBody>
          <a:bodyPr wrap="none" anchor="ctr"/>
          <a:lstStyle/>
          <a:p>
            <a:endParaRPr lang="zh-CN" altLang="en-US"/>
          </a:p>
        </p:txBody>
      </p:sp>
      <p:sp>
        <p:nvSpPr>
          <p:cNvPr id="742414" name="AutoShape 14"/>
          <p:cNvSpPr>
            <a:spLocks noChangeArrowheads="1"/>
          </p:cNvSpPr>
          <p:nvPr/>
        </p:nvSpPr>
        <p:spPr bwMode="auto">
          <a:xfrm rot="5400000">
            <a:off x="1937745" y="3897360"/>
            <a:ext cx="504000" cy="2880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rgbClr val="FF0000"/>
              </a:gs>
              <a:gs pos="100000">
                <a:srgbClr val="FF0000">
                  <a:gamma/>
                  <a:shade val="46275"/>
                  <a:invGamma/>
                </a:srgbClr>
              </a:gs>
            </a:gsLst>
            <a:lin ang="5400000" scaled="1"/>
          </a:gradFill>
          <a:ln w="9525">
            <a:solidFill>
              <a:schemeClr val="tx1"/>
            </a:solidFill>
            <a:miter lim="800000"/>
            <a:headEnd/>
            <a:tailEnd/>
          </a:ln>
          <a:effectLst/>
        </p:spPr>
        <p:txBody>
          <a:bodyPr wrap="none" anchor="ctr"/>
          <a:lstStyle/>
          <a:p>
            <a:endParaRPr lang="zh-CN" altLang="en-US"/>
          </a:p>
        </p:txBody>
      </p:sp>
      <p:sp>
        <p:nvSpPr>
          <p:cNvPr id="742415" name="Text Box 15"/>
          <p:cNvSpPr txBox="1">
            <a:spLocks noChangeArrowheads="1"/>
          </p:cNvSpPr>
          <p:nvPr/>
        </p:nvSpPr>
        <p:spPr bwMode="auto">
          <a:xfrm>
            <a:off x="3497098" y="915988"/>
            <a:ext cx="8039454" cy="707886"/>
          </a:xfrm>
          <a:prstGeom prst="rect">
            <a:avLst/>
          </a:prstGeom>
          <a:gradFill flip="none" rotWithShape="1">
            <a:gsLst>
              <a:gs pos="0">
                <a:srgbClr val="996633"/>
              </a:gs>
              <a:gs pos="64999">
                <a:srgbClr val="F0EBD5"/>
              </a:gs>
              <a:gs pos="100000">
                <a:srgbClr val="D1C39F"/>
              </a:gs>
            </a:gsLst>
            <a:lin ang="5400000" scaled="0"/>
            <a:tileRect/>
          </a:gradFill>
          <a:ln w="15875">
            <a:solidFill>
              <a:srgbClr val="C00000"/>
            </a:solidFill>
            <a:headEnd/>
            <a:tailEnd/>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a:spAutoFit/>
          </a:bodyPr>
          <a:lstStyle/>
          <a:p>
            <a:pPr>
              <a:spcBef>
                <a:spcPct val="50000"/>
              </a:spcBef>
            </a:pPr>
            <a:r>
              <a:rPr lang="zh-CN" altLang="en-US" sz="2000" b="1" dirty="0">
                <a:solidFill>
                  <a:srgbClr val="CC0000"/>
                </a:solidFill>
                <a:effectLst>
                  <a:outerShdw blurRad="38100" dist="38100" dir="2700000" algn="tl">
                    <a:srgbClr val="000000"/>
                  </a:outerShdw>
                </a:effectLst>
                <a:latin typeface="楷体" pitchFamily="49" charset="-122"/>
                <a:ea typeface="楷体" pitchFamily="49" charset="-122"/>
              </a:rPr>
              <a:t>面向过程</a:t>
            </a:r>
            <a:r>
              <a:rPr lang="zh-CN" altLang="en-US" sz="2000" b="1" dirty="0">
                <a:effectLst>
                  <a:outerShdw blurRad="38100" dist="38100" dir="2700000" algn="tl">
                    <a:srgbClr val="FFFFFF"/>
                  </a:outerShdw>
                </a:effectLst>
                <a:latin typeface="楷体" pitchFamily="49" charset="-122"/>
                <a:ea typeface="楷体" pitchFamily="49" charset="-122"/>
              </a:rPr>
              <a:t>，</a:t>
            </a:r>
            <a:r>
              <a:rPr lang="zh-CN" altLang="en-US" sz="2000" b="1" dirty="0">
                <a:solidFill>
                  <a:srgbClr val="CC00CC"/>
                </a:solidFill>
                <a:effectLst>
                  <a:outerShdw blurRad="38100" dist="38100" dir="2700000" algn="tl">
                    <a:srgbClr val="000000"/>
                  </a:outerShdw>
                </a:effectLst>
                <a:latin typeface="楷体" pitchFamily="49" charset="-122"/>
                <a:ea typeface="楷体" pitchFamily="49" charset="-122"/>
              </a:rPr>
              <a:t>市场份额逐渐减少</a:t>
            </a:r>
            <a:r>
              <a:rPr lang="zh-CN" altLang="en-US" sz="2000" b="1" dirty="0">
                <a:effectLst>
                  <a:outerShdw blurRad="38100" dist="38100" dir="2700000" algn="tl">
                    <a:srgbClr val="FFFFFF"/>
                  </a:outerShdw>
                </a:effectLst>
                <a:latin typeface="楷体" pitchFamily="49" charset="-122"/>
                <a:ea typeface="楷体" pitchFamily="49" charset="-122"/>
              </a:rPr>
              <a:t>，仅在小型的且追求运行效率的软件和嵌入式软件开发方面有一定空间 </a:t>
            </a:r>
          </a:p>
        </p:txBody>
      </p:sp>
      <p:sp>
        <p:nvSpPr>
          <p:cNvPr id="742416" name="Text Box 16"/>
          <p:cNvSpPr txBox="1">
            <a:spLocks noChangeArrowheads="1"/>
          </p:cNvSpPr>
          <p:nvPr/>
        </p:nvSpPr>
        <p:spPr bwMode="auto">
          <a:xfrm>
            <a:off x="3497096" y="1818969"/>
            <a:ext cx="8039100" cy="1015663"/>
          </a:xfrm>
          <a:prstGeom prst="rect">
            <a:avLst/>
          </a:prstGeom>
          <a:gradFill flip="none" rotWithShape="1">
            <a:gsLst>
              <a:gs pos="0">
                <a:srgbClr val="808000"/>
              </a:gs>
              <a:gs pos="64999">
                <a:srgbClr val="F0EBD5"/>
              </a:gs>
              <a:gs pos="100000">
                <a:srgbClr val="D1C39F"/>
              </a:gs>
            </a:gsLst>
            <a:lin ang="5400000" scaled="0"/>
            <a:tileRect r="-100000" b="-100000"/>
          </a:gradFill>
          <a:ln w="15875">
            <a:solidFill>
              <a:srgbClr val="C00000"/>
            </a:solidFill>
            <a:headEnd/>
            <a:tailEnd/>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a:spAutoFit/>
          </a:bodyPr>
          <a:lstStyle/>
          <a:p>
            <a:pPr>
              <a:spcBef>
                <a:spcPct val="50000"/>
              </a:spcBef>
            </a:pPr>
            <a:r>
              <a:rPr lang="zh-CN" altLang="en-US" sz="2000" b="1" dirty="0">
                <a:solidFill>
                  <a:srgbClr val="CC0000"/>
                </a:solidFill>
                <a:effectLst>
                  <a:outerShdw blurRad="38100" dist="38100" dir="2700000" algn="tl">
                    <a:srgbClr val="000000"/>
                  </a:outerShdw>
                </a:effectLst>
                <a:ea typeface="楷体" pitchFamily="49" charset="-122"/>
              </a:rPr>
              <a:t>面向对象</a:t>
            </a:r>
            <a:r>
              <a:rPr lang="zh-CN" altLang="en-US" sz="2000" b="1" dirty="0">
                <a:effectLst>
                  <a:outerShdw blurRad="38100" dist="38100" dir="2700000" algn="tl">
                    <a:srgbClr val="FFFFFF"/>
                  </a:outerShdw>
                </a:effectLst>
                <a:ea typeface="楷体" pitchFamily="49" charset="-122"/>
              </a:rPr>
              <a:t>，</a:t>
            </a:r>
            <a:r>
              <a:rPr lang="zh-CN" altLang="en-US" sz="2000" b="1" dirty="0">
                <a:solidFill>
                  <a:srgbClr val="CC00CC"/>
                </a:solidFill>
                <a:effectLst>
                  <a:outerShdw blurRad="38100" dist="38100" dir="2700000" algn="tl">
                    <a:srgbClr val="000000"/>
                  </a:outerShdw>
                </a:effectLst>
                <a:ea typeface="楷体" pitchFamily="49" charset="-122"/>
              </a:rPr>
              <a:t>市场份额较大</a:t>
            </a:r>
            <a:r>
              <a:rPr lang="zh-CN" altLang="en-US" sz="2000" b="1" dirty="0">
                <a:effectLst>
                  <a:outerShdw blurRad="38100" dist="38100" dir="2700000" algn="tl">
                    <a:srgbClr val="FFFFFF"/>
                  </a:outerShdw>
                </a:effectLst>
                <a:ea typeface="楷体" pitchFamily="49" charset="-122"/>
              </a:rPr>
              <a:t>，属</a:t>
            </a:r>
            <a:r>
              <a:rPr lang="en-US" altLang="zh-CN" sz="2000" b="1" dirty="0">
                <a:effectLst>
                  <a:outerShdw blurRad="38100" dist="38100" dir="2700000" algn="tl">
                    <a:srgbClr val="FFFFFF"/>
                  </a:outerShdw>
                </a:effectLst>
                <a:ea typeface="楷体" pitchFamily="49" charset="-122"/>
              </a:rPr>
              <a:t>C</a:t>
            </a:r>
            <a:r>
              <a:rPr lang="zh-CN" altLang="en-US" sz="2000" b="1" dirty="0">
                <a:effectLst>
                  <a:outerShdw blurRad="38100" dist="38100" dir="2700000" algn="tl">
                    <a:srgbClr val="FFFFFF"/>
                  </a:outerShdw>
                </a:effectLst>
                <a:ea typeface="楷体" pitchFamily="49" charset="-122"/>
              </a:rPr>
              <a:t>语言的升级版，完全兼容</a:t>
            </a:r>
            <a:r>
              <a:rPr lang="en-US" altLang="zh-CN" sz="2000" b="1" dirty="0">
                <a:effectLst>
                  <a:outerShdw blurRad="38100" dist="38100" dir="2700000" algn="tl">
                    <a:srgbClr val="FFFFFF"/>
                  </a:outerShdw>
                </a:effectLst>
                <a:ea typeface="楷体" pitchFamily="49" charset="-122"/>
              </a:rPr>
              <a:t>C</a:t>
            </a:r>
            <a:r>
              <a:rPr lang="zh-CN" altLang="en-US" sz="2000" b="1" dirty="0">
                <a:effectLst>
                  <a:outerShdw blurRad="38100" dist="38100" dir="2700000" algn="tl">
                    <a:srgbClr val="FFFFFF"/>
                  </a:outerShdw>
                </a:effectLst>
                <a:ea typeface="楷体" pitchFamily="49" charset="-122"/>
              </a:rPr>
              <a:t>语言的语法。</a:t>
            </a:r>
            <a:r>
              <a:rPr lang="zh-CN" altLang="zh-CN" sz="2000" b="1" dirty="0">
                <a:effectLst>
                  <a:outerShdw blurRad="38100" dist="38100" dir="2700000" algn="tl">
                    <a:srgbClr val="FFFFFF"/>
                  </a:outerShdw>
                </a:effectLst>
                <a:ea typeface="楷体" pitchFamily="49" charset="-122"/>
              </a:rPr>
              <a:t>在很多场合，它俩也被放在一起，称为</a:t>
            </a:r>
            <a:r>
              <a:rPr lang="en-US" altLang="zh-CN" sz="2000" b="1" dirty="0">
                <a:solidFill>
                  <a:srgbClr val="0000FF"/>
                </a:solidFill>
                <a:effectLst>
                  <a:outerShdw blurRad="38100" dist="38100" dir="2700000" algn="tl">
                    <a:srgbClr val="000000"/>
                  </a:outerShdw>
                </a:effectLst>
                <a:ea typeface="楷体" pitchFamily="49" charset="-122"/>
              </a:rPr>
              <a:t>C/C++</a:t>
            </a:r>
            <a:r>
              <a:rPr lang="zh-CN" altLang="en-US" sz="2000" b="1" dirty="0">
                <a:effectLst>
                  <a:outerShdw blurRad="38100" dist="38100" dir="2700000" algn="tl">
                    <a:srgbClr val="FFFFFF"/>
                  </a:outerShdw>
                </a:effectLst>
                <a:ea typeface="楷体" pitchFamily="49" charset="-122"/>
              </a:rPr>
              <a:t>。这个“</a:t>
            </a:r>
            <a:r>
              <a:rPr lang="en-US" altLang="zh-CN" sz="2000" b="1" dirty="0">
                <a:effectLst>
                  <a:outerShdw blurRad="38100" dist="38100" dir="2700000" algn="tl">
                    <a:srgbClr val="FFFFFF"/>
                  </a:outerShdw>
                </a:effectLst>
                <a:ea typeface="楷体" pitchFamily="49" charset="-122"/>
              </a:rPr>
              <a:t>++”</a:t>
            </a:r>
            <a:r>
              <a:rPr lang="zh-CN" altLang="en-US" sz="2000" b="1" dirty="0">
                <a:effectLst>
                  <a:outerShdw blurRad="38100" dist="38100" dir="2700000" algn="tl">
                    <a:srgbClr val="FFFFFF"/>
                  </a:outerShdw>
                </a:effectLst>
                <a:ea typeface="楷体" pitchFamily="49" charset="-122"/>
              </a:rPr>
              <a:t>加上后，便是大名鼎鼎的“面向对象（</a:t>
            </a:r>
            <a:r>
              <a:rPr lang="en-US" altLang="zh-CN" sz="2000" b="1" dirty="0">
                <a:effectLst>
                  <a:outerShdw blurRad="38100" dist="38100" dir="2700000" algn="tl">
                    <a:srgbClr val="FFFFFF"/>
                  </a:outerShdw>
                </a:effectLst>
                <a:ea typeface="楷体" pitchFamily="49" charset="-122"/>
              </a:rPr>
              <a:t>Object Oriented</a:t>
            </a:r>
            <a:r>
              <a:rPr lang="zh-CN" altLang="en-US" sz="2000" b="1" dirty="0">
                <a:effectLst>
                  <a:outerShdw blurRad="38100" dist="38100" dir="2700000" algn="tl">
                    <a:srgbClr val="FFFFFF"/>
                  </a:outerShdw>
                </a:effectLst>
                <a:ea typeface="楷体" pitchFamily="49" charset="-122"/>
              </a:rPr>
              <a:t>）”。</a:t>
            </a:r>
            <a:r>
              <a:rPr lang="zh-CN" altLang="en-US" sz="2000" dirty="0">
                <a:ea typeface="楷体" pitchFamily="49" charset="-122"/>
              </a:rPr>
              <a:t> </a:t>
            </a:r>
            <a:r>
              <a:rPr lang="zh-CN" altLang="en-US" sz="2000" b="1" dirty="0">
                <a:effectLst>
                  <a:outerShdw blurRad="38100" dist="38100" dir="2700000" algn="tl">
                    <a:srgbClr val="FFFFFF"/>
                  </a:outerShdw>
                </a:effectLst>
                <a:ea typeface="楷体" pitchFamily="49" charset="-122"/>
              </a:rPr>
              <a:t> </a:t>
            </a:r>
          </a:p>
        </p:txBody>
      </p:sp>
      <p:sp>
        <p:nvSpPr>
          <p:cNvPr id="742417" name="Text Box 17"/>
          <p:cNvSpPr txBox="1">
            <a:spLocks noChangeArrowheads="1"/>
          </p:cNvSpPr>
          <p:nvPr/>
        </p:nvSpPr>
        <p:spPr bwMode="auto">
          <a:xfrm>
            <a:off x="3504132" y="2997200"/>
            <a:ext cx="8039100" cy="1938992"/>
          </a:xfrm>
          <a:prstGeom prst="rect">
            <a:avLst/>
          </a:prstGeom>
          <a:gradFill flip="none" rotWithShape="1">
            <a:gsLst>
              <a:gs pos="0">
                <a:srgbClr val="33CCCC"/>
              </a:gs>
              <a:gs pos="64999">
                <a:srgbClr val="F0EBD5"/>
              </a:gs>
              <a:gs pos="100000">
                <a:srgbClr val="D1C39F"/>
              </a:gs>
            </a:gsLst>
            <a:lin ang="5400000" scaled="0"/>
            <a:tileRect r="-100000" b="-100000"/>
          </a:gradFill>
          <a:ln w="12700">
            <a:solidFill>
              <a:srgbClr val="C00000"/>
            </a:solidFill>
            <a:miter lim="800000"/>
            <a:headEnd/>
            <a:tailEnd/>
          </a:ln>
          <a:effectLst>
            <a:outerShdw blurRad="50800" dist="38100" dir="2700000" algn="tl" rotWithShape="0">
              <a:prstClr val="black">
                <a:alpha val="40000"/>
              </a:prstClr>
            </a:outerShdw>
          </a:effectLst>
        </p:spPr>
        <p:txBody>
          <a:bodyPr wrap="square">
            <a:spAutoFit/>
          </a:bodyPr>
          <a:lstStyle/>
          <a:p>
            <a:pPr>
              <a:spcBef>
                <a:spcPct val="50000"/>
              </a:spcBef>
            </a:pPr>
            <a:r>
              <a:rPr lang="zh-CN" altLang="en-US" sz="2000" b="1" dirty="0">
                <a:solidFill>
                  <a:srgbClr val="CC0000"/>
                </a:solidFill>
                <a:effectLst>
                  <a:outerShdw blurRad="38100" dist="38100" dir="2700000" algn="tl">
                    <a:srgbClr val="000000"/>
                  </a:outerShdw>
                </a:effectLst>
                <a:latin typeface="+mn-lt"/>
                <a:ea typeface="楷体" pitchFamily="49" charset="-122"/>
              </a:rPr>
              <a:t>面向对象</a:t>
            </a:r>
            <a:r>
              <a:rPr lang="zh-CN" altLang="en-US" sz="2000" b="1" dirty="0">
                <a:effectLst>
                  <a:outerShdw blurRad="38100" dist="38100" dir="2700000" algn="tl">
                    <a:srgbClr val="FFFFFF"/>
                  </a:outerShdw>
                </a:effectLst>
                <a:latin typeface="+mn-lt"/>
                <a:ea typeface="楷体" pitchFamily="49" charset="-122"/>
              </a:rPr>
              <a:t>，</a:t>
            </a:r>
            <a:r>
              <a:rPr lang="zh-CN" altLang="en-US" sz="2000" b="1" dirty="0">
                <a:solidFill>
                  <a:srgbClr val="CC00CC"/>
                </a:solidFill>
                <a:effectLst>
                  <a:outerShdw blurRad="38100" dist="38100" dir="2700000" algn="tl">
                    <a:srgbClr val="000000"/>
                  </a:outerShdw>
                </a:effectLst>
                <a:latin typeface="+mn-lt"/>
                <a:ea typeface="楷体" pitchFamily="49" charset="-122"/>
              </a:rPr>
              <a:t>市场份额较大</a:t>
            </a:r>
            <a:r>
              <a:rPr lang="zh-CN" altLang="en-US" sz="2000" b="1" dirty="0">
                <a:effectLst>
                  <a:outerShdw blurRad="38100" dist="38100" dir="2700000" algn="tl">
                    <a:srgbClr val="FFFFFF"/>
                  </a:outerShdw>
                </a:effectLst>
                <a:latin typeface="+mn-lt"/>
                <a:ea typeface="楷体" pitchFamily="49" charset="-122"/>
              </a:rPr>
              <a:t>，</a:t>
            </a:r>
            <a:r>
              <a:rPr lang="en-US" altLang="zh-CN" sz="2000" b="1" dirty="0">
                <a:effectLst>
                  <a:outerShdw blurRad="38100" dist="38100" dir="2700000" algn="tl">
                    <a:srgbClr val="FFFFFF"/>
                  </a:outerShdw>
                </a:effectLst>
                <a:latin typeface="+mn-lt"/>
                <a:ea typeface="楷体" pitchFamily="49" charset="-122"/>
              </a:rPr>
              <a:t>1995</a:t>
            </a:r>
            <a:r>
              <a:rPr lang="zh-CN" altLang="en-US" sz="2000" b="1" dirty="0">
                <a:effectLst>
                  <a:outerShdw blurRad="38100" dist="38100" dir="2700000" algn="tl">
                    <a:srgbClr val="FFFFFF"/>
                  </a:outerShdw>
                </a:effectLst>
                <a:latin typeface="+mn-lt"/>
                <a:ea typeface="楷体" pitchFamily="49" charset="-122"/>
              </a:rPr>
              <a:t>年</a:t>
            </a:r>
            <a:r>
              <a:rPr lang="en-US" altLang="zh-CN" sz="2000" b="1" dirty="0">
                <a:effectLst>
                  <a:outerShdw blurRad="38100" dist="38100" dir="2700000" algn="tl">
                    <a:srgbClr val="FFFFFF"/>
                  </a:outerShdw>
                </a:effectLst>
                <a:latin typeface="+mn-lt"/>
                <a:ea typeface="楷体" pitchFamily="49" charset="-122"/>
              </a:rPr>
              <a:t>Sun</a:t>
            </a:r>
            <a:r>
              <a:rPr lang="zh-CN" altLang="en-US" sz="2000" b="1" dirty="0">
                <a:effectLst>
                  <a:outerShdw blurRad="38100" dist="38100" dir="2700000" algn="tl">
                    <a:srgbClr val="FFFFFF"/>
                  </a:outerShdw>
                </a:effectLst>
                <a:latin typeface="+mn-lt"/>
                <a:ea typeface="楷体" pitchFamily="49" charset="-122"/>
              </a:rPr>
              <a:t>公司出品，以纯面向对象、平台无关和易学易用而著称。它全面照搬了</a:t>
            </a:r>
            <a:r>
              <a:rPr lang="en-US" altLang="zh-CN" sz="2000" b="1" dirty="0">
                <a:effectLst>
                  <a:outerShdw blurRad="38100" dist="38100" dir="2700000" algn="tl">
                    <a:srgbClr val="FFFFFF"/>
                  </a:outerShdw>
                </a:effectLst>
                <a:latin typeface="+mn-lt"/>
                <a:ea typeface="楷体" pitchFamily="49" charset="-122"/>
              </a:rPr>
              <a:t>C++</a:t>
            </a:r>
            <a:r>
              <a:rPr lang="zh-CN" altLang="en-US" sz="2000" b="1" dirty="0">
                <a:effectLst>
                  <a:outerShdw blurRad="38100" dist="38100" dir="2700000" algn="tl">
                    <a:srgbClr val="FFFFFF"/>
                  </a:outerShdw>
                </a:effectLst>
                <a:latin typeface="+mn-lt"/>
                <a:ea typeface="楷体" pitchFamily="49" charset="-122"/>
              </a:rPr>
              <a:t>的语法，并去掉了其不常用和不成功的部分，化繁为简，迅速博得了程序员们的认可，获得了越来越多的支持。不管是桌面应用，还是网络服务、嵌入式应用都可用它进行高效的开发。但如果要做底层的、占用资源少的程序，</a:t>
            </a:r>
            <a:r>
              <a:rPr lang="en-US" altLang="zh-CN" sz="2000" b="1" dirty="0">
                <a:effectLst>
                  <a:outerShdw blurRad="38100" dist="38100" dir="2700000" algn="tl">
                    <a:srgbClr val="FFFFFF"/>
                  </a:outerShdw>
                </a:effectLst>
                <a:latin typeface="+mn-lt"/>
                <a:ea typeface="楷体" pitchFamily="49" charset="-122"/>
              </a:rPr>
              <a:t>Java</a:t>
            </a:r>
            <a:r>
              <a:rPr lang="zh-CN" altLang="en-US" sz="2000" b="1" dirty="0">
                <a:effectLst>
                  <a:outerShdw blurRad="38100" dist="38100" dir="2700000" algn="tl">
                    <a:srgbClr val="FFFFFF"/>
                  </a:outerShdw>
                </a:effectLst>
                <a:latin typeface="+mn-lt"/>
                <a:ea typeface="楷体" pitchFamily="49" charset="-122"/>
              </a:rPr>
              <a:t>语言就无能为力了。  </a:t>
            </a:r>
          </a:p>
        </p:txBody>
      </p:sp>
      <p:sp>
        <p:nvSpPr>
          <p:cNvPr id="742418" name="Text Box 18"/>
          <p:cNvSpPr txBox="1">
            <a:spLocks noChangeArrowheads="1"/>
          </p:cNvSpPr>
          <p:nvPr/>
        </p:nvSpPr>
        <p:spPr bwMode="auto">
          <a:xfrm>
            <a:off x="3502966" y="3892564"/>
            <a:ext cx="8039100" cy="1323439"/>
          </a:xfrm>
          <a:prstGeom prst="rect">
            <a:avLst/>
          </a:prstGeom>
          <a:gradFill flip="none" rotWithShape="1">
            <a:gsLst>
              <a:gs pos="0">
                <a:srgbClr val="008000"/>
              </a:gs>
              <a:gs pos="64999">
                <a:srgbClr val="F0EBD5"/>
              </a:gs>
              <a:gs pos="100000">
                <a:srgbClr val="D1C39F"/>
              </a:gs>
            </a:gsLst>
            <a:lin ang="2700000" scaled="1"/>
            <a:tileRect/>
          </a:gradFill>
          <a:ln w="15875">
            <a:solidFill>
              <a:srgbClr val="C00000"/>
            </a:solidFill>
            <a:miter lim="800000"/>
            <a:headEnd/>
            <a:tailEnd/>
          </a:ln>
          <a:effectLst>
            <a:outerShdw blurRad="50800" dist="38100" dir="2700000" algn="tl" rotWithShape="0">
              <a:prstClr val="black">
                <a:alpha val="40000"/>
              </a:prstClr>
            </a:outerShdw>
          </a:effectLst>
        </p:spPr>
        <p:txBody>
          <a:bodyPr wrap="square">
            <a:spAutoFit/>
          </a:bodyPr>
          <a:lstStyle/>
          <a:p>
            <a:pPr>
              <a:spcBef>
                <a:spcPct val="50000"/>
              </a:spcBef>
            </a:pPr>
            <a:r>
              <a:rPr lang="zh-CN" altLang="en-US" sz="2000" b="1" dirty="0">
                <a:solidFill>
                  <a:srgbClr val="CC0000"/>
                </a:solidFill>
                <a:effectLst>
                  <a:outerShdw blurRad="38100" dist="38100" dir="2700000" algn="tl">
                    <a:srgbClr val="000000"/>
                  </a:outerShdw>
                </a:effectLst>
                <a:latin typeface="+mn-lt"/>
                <a:ea typeface="楷体" pitchFamily="49" charset="-122"/>
              </a:rPr>
              <a:t>面向对象</a:t>
            </a:r>
            <a:r>
              <a:rPr lang="zh-CN" altLang="en-US" sz="2000" b="1" dirty="0">
                <a:effectLst>
                  <a:outerShdw blurRad="38100" dist="38100" dir="2700000" algn="tl">
                    <a:srgbClr val="FFFFFF"/>
                  </a:outerShdw>
                </a:effectLst>
                <a:latin typeface="+mn-lt"/>
                <a:ea typeface="楷体" pitchFamily="49" charset="-122"/>
              </a:rPr>
              <a:t>，</a:t>
            </a:r>
            <a:r>
              <a:rPr lang="zh-CN" altLang="en-US" sz="2000" b="1" dirty="0">
                <a:solidFill>
                  <a:srgbClr val="CC00CC"/>
                </a:solidFill>
                <a:effectLst>
                  <a:outerShdw blurRad="38100" dist="38100" dir="2700000" algn="tl">
                    <a:srgbClr val="000000"/>
                  </a:outerShdw>
                </a:effectLst>
                <a:latin typeface="+mn-lt"/>
                <a:ea typeface="楷体" pitchFamily="49" charset="-122"/>
              </a:rPr>
              <a:t>市场份额较大</a:t>
            </a:r>
            <a:r>
              <a:rPr lang="zh-CN" altLang="en-US" sz="2000" b="1" dirty="0">
                <a:effectLst>
                  <a:outerShdw blurRad="38100" dist="38100" dir="2700000" algn="tl">
                    <a:srgbClr val="FFFFFF"/>
                  </a:outerShdw>
                </a:effectLst>
                <a:latin typeface="+mn-lt"/>
                <a:ea typeface="楷体" pitchFamily="49" charset="-122"/>
              </a:rPr>
              <a:t>，</a:t>
            </a:r>
            <a:r>
              <a:rPr lang="en-US" altLang="zh-CN" sz="2000" b="1" dirty="0">
                <a:effectLst>
                  <a:outerShdw blurRad="38100" dist="38100" dir="2700000" algn="tl">
                    <a:srgbClr val="FFFFFF"/>
                  </a:outerShdw>
                </a:effectLst>
                <a:latin typeface="+mn-lt"/>
                <a:ea typeface="楷体" pitchFamily="49" charset="-122"/>
              </a:rPr>
              <a:t>2000</a:t>
            </a:r>
            <a:r>
              <a:rPr lang="zh-CN" altLang="en-US" sz="2000" b="1" dirty="0">
                <a:effectLst>
                  <a:outerShdw blurRad="38100" dist="38100" dir="2700000" algn="tl">
                    <a:srgbClr val="FFFFFF"/>
                  </a:outerShdw>
                </a:effectLst>
                <a:latin typeface="+mn-lt"/>
                <a:ea typeface="楷体" pitchFamily="49" charset="-122"/>
              </a:rPr>
              <a:t>年</a:t>
            </a:r>
            <a:r>
              <a:rPr lang="en-US" altLang="zh-CN" sz="2000" b="1" dirty="0">
                <a:effectLst>
                  <a:outerShdw blurRad="38100" dist="38100" dir="2700000" algn="tl">
                    <a:srgbClr val="FFFFFF"/>
                  </a:outerShdw>
                </a:effectLst>
                <a:latin typeface="+mn-lt"/>
                <a:ea typeface="楷体" pitchFamily="49" charset="-122"/>
              </a:rPr>
              <a:t>Microsoft</a:t>
            </a:r>
            <a:r>
              <a:rPr lang="en-US" altLang="zh-CN" sz="2000" b="1" dirty="0">
                <a:latin typeface="+mn-lt"/>
                <a:ea typeface="楷体" pitchFamily="49" charset="-122"/>
              </a:rPr>
              <a:t> </a:t>
            </a:r>
            <a:r>
              <a:rPr lang="zh-CN" altLang="en-US" sz="2000" b="1" dirty="0">
                <a:latin typeface="+mn-lt"/>
                <a:ea typeface="楷体" pitchFamily="49" charset="-122"/>
              </a:rPr>
              <a:t>公司出品，读作</a:t>
            </a:r>
            <a:r>
              <a:rPr lang="en-US" altLang="zh-CN" sz="2000" b="1" dirty="0">
                <a:latin typeface="+mn-lt"/>
                <a:ea typeface="楷体" pitchFamily="49" charset="-122"/>
              </a:rPr>
              <a:t>C Sharp </a:t>
            </a:r>
            <a:r>
              <a:rPr lang="zh-CN" altLang="en-US" sz="2000" b="1" dirty="0">
                <a:latin typeface="+mn-lt"/>
                <a:ea typeface="楷体" pitchFamily="49" charset="-122"/>
              </a:rPr>
              <a:t>。戏称其为</a:t>
            </a:r>
            <a:r>
              <a:rPr lang="en-US" altLang="zh-CN" sz="2000" b="1" dirty="0">
                <a:latin typeface="+mn-lt"/>
                <a:ea typeface="楷体" pitchFamily="49" charset="-122"/>
              </a:rPr>
              <a:t>C++++ </a:t>
            </a:r>
            <a:r>
              <a:rPr lang="zh-CN" altLang="en-US" sz="2000" b="1" dirty="0">
                <a:latin typeface="+mn-lt"/>
                <a:ea typeface="楷体" pitchFamily="49" charset="-122"/>
              </a:rPr>
              <a:t>，它也照搬了</a:t>
            </a:r>
            <a:r>
              <a:rPr lang="en-US" altLang="zh-CN" sz="2000" b="1" dirty="0">
                <a:latin typeface="+mn-lt"/>
                <a:ea typeface="楷体" pitchFamily="49" charset="-122"/>
              </a:rPr>
              <a:t>C/C++</a:t>
            </a:r>
            <a:r>
              <a:rPr lang="zh-CN" altLang="en-US" sz="2000" b="1" dirty="0">
                <a:latin typeface="+mn-lt"/>
                <a:ea typeface="楷体" pitchFamily="49" charset="-122"/>
              </a:rPr>
              <a:t>的语法 ，诞生在</a:t>
            </a:r>
            <a:r>
              <a:rPr lang="en-US" altLang="zh-CN" sz="2000" b="1" dirty="0">
                <a:latin typeface="+mn-lt"/>
                <a:ea typeface="楷体" pitchFamily="49" charset="-122"/>
              </a:rPr>
              <a:t>Java</a:t>
            </a:r>
            <a:r>
              <a:rPr lang="zh-CN" altLang="en-US" sz="2000" b="1" dirty="0">
                <a:latin typeface="+mn-lt"/>
                <a:ea typeface="楷体" pitchFamily="49" charset="-122"/>
              </a:rPr>
              <a:t>语言之后，所以它能把</a:t>
            </a:r>
            <a:r>
              <a:rPr lang="en-US" altLang="zh-CN" sz="2000" b="1" dirty="0">
                <a:latin typeface="+mn-lt"/>
                <a:ea typeface="楷体" pitchFamily="49" charset="-122"/>
              </a:rPr>
              <a:t>Java</a:t>
            </a:r>
            <a:r>
              <a:rPr lang="zh-CN" altLang="en-US" sz="2000" b="1" dirty="0">
                <a:latin typeface="+mn-lt"/>
                <a:ea typeface="楷体" pitchFamily="49" charset="-122"/>
              </a:rPr>
              <a:t>语言的成功之处吸收进来，把不成功之处抛弃，打造了一个似</a:t>
            </a:r>
            <a:r>
              <a:rPr lang="en-US" altLang="zh-CN" sz="2000" b="1" dirty="0">
                <a:latin typeface="+mn-lt"/>
                <a:ea typeface="楷体" pitchFamily="49" charset="-122"/>
              </a:rPr>
              <a:t>Java</a:t>
            </a:r>
            <a:r>
              <a:rPr lang="zh-CN" altLang="en-US" sz="2000" b="1" dirty="0">
                <a:latin typeface="+mn-lt"/>
                <a:ea typeface="楷体" pitchFamily="49" charset="-122"/>
              </a:rPr>
              <a:t>而非</a:t>
            </a:r>
            <a:r>
              <a:rPr lang="en-US" altLang="zh-CN" sz="2000" b="1" dirty="0">
                <a:latin typeface="+mn-lt"/>
                <a:ea typeface="楷体" pitchFamily="49" charset="-122"/>
              </a:rPr>
              <a:t>Java</a:t>
            </a:r>
            <a:r>
              <a:rPr lang="zh-CN" altLang="en-US" sz="2000" b="1" dirty="0">
                <a:latin typeface="+mn-lt"/>
                <a:ea typeface="楷体" pitchFamily="49" charset="-122"/>
              </a:rPr>
              <a:t>，还有点超越</a:t>
            </a:r>
            <a:r>
              <a:rPr lang="en-US" altLang="zh-CN" sz="2000" b="1" dirty="0">
                <a:latin typeface="+mn-lt"/>
                <a:ea typeface="楷体" pitchFamily="49" charset="-122"/>
              </a:rPr>
              <a:t>Java</a:t>
            </a:r>
            <a:r>
              <a:rPr lang="zh-CN" altLang="en-US" sz="2000" b="1" dirty="0">
                <a:latin typeface="+mn-lt"/>
                <a:ea typeface="楷体" pitchFamily="49" charset="-122"/>
              </a:rPr>
              <a:t>的语言。 </a:t>
            </a:r>
          </a:p>
        </p:txBody>
      </p:sp>
      <p:sp>
        <p:nvSpPr>
          <p:cNvPr id="20" name="Text Box 11"/>
          <p:cNvSpPr txBox="1">
            <a:spLocks noChangeArrowheads="1"/>
          </p:cNvSpPr>
          <p:nvPr/>
        </p:nvSpPr>
        <p:spPr bwMode="auto">
          <a:xfrm>
            <a:off x="1340164" y="5422231"/>
            <a:ext cx="1655762" cy="466725"/>
          </a:xfrm>
          <a:prstGeom prst="rect">
            <a:avLst/>
          </a:prstGeom>
          <a:solidFill>
            <a:srgbClr val="FF66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66FF"/>
            </a:extrusionClr>
          </a:sp3d>
        </p:spPr>
        <p:txBody>
          <a:bodyPr>
            <a:spAutoFit/>
            <a:flatTx/>
          </a:bodyPr>
          <a:lstStyle/>
          <a:p>
            <a:pPr algn="ctr">
              <a:spcBef>
                <a:spcPct val="50000"/>
              </a:spcBef>
            </a:pPr>
            <a:r>
              <a:rPr lang="en-US" altLang="zh-CN" b="1" dirty="0">
                <a:effectLst>
                  <a:outerShdw blurRad="38100" dist="38100" dir="2700000" algn="tl">
                    <a:srgbClr val="FFFFFF"/>
                  </a:outerShdw>
                </a:effectLst>
                <a:latin typeface="+mn-lt"/>
                <a:ea typeface="楷体_GB2312" pitchFamily="49" charset="-122"/>
              </a:rPr>
              <a:t>Python</a:t>
            </a:r>
          </a:p>
        </p:txBody>
      </p:sp>
      <p:sp>
        <p:nvSpPr>
          <p:cNvPr id="19" name="AutoShape 14"/>
          <p:cNvSpPr>
            <a:spLocks noChangeArrowheads="1"/>
          </p:cNvSpPr>
          <p:nvPr/>
        </p:nvSpPr>
        <p:spPr bwMode="auto">
          <a:xfrm rot="5400000">
            <a:off x="1917307" y="4922458"/>
            <a:ext cx="504000" cy="2880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rgbClr val="FF0000"/>
              </a:gs>
              <a:gs pos="100000">
                <a:srgbClr val="FF0000">
                  <a:gamma/>
                  <a:shade val="46275"/>
                  <a:invGamma/>
                </a:srgbClr>
              </a:gs>
            </a:gsLst>
            <a:lin ang="5400000" scaled="1"/>
          </a:gradFill>
          <a:ln w="9525">
            <a:solidFill>
              <a:schemeClr val="tx1"/>
            </a:solidFill>
            <a:miter lim="800000"/>
            <a:headEnd/>
            <a:tailEnd/>
          </a:ln>
          <a:effectLst/>
        </p:spPr>
        <p:txBody>
          <a:bodyPr wrap="none" anchor="ctr"/>
          <a:lstStyle/>
          <a:p>
            <a:endParaRPr lang="zh-CN" altLang="en-US"/>
          </a:p>
        </p:txBody>
      </p:sp>
      <p:sp>
        <p:nvSpPr>
          <p:cNvPr id="21" name="Text Box 18"/>
          <p:cNvSpPr txBox="1">
            <a:spLocks noChangeArrowheads="1"/>
          </p:cNvSpPr>
          <p:nvPr/>
        </p:nvSpPr>
        <p:spPr bwMode="auto">
          <a:xfrm>
            <a:off x="3504408" y="4520409"/>
            <a:ext cx="8039100" cy="2246769"/>
          </a:xfrm>
          <a:prstGeom prst="rect">
            <a:avLst/>
          </a:prstGeom>
          <a:gradFill flip="none" rotWithShape="1">
            <a:gsLst>
              <a:gs pos="0">
                <a:srgbClr val="FF66FF"/>
              </a:gs>
              <a:gs pos="64999">
                <a:srgbClr val="F0EBD5"/>
              </a:gs>
              <a:gs pos="100000">
                <a:srgbClr val="D1C39F"/>
              </a:gs>
            </a:gsLst>
            <a:lin ang="2700000" scaled="1"/>
            <a:tileRect/>
          </a:gradFill>
          <a:ln w="15875">
            <a:solidFill>
              <a:srgbClr val="C00000"/>
            </a:solidFill>
            <a:miter lim="800000"/>
            <a:headEnd/>
            <a:tailEnd/>
          </a:ln>
          <a:effectLst>
            <a:outerShdw blurRad="50800" dist="38100" dir="2700000" algn="tl" rotWithShape="0">
              <a:prstClr val="black">
                <a:alpha val="40000"/>
              </a:prstClr>
            </a:outerShdw>
          </a:effectLst>
        </p:spPr>
        <p:txBody>
          <a:bodyPr wrap="square">
            <a:spAutoFit/>
          </a:bodyPr>
          <a:lstStyle/>
          <a:p>
            <a:pPr>
              <a:spcBef>
                <a:spcPct val="50000"/>
              </a:spcBef>
            </a:pPr>
            <a:r>
              <a:rPr lang="zh-CN" altLang="en-US" sz="2000" b="1" dirty="0">
                <a:solidFill>
                  <a:srgbClr val="CC0000"/>
                </a:solidFill>
                <a:effectLst>
                  <a:innerShdw blurRad="63500" dist="50800">
                    <a:prstClr val="black">
                      <a:alpha val="50000"/>
                    </a:prstClr>
                  </a:innerShdw>
                </a:effectLst>
                <a:latin typeface="+mn-lt"/>
                <a:ea typeface="楷体" pitchFamily="49" charset="-122"/>
              </a:rPr>
              <a:t>面向对象</a:t>
            </a:r>
            <a:r>
              <a:rPr lang="zh-CN" altLang="en-US" sz="2000" b="1" dirty="0">
                <a:effectLst>
                  <a:innerShdw blurRad="63500" dist="50800">
                    <a:prstClr val="black">
                      <a:alpha val="50000"/>
                    </a:prstClr>
                  </a:innerShdw>
                </a:effectLst>
                <a:latin typeface="+mn-lt"/>
                <a:ea typeface="楷体" pitchFamily="49" charset="-122"/>
              </a:rPr>
              <a:t>，</a:t>
            </a:r>
            <a:r>
              <a:rPr lang="zh-CN" altLang="en-US" sz="2000" b="1" dirty="0">
                <a:solidFill>
                  <a:srgbClr val="CC00CC"/>
                </a:solidFill>
                <a:effectLst>
                  <a:innerShdw blurRad="63500" dist="50800">
                    <a:prstClr val="black">
                      <a:alpha val="50000"/>
                    </a:prstClr>
                  </a:innerShdw>
                </a:effectLst>
                <a:latin typeface="+mn-lt"/>
                <a:ea typeface="楷体" pitchFamily="49" charset="-122"/>
              </a:rPr>
              <a:t>市场份额较大</a:t>
            </a:r>
            <a:r>
              <a:rPr lang="zh-CN" altLang="en-US" sz="2000" b="1" dirty="0">
                <a:effectLst>
                  <a:innerShdw blurRad="63500" dist="50800">
                    <a:prstClr val="black">
                      <a:alpha val="50000"/>
                    </a:prstClr>
                  </a:innerShdw>
                </a:effectLst>
                <a:latin typeface="+mn-lt"/>
                <a:ea typeface="楷体" pitchFamily="49" charset="-122"/>
              </a:rPr>
              <a:t>，</a:t>
            </a:r>
            <a:r>
              <a:rPr lang="en-US" sz="2000" b="1" dirty="0">
                <a:effectLst>
                  <a:innerShdw blurRad="63500" dist="50800">
                    <a:prstClr val="black">
                      <a:alpha val="50000"/>
                    </a:prstClr>
                  </a:innerShdw>
                </a:effectLst>
                <a:latin typeface="+mn-lt"/>
                <a:ea typeface="楷体" pitchFamily="49" charset="-122"/>
              </a:rPr>
              <a:t>Python</a:t>
            </a:r>
            <a:r>
              <a:rPr lang="zh-CN" altLang="en-US" sz="2000" b="1" dirty="0">
                <a:effectLst>
                  <a:innerShdw blurRad="63500" dist="50800">
                    <a:prstClr val="black">
                      <a:alpha val="50000"/>
                    </a:prstClr>
                  </a:innerShdw>
                </a:effectLst>
                <a:latin typeface="+mn-lt"/>
                <a:ea typeface="楷体" pitchFamily="49" charset="-122"/>
              </a:rPr>
              <a:t>（大蟒蛇）是一种脚本语言，主要由</a:t>
            </a:r>
            <a:r>
              <a:rPr lang="en-US" sz="2000" b="1" dirty="0">
                <a:effectLst>
                  <a:innerShdw blurRad="63500" dist="50800">
                    <a:prstClr val="black">
                      <a:alpha val="50000"/>
                    </a:prstClr>
                  </a:innerShdw>
                </a:effectLst>
                <a:latin typeface="+mn-lt"/>
                <a:ea typeface="楷体" pitchFamily="49" charset="-122"/>
              </a:rPr>
              <a:t>C</a:t>
            </a:r>
            <a:r>
              <a:rPr lang="zh-CN" altLang="en-US" sz="2000" b="1" dirty="0">
                <a:effectLst>
                  <a:innerShdw blurRad="63500" dist="50800">
                    <a:prstClr val="black">
                      <a:alpha val="50000"/>
                    </a:prstClr>
                  </a:innerShdw>
                </a:effectLst>
                <a:latin typeface="+mn-lt"/>
                <a:ea typeface="楷体" pitchFamily="49" charset="-122"/>
              </a:rPr>
              <a:t>语言实现，其创始人为荷兰人吉多</a:t>
            </a:r>
            <a:r>
              <a:rPr lang="en-US" sz="2000" b="1" dirty="0">
                <a:effectLst>
                  <a:innerShdw blurRad="63500" dist="50800">
                    <a:prstClr val="black">
                      <a:alpha val="50000"/>
                    </a:prstClr>
                  </a:innerShdw>
                </a:effectLst>
                <a:latin typeface="+mn-lt"/>
                <a:ea typeface="楷体" pitchFamily="49" charset="-122"/>
              </a:rPr>
              <a:t>·</a:t>
            </a:r>
            <a:r>
              <a:rPr lang="zh-CN" altLang="en-US" sz="2000" b="1" dirty="0">
                <a:effectLst>
                  <a:innerShdw blurRad="63500" dist="50800">
                    <a:prstClr val="black">
                      <a:alpha val="50000"/>
                    </a:prstClr>
                  </a:innerShdw>
                </a:effectLst>
                <a:latin typeface="+mn-lt"/>
                <a:ea typeface="楷体" pitchFamily="49" charset="-122"/>
              </a:rPr>
              <a:t>范罗苏姆（</a:t>
            </a:r>
            <a:r>
              <a:rPr lang="en-US" sz="2000" b="1" dirty="0">
                <a:effectLst>
                  <a:innerShdw blurRad="63500" dist="50800">
                    <a:prstClr val="black">
                      <a:alpha val="50000"/>
                    </a:prstClr>
                  </a:innerShdw>
                </a:effectLst>
                <a:latin typeface="+mn-lt"/>
                <a:ea typeface="楷体" pitchFamily="49" charset="-122"/>
              </a:rPr>
              <a:t>Guido van </a:t>
            </a:r>
            <a:r>
              <a:rPr lang="en-US" sz="2000" b="1" dirty="0" err="1">
                <a:effectLst>
                  <a:innerShdw blurRad="63500" dist="50800">
                    <a:prstClr val="black">
                      <a:alpha val="50000"/>
                    </a:prstClr>
                  </a:innerShdw>
                </a:effectLst>
                <a:latin typeface="+mn-lt"/>
                <a:ea typeface="楷体" pitchFamily="49" charset="-122"/>
              </a:rPr>
              <a:t>Rossum</a:t>
            </a:r>
            <a:r>
              <a:rPr lang="zh-CN" altLang="en-US" sz="2000" b="1" dirty="0">
                <a:effectLst>
                  <a:innerShdw blurRad="63500" dist="50800">
                    <a:prstClr val="black">
                      <a:alpha val="50000"/>
                    </a:prstClr>
                  </a:innerShdw>
                </a:effectLst>
                <a:latin typeface="+mn-lt"/>
                <a:ea typeface="楷体" pitchFamily="49" charset="-122"/>
              </a:rPr>
              <a:t>）。</a:t>
            </a:r>
            <a:r>
              <a:rPr lang="en-US" sz="2000" b="1" dirty="0">
                <a:effectLst>
                  <a:innerShdw blurRad="63500" dist="50800">
                    <a:prstClr val="black">
                      <a:alpha val="50000"/>
                    </a:prstClr>
                  </a:innerShdw>
                </a:effectLst>
                <a:latin typeface="+mn-lt"/>
                <a:ea typeface="楷体" pitchFamily="49" charset="-122"/>
              </a:rPr>
              <a:t>Python</a:t>
            </a:r>
            <a:r>
              <a:rPr lang="zh-CN" altLang="en-US" sz="2000" b="1" dirty="0">
                <a:effectLst>
                  <a:innerShdw blurRad="63500" dist="50800">
                    <a:prstClr val="black">
                      <a:alpha val="50000"/>
                    </a:prstClr>
                  </a:innerShdw>
                </a:effectLst>
                <a:latin typeface="+mn-lt"/>
                <a:ea typeface="楷体" pitchFamily="49" charset="-122"/>
              </a:rPr>
              <a:t>其实也是基于</a:t>
            </a:r>
            <a:r>
              <a:rPr lang="en-US" sz="2000" b="1" dirty="0">
                <a:effectLst>
                  <a:innerShdw blurRad="63500" dist="50800">
                    <a:prstClr val="black">
                      <a:alpha val="50000"/>
                    </a:prstClr>
                  </a:innerShdw>
                </a:effectLst>
                <a:latin typeface="+mn-lt"/>
                <a:ea typeface="楷体" pitchFamily="49" charset="-122"/>
              </a:rPr>
              <a:t>C/C++</a:t>
            </a:r>
            <a:r>
              <a:rPr lang="zh-CN" altLang="en-US" sz="2000" b="1" dirty="0">
                <a:effectLst>
                  <a:innerShdw blurRad="63500" dist="50800">
                    <a:prstClr val="black">
                      <a:alpha val="50000"/>
                    </a:prstClr>
                  </a:innerShdw>
                </a:effectLst>
                <a:latin typeface="+mn-lt"/>
                <a:ea typeface="楷体" pitchFamily="49" charset="-122"/>
              </a:rPr>
              <a:t>创造的，它们的区别主要体现在，</a:t>
            </a:r>
            <a:r>
              <a:rPr lang="en-US" sz="2000" b="1" dirty="0">
                <a:effectLst>
                  <a:innerShdw blurRad="63500" dist="50800">
                    <a:prstClr val="black">
                      <a:alpha val="50000"/>
                    </a:prstClr>
                  </a:innerShdw>
                </a:effectLst>
                <a:latin typeface="+mn-lt"/>
                <a:ea typeface="楷体" pitchFamily="49" charset="-122"/>
              </a:rPr>
              <a:t>C/C++</a:t>
            </a:r>
            <a:r>
              <a:rPr lang="zh-CN" altLang="en-US" sz="2000" b="1" dirty="0">
                <a:effectLst>
                  <a:innerShdw blurRad="63500" dist="50800">
                    <a:prstClr val="black">
                      <a:alpha val="50000"/>
                    </a:prstClr>
                  </a:innerShdw>
                </a:effectLst>
                <a:latin typeface="+mn-lt"/>
                <a:ea typeface="楷体" pitchFamily="49" charset="-122"/>
              </a:rPr>
              <a:t>效率高，编程难；</a:t>
            </a:r>
            <a:r>
              <a:rPr lang="en-US" sz="2000" b="1" dirty="0">
                <a:effectLst>
                  <a:innerShdw blurRad="63500" dist="50800">
                    <a:prstClr val="black">
                      <a:alpha val="50000"/>
                    </a:prstClr>
                  </a:innerShdw>
                </a:effectLst>
                <a:latin typeface="+mn-lt"/>
                <a:ea typeface="楷体" pitchFamily="49" charset="-122"/>
              </a:rPr>
              <a:t>Python</a:t>
            </a:r>
            <a:r>
              <a:rPr lang="zh-CN" altLang="en-US" sz="2000" b="1" dirty="0">
                <a:effectLst>
                  <a:innerShdw blurRad="63500" dist="50800">
                    <a:prstClr val="black">
                      <a:alpha val="50000"/>
                    </a:prstClr>
                  </a:innerShdw>
                </a:effectLst>
                <a:latin typeface="+mn-lt"/>
                <a:ea typeface="楷体" pitchFamily="49" charset="-122"/>
              </a:rPr>
              <a:t>效率低，编程简单。因此，很多公司在核心的功能、需要大量运行的部分更倾向于选择</a:t>
            </a:r>
            <a:r>
              <a:rPr lang="en-US" sz="2000" b="1" dirty="0">
                <a:effectLst>
                  <a:innerShdw blurRad="63500" dist="50800">
                    <a:prstClr val="black">
                      <a:alpha val="50000"/>
                    </a:prstClr>
                  </a:innerShdw>
                </a:effectLst>
                <a:latin typeface="+mn-lt"/>
                <a:ea typeface="楷体" pitchFamily="49" charset="-122"/>
              </a:rPr>
              <a:t>C/C++</a:t>
            </a:r>
            <a:r>
              <a:rPr lang="zh-CN" altLang="en-US" sz="2000" b="1" dirty="0">
                <a:effectLst>
                  <a:innerShdw blurRad="63500" dist="50800">
                    <a:prstClr val="black">
                      <a:alpha val="50000"/>
                    </a:prstClr>
                  </a:innerShdw>
                </a:effectLst>
                <a:latin typeface="+mn-lt"/>
                <a:ea typeface="楷体" pitchFamily="49" charset="-122"/>
              </a:rPr>
              <a:t>，而在执行次数不多，但对写代码速度要求比较高的部分则更倾向于使用</a:t>
            </a:r>
            <a:r>
              <a:rPr lang="en-US" sz="2000" b="1" dirty="0">
                <a:effectLst>
                  <a:innerShdw blurRad="63500" dist="50800">
                    <a:prstClr val="black">
                      <a:alpha val="50000"/>
                    </a:prstClr>
                  </a:innerShdw>
                </a:effectLst>
                <a:latin typeface="+mn-lt"/>
                <a:ea typeface="楷体" pitchFamily="49" charset="-122"/>
              </a:rPr>
              <a:t>Python</a:t>
            </a:r>
            <a:r>
              <a:rPr lang="zh-CN" altLang="en-US" sz="2000" b="1" dirty="0">
                <a:effectLst>
                  <a:innerShdw blurRad="63500" dist="50800">
                    <a:prstClr val="black">
                      <a:alpha val="50000"/>
                    </a:prstClr>
                  </a:innerShdw>
                </a:effectLst>
                <a:latin typeface="+mn-lt"/>
                <a:ea typeface="楷体" pitchFamily="49" charset="-122"/>
              </a:rPr>
              <a:t>。</a:t>
            </a:r>
          </a:p>
        </p:txBody>
      </p:sp>
      <p:sp>
        <p:nvSpPr>
          <p:cNvPr id="742420" name="Text Box 20"/>
          <p:cNvSpPr txBox="1">
            <a:spLocks noChangeArrowheads="1"/>
          </p:cNvSpPr>
          <p:nvPr/>
        </p:nvSpPr>
        <p:spPr bwMode="auto">
          <a:xfrm>
            <a:off x="1365540" y="4553563"/>
            <a:ext cx="10203068" cy="2137701"/>
          </a:xfrm>
          <a:prstGeom prst="rect">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13500000" scaled="1"/>
            <a:tileRect/>
          </a:gradFill>
          <a:ln w="38100">
            <a:solidFill>
              <a:srgbClr val="006600"/>
            </a:solidFill>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style>
          <a:lnRef idx="1">
            <a:schemeClr val="dk1"/>
          </a:lnRef>
          <a:fillRef idx="2">
            <a:schemeClr val="dk1"/>
          </a:fillRef>
          <a:effectRef idx="1">
            <a:schemeClr val="dk1"/>
          </a:effectRef>
          <a:fontRef idx="minor">
            <a:schemeClr val="dk1"/>
          </a:fontRef>
        </p:style>
        <p:txBody>
          <a:bodyPr wrap="square">
            <a:spAutoFit/>
          </a:bodyPr>
          <a:lstStyle/>
          <a:p>
            <a:pPr marL="342900" indent="-342900">
              <a:lnSpc>
                <a:spcPts val="2500"/>
              </a:lnSpc>
              <a:spcBef>
                <a:spcPct val="50000"/>
              </a:spcBef>
              <a:buFont typeface="Wingdings" panose="05000000000000000000" pitchFamily="2" charset="2"/>
              <a:buChar char="l"/>
            </a:pPr>
            <a:r>
              <a:rPr lang="en-US" altLang="zh-CN" sz="2000" b="1" dirty="0">
                <a:solidFill>
                  <a:srgbClr val="0000FF"/>
                </a:solidFill>
                <a:ea typeface="微软雅黑" pitchFamily="34" charset="-122"/>
              </a:rPr>
              <a:t>C</a:t>
            </a:r>
            <a:r>
              <a:rPr lang="zh-CN" altLang="en-US" sz="2000" b="1" dirty="0">
                <a:solidFill>
                  <a:srgbClr val="0000FF"/>
                </a:solidFill>
                <a:ea typeface="微软雅黑" pitchFamily="34" charset="-122"/>
              </a:rPr>
              <a:t>语言可以说是</a:t>
            </a:r>
            <a:r>
              <a:rPr lang="en-US" altLang="zh-CN" sz="2000" b="1" dirty="0">
                <a:solidFill>
                  <a:srgbClr val="0000FF"/>
                </a:solidFill>
                <a:ea typeface="微软雅黑" pitchFamily="34" charset="-122"/>
              </a:rPr>
              <a:t>C++</a:t>
            </a:r>
            <a:r>
              <a:rPr lang="zh-CN" altLang="en-US" sz="2000" b="1" dirty="0">
                <a:solidFill>
                  <a:srgbClr val="0000FF"/>
                </a:solidFill>
                <a:ea typeface="微软雅黑" pitchFamily="34" charset="-122"/>
              </a:rPr>
              <a:t>、</a:t>
            </a:r>
            <a:r>
              <a:rPr lang="en-US" altLang="zh-CN" sz="2000" b="1" dirty="0">
                <a:solidFill>
                  <a:srgbClr val="0000FF"/>
                </a:solidFill>
                <a:ea typeface="微软雅黑" pitchFamily="34" charset="-122"/>
              </a:rPr>
              <a:t>Java</a:t>
            </a:r>
            <a:r>
              <a:rPr lang="zh-CN" altLang="en-US" sz="2000" b="1" dirty="0">
                <a:solidFill>
                  <a:srgbClr val="0000FF"/>
                </a:solidFill>
                <a:ea typeface="微软雅黑" pitchFamily="34" charset="-122"/>
              </a:rPr>
              <a:t>、</a:t>
            </a:r>
            <a:r>
              <a:rPr lang="en-US" altLang="zh-CN" sz="2000" b="1" dirty="0">
                <a:solidFill>
                  <a:srgbClr val="0000FF"/>
                </a:solidFill>
                <a:ea typeface="微软雅黑" pitchFamily="34" charset="-122"/>
              </a:rPr>
              <a:t>C#</a:t>
            </a:r>
            <a:r>
              <a:rPr lang="zh-CN" altLang="en-US" sz="2000" b="1" dirty="0">
                <a:solidFill>
                  <a:srgbClr val="0000FF"/>
                </a:solidFill>
                <a:ea typeface="微软雅黑" pitchFamily="34" charset="-122"/>
              </a:rPr>
              <a:t>和</a:t>
            </a:r>
            <a:r>
              <a:rPr lang="en-US" altLang="zh-CN" sz="2000" b="1" dirty="0" err="1">
                <a:solidFill>
                  <a:srgbClr val="0000FF"/>
                </a:solidFill>
                <a:ea typeface="微软雅黑" pitchFamily="34" charset="-122"/>
              </a:rPr>
              <a:t>Pathon</a:t>
            </a:r>
            <a:r>
              <a:rPr lang="zh-CN" altLang="en-US" sz="2000" b="1" dirty="0">
                <a:solidFill>
                  <a:srgbClr val="0000FF"/>
                </a:solidFill>
                <a:ea typeface="微软雅黑" pitchFamily="34" charset="-122"/>
              </a:rPr>
              <a:t>语言的基础，还有很多专用语言也学习和借鉴了</a:t>
            </a:r>
            <a:r>
              <a:rPr lang="en-US" altLang="zh-CN" sz="2000" b="1" dirty="0">
                <a:solidFill>
                  <a:srgbClr val="0000FF"/>
                </a:solidFill>
                <a:ea typeface="微软雅黑" pitchFamily="34" charset="-122"/>
              </a:rPr>
              <a:t>C</a:t>
            </a:r>
            <a:r>
              <a:rPr lang="zh-CN" altLang="en-US" sz="2000" b="1" dirty="0">
                <a:solidFill>
                  <a:srgbClr val="0000FF"/>
                </a:solidFill>
                <a:ea typeface="微软雅黑" pitchFamily="34" charset="-122"/>
              </a:rPr>
              <a:t>语言，比如进行</a:t>
            </a:r>
            <a:r>
              <a:rPr lang="en-US" altLang="zh-CN" sz="2000" b="1" dirty="0">
                <a:solidFill>
                  <a:srgbClr val="0000FF"/>
                </a:solidFill>
                <a:ea typeface="微软雅黑" pitchFamily="34" charset="-122"/>
              </a:rPr>
              <a:t>Web</a:t>
            </a:r>
            <a:r>
              <a:rPr lang="zh-CN" altLang="en-US" sz="2000" b="1" dirty="0">
                <a:solidFill>
                  <a:srgbClr val="0000FF"/>
                </a:solidFill>
                <a:ea typeface="微软雅黑" pitchFamily="34" charset="-122"/>
              </a:rPr>
              <a:t>开发的</a:t>
            </a:r>
            <a:r>
              <a:rPr lang="en-US" altLang="zh-CN" sz="2000" b="1" dirty="0">
                <a:solidFill>
                  <a:srgbClr val="0000FF"/>
                </a:solidFill>
                <a:ea typeface="微软雅黑" pitchFamily="34" charset="-122"/>
              </a:rPr>
              <a:t>PHP</a:t>
            </a:r>
            <a:r>
              <a:rPr lang="zh-CN" altLang="en-US" sz="2000" b="1" dirty="0">
                <a:solidFill>
                  <a:srgbClr val="0000FF"/>
                </a:solidFill>
                <a:ea typeface="微软雅黑" pitchFamily="34" charset="-122"/>
              </a:rPr>
              <a:t>语言，做仿真的</a:t>
            </a:r>
            <a:r>
              <a:rPr lang="en-US" altLang="zh-CN" sz="2000" b="1" dirty="0">
                <a:solidFill>
                  <a:srgbClr val="0000FF"/>
                </a:solidFill>
                <a:ea typeface="微软雅黑" pitchFamily="34" charset="-122"/>
              </a:rPr>
              <a:t>MATLAB</a:t>
            </a:r>
            <a:r>
              <a:rPr lang="zh-CN" altLang="en-US" sz="2000" b="1" dirty="0">
                <a:solidFill>
                  <a:srgbClr val="0000FF"/>
                </a:solidFill>
                <a:ea typeface="微软雅黑" pitchFamily="34" charset="-122"/>
              </a:rPr>
              <a:t>的内嵌语言等。</a:t>
            </a:r>
            <a:endParaRPr lang="en-US" altLang="zh-CN" sz="2000" b="1" dirty="0">
              <a:solidFill>
                <a:srgbClr val="0000FF"/>
              </a:solidFill>
              <a:ea typeface="微软雅黑" pitchFamily="34" charset="-122"/>
            </a:endParaRPr>
          </a:p>
          <a:p>
            <a:pPr marL="342900" indent="-342900">
              <a:lnSpc>
                <a:spcPts val="2500"/>
              </a:lnSpc>
              <a:spcBef>
                <a:spcPct val="50000"/>
              </a:spcBef>
              <a:buFont typeface="Wingdings" panose="05000000000000000000" pitchFamily="2" charset="2"/>
              <a:buChar char="l"/>
            </a:pPr>
            <a:r>
              <a:rPr lang="zh-CN" altLang="en-US" sz="2000" b="1" dirty="0">
                <a:solidFill>
                  <a:srgbClr val="0000FF"/>
                </a:solidFill>
                <a:ea typeface="微软雅黑" pitchFamily="34" charset="-122"/>
              </a:rPr>
              <a:t>学好</a:t>
            </a:r>
            <a:r>
              <a:rPr lang="en-US" altLang="zh-CN" sz="2000" b="1" dirty="0">
                <a:solidFill>
                  <a:srgbClr val="0000FF"/>
                </a:solidFill>
                <a:ea typeface="微软雅黑" pitchFamily="34" charset="-122"/>
              </a:rPr>
              <a:t>C</a:t>
            </a:r>
            <a:r>
              <a:rPr lang="zh-CN" altLang="en-US" sz="2000" b="1" dirty="0">
                <a:solidFill>
                  <a:srgbClr val="0000FF"/>
                </a:solidFill>
                <a:ea typeface="微软雅黑" pitchFamily="34" charset="-122"/>
              </a:rPr>
              <a:t>语言对以后再学习其他语言大有帮助。</a:t>
            </a:r>
            <a:endParaRPr lang="en-US" altLang="zh-CN" sz="2000" b="1" dirty="0">
              <a:solidFill>
                <a:srgbClr val="0000FF"/>
              </a:solidFill>
              <a:ea typeface="微软雅黑" pitchFamily="34" charset="-122"/>
            </a:endParaRPr>
          </a:p>
          <a:p>
            <a:pPr marL="342900" indent="-342900">
              <a:lnSpc>
                <a:spcPts val="2500"/>
              </a:lnSpc>
              <a:spcBef>
                <a:spcPct val="50000"/>
              </a:spcBef>
              <a:buFont typeface="Wingdings" panose="05000000000000000000" pitchFamily="2" charset="2"/>
              <a:buChar char="l"/>
            </a:pPr>
            <a:r>
              <a:rPr lang="zh-CN" altLang="en-US" sz="2000" b="1" dirty="0">
                <a:solidFill>
                  <a:srgbClr val="0000FF"/>
                </a:solidFill>
                <a:ea typeface="微软雅黑" pitchFamily="34" charset="-122"/>
              </a:rPr>
              <a:t>计算机科学发展很快，若干年以后，什么技术、什么语言尽显风流无法预言。</a:t>
            </a:r>
            <a:endParaRPr lang="en-US" altLang="zh-CN" sz="2000" b="1" dirty="0">
              <a:solidFill>
                <a:srgbClr val="0000FF"/>
              </a:solidFill>
              <a:ea typeface="微软雅黑" pitchFamily="34" charset="-122"/>
            </a:endParaRPr>
          </a:p>
          <a:p>
            <a:pPr marL="342900" indent="-342900">
              <a:lnSpc>
                <a:spcPts val="2500"/>
              </a:lnSpc>
              <a:spcBef>
                <a:spcPct val="50000"/>
              </a:spcBef>
              <a:buFont typeface="Wingdings" panose="05000000000000000000" pitchFamily="2" charset="2"/>
              <a:buChar char="l"/>
            </a:pPr>
            <a:r>
              <a:rPr lang="zh-CN" altLang="en-US" sz="2000" b="1" dirty="0">
                <a:solidFill>
                  <a:srgbClr val="0000FF"/>
                </a:solidFill>
                <a:ea typeface="微软雅黑" pitchFamily="34" charset="-122"/>
              </a:rPr>
              <a:t>唯有掌握最基础的，才能以不变应万变，并立于不败之地。</a:t>
            </a:r>
          </a:p>
        </p:txBody>
      </p:sp>
      <p:sp>
        <p:nvSpPr>
          <p:cNvPr id="742419" name="AutoShape 19"/>
          <p:cNvSpPr>
            <a:spLocks noChangeArrowheads="1"/>
          </p:cNvSpPr>
          <p:nvPr/>
        </p:nvSpPr>
        <p:spPr bwMode="auto">
          <a:xfrm>
            <a:off x="2313307" y="1582878"/>
            <a:ext cx="8889411" cy="2782226"/>
          </a:xfrm>
          <a:prstGeom prst="cloudCallout">
            <a:avLst>
              <a:gd name="adj1" fmla="val -46865"/>
              <a:gd name="adj2" fmla="val -61123"/>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10800000" scaled="1"/>
            <a:tileRect/>
          </a:gradFill>
          <a:ln w="9525">
            <a:solidFill>
              <a:schemeClr val="tx1"/>
            </a:solidFill>
            <a:round/>
            <a:headEnd/>
            <a:tailEnd/>
          </a:ln>
          <a:effectLst>
            <a:outerShdw dist="107763" dir="2700000" algn="ctr" rotWithShape="0">
              <a:schemeClr val="bg2">
                <a:alpha val="50000"/>
              </a:schemeClr>
            </a:outerShdw>
          </a:effectLst>
        </p:spPr>
        <p:txBody>
          <a:bodyPr/>
          <a:lstStyle/>
          <a:p>
            <a:pPr algn="ctr"/>
            <a:r>
              <a:rPr lang="zh-CN" altLang="en-US" sz="2000" b="1" dirty="0">
                <a:latin typeface="+mn-lt"/>
                <a:ea typeface="楷体" pitchFamily="49" charset="-122"/>
              </a:rPr>
              <a:t>目前，</a:t>
            </a:r>
            <a:r>
              <a:rPr lang="en-US" sz="2000" b="1" dirty="0">
                <a:latin typeface="+mn-lt"/>
                <a:ea typeface="楷体" pitchFamily="49" charset="-122"/>
              </a:rPr>
              <a:t>C/C++</a:t>
            </a:r>
            <a:r>
              <a:rPr lang="zh-CN" altLang="en-US" sz="2000" b="1" dirty="0">
                <a:latin typeface="+mn-lt"/>
                <a:ea typeface="楷体" pitchFamily="49" charset="-122"/>
              </a:rPr>
              <a:t>、</a:t>
            </a:r>
            <a:r>
              <a:rPr lang="en-US" sz="2000" b="1" dirty="0">
                <a:latin typeface="+mn-lt"/>
                <a:ea typeface="楷体" pitchFamily="49" charset="-122"/>
              </a:rPr>
              <a:t>Java</a:t>
            </a:r>
            <a:r>
              <a:rPr lang="zh-CN" altLang="en-US" sz="2000" b="1" dirty="0">
                <a:latin typeface="+mn-lt"/>
                <a:ea typeface="楷体" pitchFamily="49" charset="-122"/>
              </a:rPr>
              <a:t>、</a:t>
            </a:r>
            <a:r>
              <a:rPr lang="en-US" sz="2000" b="1" dirty="0">
                <a:latin typeface="+mn-lt"/>
                <a:ea typeface="楷体" pitchFamily="49" charset="-122"/>
              </a:rPr>
              <a:t>C#</a:t>
            </a:r>
            <a:r>
              <a:rPr lang="zh-CN" altLang="en-US" sz="2000" b="1" dirty="0">
                <a:latin typeface="+mn-lt"/>
                <a:ea typeface="楷体" pitchFamily="49" charset="-122"/>
              </a:rPr>
              <a:t>和</a:t>
            </a:r>
            <a:r>
              <a:rPr lang="en-US" sz="2000" b="1" dirty="0">
                <a:latin typeface="+mn-lt"/>
                <a:ea typeface="楷体" pitchFamily="49" charset="-122"/>
              </a:rPr>
              <a:t>Python</a:t>
            </a:r>
            <a:r>
              <a:rPr lang="zh-CN" altLang="en-US" sz="2000" b="1" dirty="0">
                <a:latin typeface="+mn-lt"/>
                <a:ea typeface="楷体" pitchFamily="49" charset="-122"/>
              </a:rPr>
              <a:t>语言在每年度</a:t>
            </a:r>
            <a:r>
              <a:rPr lang="en-US" sz="2000" b="1" dirty="0">
                <a:latin typeface="+mn-lt"/>
                <a:ea typeface="楷体" pitchFamily="49" charset="-122"/>
              </a:rPr>
              <a:t>TIOBE</a:t>
            </a:r>
            <a:r>
              <a:rPr lang="zh-CN" altLang="en-US" sz="2000" b="1" dirty="0">
                <a:latin typeface="+mn-lt"/>
                <a:ea typeface="楷体" pitchFamily="49" charset="-122"/>
              </a:rPr>
              <a:t>公布编程语言排行榜中基本囊括了前</a:t>
            </a:r>
            <a:r>
              <a:rPr lang="en-US" sz="2000" b="1" dirty="0">
                <a:latin typeface="+mn-lt"/>
                <a:ea typeface="楷体" pitchFamily="49" charset="-122"/>
              </a:rPr>
              <a:t>5</a:t>
            </a:r>
            <a:r>
              <a:rPr lang="zh-CN" altLang="en-US" sz="2000" b="1" dirty="0">
                <a:latin typeface="+mn-lt"/>
                <a:ea typeface="楷体" pitchFamily="49" charset="-122"/>
              </a:rPr>
              <a:t>位，其他语言仅能在其专属领域里得以发挥作用。同时，</a:t>
            </a:r>
            <a:r>
              <a:rPr lang="en-US" sz="2000" b="1" dirty="0">
                <a:latin typeface="+mn-lt"/>
                <a:ea typeface="楷体" pitchFamily="49" charset="-122"/>
              </a:rPr>
              <a:t>C++</a:t>
            </a:r>
            <a:r>
              <a:rPr lang="zh-CN" altLang="en-US" sz="2000" b="1" dirty="0">
                <a:latin typeface="+mn-lt"/>
                <a:ea typeface="楷体" pitchFamily="49" charset="-122"/>
              </a:rPr>
              <a:t>，</a:t>
            </a:r>
            <a:r>
              <a:rPr lang="en-US" sz="2000" b="1" dirty="0">
                <a:latin typeface="+mn-lt"/>
                <a:ea typeface="楷体" pitchFamily="49" charset="-122"/>
              </a:rPr>
              <a:t>Java</a:t>
            </a:r>
            <a:r>
              <a:rPr lang="zh-CN" altLang="en-US" sz="2000" b="1" dirty="0">
                <a:latin typeface="+mn-lt"/>
                <a:ea typeface="楷体" pitchFamily="49" charset="-122"/>
              </a:rPr>
              <a:t>、</a:t>
            </a:r>
            <a:r>
              <a:rPr lang="en-US" sz="2000" b="1" dirty="0">
                <a:latin typeface="+mn-lt"/>
                <a:ea typeface="楷体" pitchFamily="49" charset="-122"/>
              </a:rPr>
              <a:t>C#</a:t>
            </a:r>
            <a:r>
              <a:rPr lang="zh-CN" altLang="en-US" sz="2000" b="1" dirty="0">
                <a:latin typeface="+mn-lt"/>
                <a:ea typeface="楷体" pitchFamily="49" charset="-122"/>
              </a:rPr>
              <a:t>和</a:t>
            </a:r>
            <a:r>
              <a:rPr lang="en-US" sz="2000" b="1" dirty="0">
                <a:latin typeface="+mn-lt"/>
                <a:ea typeface="楷体" pitchFamily="49" charset="-122"/>
              </a:rPr>
              <a:t>Python</a:t>
            </a:r>
            <a:r>
              <a:rPr lang="zh-CN" altLang="en-US" sz="2000" b="1" dirty="0">
                <a:latin typeface="+mn-lt"/>
                <a:ea typeface="楷体" pitchFamily="49" charset="-122"/>
              </a:rPr>
              <a:t>语言也在不断地完善、扩充自身，极力挤压其他语言的空间。在这种情况下，</a:t>
            </a:r>
            <a:r>
              <a:rPr lang="en-US" sz="2000" b="1" dirty="0">
                <a:latin typeface="+mn-lt"/>
                <a:ea typeface="楷体" pitchFamily="49" charset="-122"/>
              </a:rPr>
              <a:t>C</a:t>
            </a:r>
            <a:r>
              <a:rPr lang="zh-CN" altLang="en-US" sz="2000" b="1" dirty="0">
                <a:latin typeface="+mn-lt"/>
                <a:ea typeface="楷体" pitchFamily="49" charset="-122"/>
              </a:rPr>
              <a:t>语言的空间变得越来越小</a:t>
            </a:r>
            <a:r>
              <a:rPr lang="zh-CN" altLang="en-US" sz="2000" b="1" dirty="0">
                <a:effectLst>
                  <a:outerShdw blurRad="38100" dist="38100" dir="2700000" algn="tl">
                    <a:srgbClr val="FFFFFF"/>
                  </a:outerShdw>
                </a:effectLst>
                <a:latin typeface="+mn-lt"/>
                <a:ea typeface="楷体" pitchFamily="49" charset="-122"/>
              </a:rPr>
              <a:t>，</a:t>
            </a:r>
            <a:r>
              <a:rPr lang="zh-CN" altLang="en-US" sz="2000" b="1" dirty="0">
                <a:solidFill>
                  <a:srgbClr val="FF0000"/>
                </a:solidFill>
                <a:effectLst>
                  <a:outerShdw blurRad="38100" dist="38100" dir="2700000" algn="tl">
                    <a:srgbClr val="000000"/>
                  </a:outerShdw>
                </a:effectLst>
                <a:latin typeface="+mn-lt"/>
                <a:ea typeface="楷体" pitchFamily="49" charset="-122"/>
              </a:rPr>
              <a:t>那么为什么还要学习</a:t>
            </a:r>
            <a:r>
              <a:rPr lang="en-US" altLang="zh-CN" sz="2000" b="1" dirty="0">
                <a:solidFill>
                  <a:srgbClr val="FF0000"/>
                </a:solidFill>
                <a:effectLst>
                  <a:outerShdw blurRad="38100" dist="38100" dir="2700000" algn="tl">
                    <a:srgbClr val="000000"/>
                  </a:outerShdw>
                </a:effectLst>
                <a:latin typeface="+mn-lt"/>
                <a:ea typeface="楷体" pitchFamily="49" charset="-122"/>
              </a:rPr>
              <a:t>C</a:t>
            </a:r>
            <a:r>
              <a:rPr lang="zh-CN" altLang="en-US" sz="2000" b="1" dirty="0">
                <a:solidFill>
                  <a:srgbClr val="FF0000"/>
                </a:solidFill>
                <a:effectLst>
                  <a:outerShdw blurRad="38100" dist="38100" dir="2700000" algn="tl">
                    <a:srgbClr val="000000"/>
                  </a:outerShdw>
                </a:effectLst>
                <a:latin typeface="+mn-lt"/>
                <a:ea typeface="楷体" pitchFamily="49" charset="-122"/>
              </a:rPr>
              <a:t>语言呢？</a:t>
            </a:r>
            <a:r>
              <a:rPr lang="zh-CN" altLang="en-US" sz="2000" b="1" dirty="0">
                <a:effectLst>
                  <a:outerShdw blurRad="38100" dist="38100" dir="2700000" algn="tl">
                    <a:srgbClr val="FFFFFF"/>
                  </a:outerShdw>
                </a:effectLst>
                <a:latin typeface="+mn-lt"/>
                <a:ea typeface="楷体"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42408"/>
                                        </p:tgtEl>
                                        <p:attrNameLst>
                                          <p:attrName>style.visibility</p:attrName>
                                        </p:attrNameLst>
                                      </p:cBhvr>
                                      <p:to>
                                        <p:strVal val="visible"/>
                                      </p:to>
                                    </p:set>
                                    <p:animEffect transition="in" filter="box(out)">
                                      <p:cBhvr>
                                        <p:cTn id="7" dur="500"/>
                                        <p:tgtEl>
                                          <p:spTgt spid="742408"/>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par>
                          <p:cTn id="8" fill="hold">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742415"/>
                                        </p:tgtEl>
                                        <p:attrNameLst>
                                          <p:attrName>style.visibility</p:attrName>
                                        </p:attrNameLst>
                                      </p:cBhvr>
                                      <p:to>
                                        <p:strVal val="visible"/>
                                      </p:to>
                                    </p:set>
                                    <p:animEffect transition="in" filter="box(out)">
                                      <p:cBhvr>
                                        <p:cTn id="11" dur="500"/>
                                        <p:tgtEl>
                                          <p:spTgt spid="742415"/>
                                        </p:tgtEl>
                                      </p:cBhvr>
                                    </p:animEffect>
                                  </p:childTnLst>
                                  <p:subTnLst>
                                    <p:audio>
                                      <p:cMediaNode>
                                        <p:cTn display="0" masterRel="sameClick">
                                          <p:stCondLst>
                                            <p:cond evt="begin" delay="0">
                                              <p:tn val="9"/>
                                            </p:cond>
                                          </p:stCondLst>
                                          <p:endCondLst>
                                            <p:cond evt="onStopAudio" delay="0">
                                              <p:tgtEl>
                                                <p:sldTgt/>
                                              </p:tgtEl>
                                            </p:cond>
                                          </p:endCondLst>
                                        </p:cTn>
                                        <p:tgtEl>
                                          <p:sndTgt r:embed="rId2" name="camera.wav"/>
                                        </p:tgtEl>
                                      </p:cMediaNode>
                                    </p:audio>
                                  </p:subTnLst>
                                </p:cTn>
                              </p:par>
                            </p:childTnLst>
                          </p:cTn>
                        </p:par>
                      </p:childTnLst>
                    </p:cTn>
                  </p:par>
                  <p:par>
                    <p:cTn id="12" fill="hold">
                      <p:stCondLst>
                        <p:cond delay="indefinite"/>
                      </p:stCondLst>
                      <p:childTnLst>
                        <p:par>
                          <p:cTn id="13" fill="hold">
                            <p:stCondLst>
                              <p:cond delay="0"/>
                            </p:stCondLst>
                            <p:childTnLst>
                              <p:par>
                                <p:cTn id="14" presetID="18" presetClass="entr" presetSubtype="12" fill="hold" grpId="0" nodeType="clickEffect">
                                  <p:stCondLst>
                                    <p:cond delay="0"/>
                                  </p:stCondLst>
                                  <p:childTnLst>
                                    <p:set>
                                      <p:cBhvr>
                                        <p:cTn id="15" dur="1" fill="hold">
                                          <p:stCondLst>
                                            <p:cond delay="0"/>
                                          </p:stCondLst>
                                        </p:cTn>
                                        <p:tgtEl>
                                          <p:spTgt spid="742412"/>
                                        </p:tgtEl>
                                        <p:attrNameLst>
                                          <p:attrName>style.visibility</p:attrName>
                                        </p:attrNameLst>
                                      </p:cBhvr>
                                      <p:to>
                                        <p:strVal val="visible"/>
                                      </p:to>
                                    </p:set>
                                    <p:animEffect transition="in" filter="strips(downLeft)">
                                      <p:cBhvr>
                                        <p:cTn id="16" dur="500"/>
                                        <p:tgtEl>
                                          <p:spTgt spid="742412"/>
                                        </p:tgtEl>
                                      </p:cBhvr>
                                    </p:animEffect>
                                  </p:childTnLst>
                                  <p:subTnLst>
                                    <p:audio>
                                      <p:cMediaNode>
                                        <p:cTn display="0" masterRel="sameClick">
                                          <p:stCondLst>
                                            <p:cond evt="begin" delay="0">
                                              <p:tn val="14"/>
                                            </p:cond>
                                          </p:stCondLst>
                                          <p:endCondLst>
                                            <p:cond evt="onStopAudio" delay="0">
                                              <p:tgtEl>
                                                <p:sldTgt/>
                                              </p:tgtEl>
                                            </p:cond>
                                          </p:endCondLst>
                                        </p:cTn>
                                        <p:tgtEl>
                                          <p:sndTgt r:embed="rId3" name="laser.wav"/>
                                        </p:tgtEl>
                                      </p:cMediaNode>
                                    </p:audio>
                                  </p:subTnLst>
                                </p:cTn>
                              </p:par>
                            </p:childTnLst>
                          </p:cTn>
                        </p:par>
                        <p:par>
                          <p:cTn id="17" fill="hold">
                            <p:stCondLst>
                              <p:cond delay="500"/>
                            </p:stCondLst>
                            <p:childTnLst>
                              <p:par>
                                <p:cTn id="18" presetID="4" presetClass="entr" presetSubtype="32" fill="hold" grpId="0" nodeType="afterEffect">
                                  <p:stCondLst>
                                    <p:cond delay="0"/>
                                  </p:stCondLst>
                                  <p:childTnLst>
                                    <p:set>
                                      <p:cBhvr>
                                        <p:cTn id="19" dur="1" fill="hold">
                                          <p:stCondLst>
                                            <p:cond delay="0"/>
                                          </p:stCondLst>
                                        </p:cTn>
                                        <p:tgtEl>
                                          <p:spTgt spid="742409"/>
                                        </p:tgtEl>
                                        <p:attrNameLst>
                                          <p:attrName>style.visibility</p:attrName>
                                        </p:attrNameLst>
                                      </p:cBhvr>
                                      <p:to>
                                        <p:strVal val="visible"/>
                                      </p:to>
                                    </p:set>
                                    <p:animEffect transition="in" filter="box(out)">
                                      <p:cBhvr>
                                        <p:cTn id="20" dur="500"/>
                                        <p:tgtEl>
                                          <p:spTgt spid="742409"/>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wav"/>
                                        </p:tgtEl>
                                      </p:cMediaNode>
                                    </p:audio>
                                  </p:subTnLst>
                                </p:cTn>
                              </p:par>
                            </p:childTnLst>
                          </p:cTn>
                        </p:par>
                        <p:par>
                          <p:cTn id="21" fill="hold">
                            <p:stCondLst>
                              <p:cond delay="1000"/>
                            </p:stCondLst>
                            <p:childTnLst>
                              <p:par>
                                <p:cTn id="22" presetID="4" presetClass="entr" presetSubtype="32" fill="hold" grpId="0" nodeType="afterEffect">
                                  <p:stCondLst>
                                    <p:cond delay="0"/>
                                  </p:stCondLst>
                                  <p:childTnLst>
                                    <p:set>
                                      <p:cBhvr>
                                        <p:cTn id="23" dur="1" fill="hold">
                                          <p:stCondLst>
                                            <p:cond delay="0"/>
                                          </p:stCondLst>
                                        </p:cTn>
                                        <p:tgtEl>
                                          <p:spTgt spid="742416"/>
                                        </p:tgtEl>
                                        <p:attrNameLst>
                                          <p:attrName>style.visibility</p:attrName>
                                        </p:attrNameLst>
                                      </p:cBhvr>
                                      <p:to>
                                        <p:strVal val="visible"/>
                                      </p:to>
                                    </p:set>
                                    <p:animEffect transition="in" filter="box(out)">
                                      <p:cBhvr>
                                        <p:cTn id="24" dur="500"/>
                                        <p:tgtEl>
                                          <p:spTgt spid="742416"/>
                                        </p:tgtEl>
                                      </p:cBhvr>
                                    </p:animEffect>
                                  </p:childTnLst>
                                  <p:subTnLst>
                                    <p:audio>
                                      <p:cMediaNode>
                                        <p:cTn display="0" masterRel="sameClick">
                                          <p:stCondLst>
                                            <p:cond evt="begin" delay="0">
                                              <p:tn val="22"/>
                                            </p:cond>
                                          </p:stCondLst>
                                          <p:endCondLst>
                                            <p:cond evt="onStopAudio" delay="0">
                                              <p:tgtEl>
                                                <p:sldTgt/>
                                              </p:tgtEl>
                                            </p:cond>
                                          </p:endCondLst>
                                        </p:cTn>
                                        <p:tgtEl>
                                          <p:sndTgt r:embed="rId2" name="camera.wav"/>
                                        </p:tgtEl>
                                      </p:cMediaNode>
                                    </p:audio>
                                  </p:subTnLst>
                                </p:cTn>
                              </p:par>
                            </p:childTnLst>
                          </p:cTn>
                        </p:par>
                      </p:childTnLst>
                    </p:cTn>
                  </p:par>
                  <p:par>
                    <p:cTn id="25" fill="hold">
                      <p:stCondLst>
                        <p:cond delay="indefinite"/>
                      </p:stCondLst>
                      <p:childTnLst>
                        <p:par>
                          <p:cTn id="26" fill="hold">
                            <p:stCondLst>
                              <p:cond delay="0"/>
                            </p:stCondLst>
                            <p:childTnLst>
                              <p:par>
                                <p:cTn id="27" presetID="18" presetClass="entr" presetSubtype="12" fill="hold" grpId="0" nodeType="clickEffect">
                                  <p:stCondLst>
                                    <p:cond delay="0"/>
                                  </p:stCondLst>
                                  <p:childTnLst>
                                    <p:set>
                                      <p:cBhvr>
                                        <p:cTn id="28" dur="1" fill="hold">
                                          <p:stCondLst>
                                            <p:cond delay="0"/>
                                          </p:stCondLst>
                                        </p:cTn>
                                        <p:tgtEl>
                                          <p:spTgt spid="742413"/>
                                        </p:tgtEl>
                                        <p:attrNameLst>
                                          <p:attrName>style.visibility</p:attrName>
                                        </p:attrNameLst>
                                      </p:cBhvr>
                                      <p:to>
                                        <p:strVal val="visible"/>
                                      </p:to>
                                    </p:set>
                                    <p:animEffect transition="in" filter="strips(downLeft)">
                                      <p:cBhvr>
                                        <p:cTn id="29" dur="500"/>
                                        <p:tgtEl>
                                          <p:spTgt spid="742413"/>
                                        </p:tgtEl>
                                      </p:cBhvr>
                                    </p:animEffect>
                                  </p:childTnLst>
                                  <p:subTnLst>
                                    <p:audio>
                                      <p:cMediaNode>
                                        <p:cTn display="0" masterRel="sameClick">
                                          <p:stCondLst>
                                            <p:cond evt="begin" delay="0">
                                              <p:tn val="27"/>
                                            </p:cond>
                                          </p:stCondLst>
                                          <p:endCondLst>
                                            <p:cond evt="onStopAudio" delay="0">
                                              <p:tgtEl>
                                                <p:sldTgt/>
                                              </p:tgtEl>
                                            </p:cond>
                                          </p:endCondLst>
                                        </p:cTn>
                                        <p:tgtEl>
                                          <p:sndTgt r:embed="rId3" name="laser.wav"/>
                                        </p:tgtEl>
                                      </p:cMediaNode>
                                    </p:audio>
                                  </p:subTnLst>
                                </p:cTn>
                              </p:par>
                            </p:childTnLst>
                          </p:cTn>
                        </p:par>
                        <p:par>
                          <p:cTn id="30" fill="hold">
                            <p:stCondLst>
                              <p:cond delay="500"/>
                            </p:stCondLst>
                            <p:childTnLst>
                              <p:par>
                                <p:cTn id="31" presetID="4" presetClass="entr" presetSubtype="32" fill="hold" grpId="0" nodeType="afterEffect">
                                  <p:stCondLst>
                                    <p:cond delay="0"/>
                                  </p:stCondLst>
                                  <p:childTnLst>
                                    <p:set>
                                      <p:cBhvr>
                                        <p:cTn id="32" dur="1" fill="hold">
                                          <p:stCondLst>
                                            <p:cond delay="0"/>
                                          </p:stCondLst>
                                        </p:cTn>
                                        <p:tgtEl>
                                          <p:spTgt spid="742410"/>
                                        </p:tgtEl>
                                        <p:attrNameLst>
                                          <p:attrName>style.visibility</p:attrName>
                                        </p:attrNameLst>
                                      </p:cBhvr>
                                      <p:to>
                                        <p:strVal val="visible"/>
                                      </p:to>
                                    </p:set>
                                    <p:animEffect transition="in" filter="box(out)">
                                      <p:cBhvr>
                                        <p:cTn id="33" dur="500"/>
                                        <p:tgtEl>
                                          <p:spTgt spid="742410"/>
                                        </p:tgtEl>
                                      </p:cBhvr>
                                    </p:animEffect>
                                  </p:childTnLst>
                                  <p:subTnLst>
                                    <p:audio>
                                      <p:cMediaNode>
                                        <p:cTn display="0" masterRel="sameClick">
                                          <p:stCondLst>
                                            <p:cond evt="begin" delay="0">
                                              <p:tn val="31"/>
                                            </p:cond>
                                          </p:stCondLst>
                                          <p:endCondLst>
                                            <p:cond evt="onStopAudio" delay="0">
                                              <p:tgtEl>
                                                <p:sldTgt/>
                                              </p:tgtEl>
                                            </p:cond>
                                          </p:endCondLst>
                                        </p:cTn>
                                        <p:tgtEl>
                                          <p:sndTgt r:embed="rId2" name="camera.wav"/>
                                        </p:tgtEl>
                                      </p:cMediaNode>
                                    </p:audio>
                                  </p:subTnLst>
                                </p:cTn>
                              </p:par>
                            </p:childTnLst>
                          </p:cTn>
                        </p:par>
                        <p:par>
                          <p:cTn id="34" fill="hold">
                            <p:stCondLst>
                              <p:cond delay="1000"/>
                            </p:stCondLst>
                            <p:childTnLst>
                              <p:par>
                                <p:cTn id="35" presetID="4" presetClass="entr" presetSubtype="32" fill="hold" grpId="0" nodeType="afterEffect">
                                  <p:stCondLst>
                                    <p:cond delay="0"/>
                                  </p:stCondLst>
                                  <p:childTnLst>
                                    <p:set>
                                      <p:cBhvr>
                                        <p:cTn id="36" dur="1" fill="hold">
                                          <p:stCondLst>
                                            <p:cond delay="0"/>
                                          </p:stCondLst>
                                        </p:cTn>
                                        <p:tgtEl>
                                          <p:spTgt spid="742417"/>
                                        </p:tgtEl>
                                        <p:attrNameLst>
                                          <p:attrName>style.visibility</p:attrName>
                                        </p:attrNameLst>
                                      </p:cBhvr>
                                      <p:to>
                                        <p:strVal val="visible"/>
                                      </p:to>
                                    </p:set>
                                    <p:animEffect transition="in" filter="box(out)">
                                      <p:cBhvr>
                                        <p:cTn id="37" dur="500"/>
                                        <p:tgtEl>
                                          <p:spTgt spid="742417"/>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p:stCondLst>
                        <p:cond delay="indefinite"/>
                      </p:stCondLst>
                      <p:childTnLst>
                        <p:par>
                          <p:cTn id="39" fill="hold">
                            <p:stCondLst>
                              <p:cond delay="0"/>
                            </p:stCondLst>
                            <p:childTnLst>
                              <p:par>
                                <p:cTn id="40" presetID="18" presetClass="entr" presetSubtype="12" fill="hold" grpId="0" nodeType="clickEffect">
                                  <p:stCondLst>
                                    <p:cond delay="0"/>
                                  </p:stCondLst>
                                  <p:childTnLst>
                                    <p:set>
                                      <p:cBhvr>
                                        <p:cTn id="41" dur="1" fill="hold">
                                          <p:stCondLst>
                                            <p:cond delay="0"/>
                                          </p:stCondLst>
                                        </p:cTn>
                                        <p:tgtEl>
                                          <p:spTgt spid="742414"/>
                                        </p:tgtEl>
                                        <p:attrNameLst>
                                          <p:attrName>style.visibility</p:attrName>
                                        </p:attrNameLst>
                                      </p:cBhvr>
                                      <p:to>
                                        <p:strVal val="visible"/>
                                      </p:to>
                                    </p:set>
                                    <p:animEffect transition="in" filter="strips(downLeft)">
                                      <p:cBhvr>
                                        <p:cTn id="42" dur="500"/>
                                        <p:tgtEl>
                                          <p:spTgt spid="742414"/>
                                        </p:tgtEl>
                                      </p:cBhvr>
                                    </p:animEffect>
                                  </p:childTnLst>
                                  <p:subTnLst>
                                    <p:audio>
                                      <p:cMediaNode>
                                        <p:cTn display="0" masterRel="sameClick">
                                          <p:stCondLst>
                                            <p:cond evt="begin" delay="0">
                                              <p:tn val="40"/>
                                            </p:cond>
                                          </p:stCondLst>
                                          <p:endCondLst>
                                            <p:cond evt="onStopAudio" delay="0">
                                              <p:tgtEl>
                                                <p:sldTgt/>
                                              </p:tgtEl>
                                            </p:cond>
                                          </p:endCondLst>
                                        </p:cTn>
                                        <p:tgtEl>
                                          <p:sndTgt r:embed="rId3" name="laser.wav"/>
                                        </p:tgtEl>
                                      </p:cMediaNode>
                                    </p:audio>
                                  </p:subTnLst>
                                </p:cTn>
                              </p:par>
                            </p:childTnLst>
                          </p:cTn>
                        </p:par>
                        <p:par>
                          <p:cTn id="43" fill="hold">
                            <p:stCondLst>
                              <p:cond delay="500"/>
                            </p:stCondLst>
                            <p:childTnLst>
                              <p:par>
                                <p:cTn id="44" presetID="4" presetClass="entr" presetSubtype="32" fill="hold" grpId="0" nodeType="afterEffect">
                                  <p:stCondLst>
                                    <p:cond delay="0"/>
                                  </p:stCondLst>
                                  <p:childTnLst>
                                    <p:set>
                                      <p:cBhvr>
                                        <p:cTn id="45" dur="1" fill="hold">
                                          <p:stCondLst>
                                            <p:cond delay="0"/>
                                          </p:stCondLst>
                                        </p:cTn>
                                        <p:tgtEl>
                                          <p:spTgt spid="742411"/>
                                        </p:tgtEl>
                                        <p:attrNameLst>
                                          <p:attrName>style.visibility</p:attrName>
                                        </p:attrNameLst>
                                      </p:cBhvr>
                                      <p:to>
                                        <p:strVal val="visible"/>
                                      </p:to>
                                    </p:set>
                                    <p:animEffect transition="in" filter="box(out)">
                                      <p:cBhvr>
                                        <p:cTn id="46" dur="500"/>
                                        <p:tgtEl>
                                          <p:spTgt spid="742411"/>
                                        </p:tgtEl>
                                      </p:cBhvr>
                                    </p:animEffect>
                                  </p:childTnLst>
                                  <p:subTnLst>
                                    <p:audio>
                                      <p:cMediaNode>
                                        <p:cTn display="0" masterRel="sameClick">
                                          <p:stCondLst>
                                            <p:cond evt="begin" delay="0">
                                              <p:tn val="44"/>
                                            </p:cond>
                                          </p:stCondLst>
                                          <p:endCondLst>
                                            <p:cond evt="onStopAudio" delay="0">
                                              <p:tgtEl>
                                                <p:sldTgt/>
                                              </p:tgtEl>
                                            </p:cond>
                                          </p:endCondLst>
                                        </p:cTn>
                                        <p:tgtEl>
                                          <p:sndTgt r:embed="rId2" name="camera.wav"/>
                                        </p:tgtEl>
                                      </p:cMediaNode>
                                    </p:audio>
                                  </p:subTnLst>
                                </p:cTn>
                              </p:par>
                            </p:childTnLst>
                          </p:cTn>
                        </p:par>
                        <p:par>
                          <p:cTn id="47" fill="hold">
                            <p:stCondLst>
                              <p:cond delay="1000"/>
                            </p:stCondLst>
                            <p:childTnLst>
                              <p:par>
                                <p:cTn id="48" presetID="4" presetClass="entr" presetSubtype="16" fill="hold" grpId="0" nodeType="afterEffect">
                                  <p:stCondLst>
                                    <p:cond delay="0"/>
                                  </p:stCondLst>
                                  <p:childTnLst>
                                    <p:set>
                                      <p:cBhvr>
                                        <p:cTn id="49" dur="1" fill="hold">
                                          <p:stCondLst>
                                            <p:cond delay="0"/>
                                          </p:stCondLst>
                                        </p:cTn>
                                        <p:tgtEl>
                                          <p:spTgt spid="742418"/>
                                        </p:tgtEl>
                                        <p:attrNameLst>
                                          <p:attrName>style.visibility</p:attrName>
                                        </p:attrNameLst>
                                      </p:cBhvr>
                                      <p:to>
                                        <p:strVal val="visible"/>
                                      </p:to>
                                    </p:set>
                                    <p:animEffect transition="in" filter="box(in)">
                                      <p:cBhvr>
                                        <p:cTn id="50" dur="500"/>
                                        <p:tgtEl>
                                          <p:spTgt spid="742418"/>
                                        </p:tgtEl>
                                      </p:cBhvr>
                                    </p:animEffect>
                                  </p:childTnLst>
                                  <p:subTnLst>
                                    <p:audio>
                                      <p:cMediaNode>
                                        <p:cTn display="0" masterRel="sameClick">
                                          <p:stCondLst>
                                            <p:cond evt="begin" delay="0">
                                              <p:tn val="48"/>
                                            </p:cond>
                                          </p:stCondLst>
                                          <p:endCondLst>
                                            <p:cond evt="onStopAudio" delay="0">
                                              <p:tgtEl>
                                                <p:sldTgt/>
                                              </p:tgtEl>
                                            </p:cond>
                                          </p:endCondLst>
                                        </p:cTn>
                                        <p:tgtEl>
                                          <p:sndTgt r:embed="rId2" name="camera.wav"/>
                                        </p:tgtEl>
                                      </p:cMediaNode>
                                    </p:audio>
                                  </p:subTnLst>
                                </p:cTn>
                              </p:par>
                            </p:childTnLst>
                          </p:cTn>
                        </p:par>
                      </p:childTnLst>
                    </p:cTn>
                  </p:par>
                  <p:par>
                    <p:cTn id="51" fill="hold">
                      <p:stCondLst>
                        <p:cond delay="indefinite"/>
                      </p:stCondLst>
                      <p:childTnLst>
                        <p:par>
                          <p:cTn id="52" fill="hold">
                            <p:stCondLst>
                              <p:cond delay="0"/>
                            </p:stCondLst>
                            <p:childTnLst>
                              <p:par>
                                <p:cTn id="53" presetID="18" presetClass="entr" presetSubtype="12"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strips(downLeft)">
                                      <p:cBhvr>
                                        <p:cTn id="55" dur="500"/>
                                        <p:tgtEl>
                                          <p:spTgt spid="19"/>
                                        </p:tgtEl>
                                      </p:cBhvr>
                                    </p:animEffect>
                                  </p:childTnLst>
                                  <p:subTnLst>
                                    <p:audio>
                                      <p:cMediaNode>
                                        <p:cTn display="0" masterRel="sameClick">
                                          <p:stCondLst>
                                            <p:cond evt="begin" delay="0">
                                              <p:tn val="53"/>
                                            </p:cond>
                                          </p:stCondLst>
                                          <p:endCondLst>
                                            <p:cond evt="onStopAudio" delay="0">
                                              <p:tgtEl>
                                                <p:sldTgt/>
                                              </p:tgtEl>
                                            </p:cond>
                                          </p:endCondLst>
                                        </p:cTn>
                                        <p:tgtEl>
                                          <p:sndTgt r:embed="rId3" name="laser.wav"/>
                                        </p:tgtEl>
                                      </p:cMediaNode>
                                    </p:audio>
                                  </p:subTnLst>
                                </p:cTn>
                              </p:par>
                            </p:childTnLst>
                          </p:cTn>
                        </p:par>
                        <p:par>
                          <p:cTn id="56" fill="hold">
                            <p:stCondLst>
                              <p:cond delay="500"/>
                            </p:stCondLst>
                            <p:childTnLst>
                              <p:par>
                                <p:cTn id="57" presetID="4" presetClass="entr" presetSubtype="32"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box(out)">
                                      <p:cBhvr>
                                        <p:cTn id="59" dur="500"/>
                                        <p:tgtEl>
                                          <p:spTgt spid="20"/>
                                        </p:tgtEl>
                                      </p:cBhvr>
                                    </p:animEffect>
                                  </p:childTnLst>
                                  <p:subTnLst>
                                    <p:audio>
                                      <p:cMediaNode>
                                        <p:cTn display="0" masterRel="sameClick">
                                          <p:stCondLst>
                                            <p:cond evt="begin" delay="0">
                                              <p:tn val="57"/>
                                            </p:cond>
                                          </p:stCondLst>
                                          <p:endCondLst>
                                            <p:cond evt="onStopAudio" delay="0">
                                              <p:tgtEl>
                                                <p:sldTgt/>
                                              </p:tgtEl>
                                            </p:cond>
                                          </p:endCondLst>
                                        </p:cTn>
                                        <p:tgtEl>
                                          <p:sndTgt r:embed="rId2" name="camera.wav"/>
                                        </p:tgtEl>
                                      </p:cMediaNode>
                                    </p:audio>
                                  </p:subTnLst>
                                </p:cTn>
                              </p:par>
                            </p:childTnLst>
                          </p:cTn>
                        </p:par>
                        <p:par>
                          <p:cTn id="60" fill="hold">
                            <p:stCondLst>
                              <p:cond delay="1000"/>
                            </p:stCondLst>
                            <p:childTnLst>
                              <p:par>
                                <p:cTn id="61" presetID="4" presetClass="entr" presetSubtype="16" fill="hold" grpId="0"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box(in)">
                                      <p:cBhvr>
                                        <p:cTn id="63" dur="500"/>
                                        <p:tgtEl>
                                          <p:spTgt spid="21"/>
                                        </p:tgtEl>
                                      </p:cBhvr>
                                    </p:animEffect>
                                  </p:childTnLst>
                                  <p:subTnLst>
                                    <p:audio>
                                      <p:cMediaNode>
                                        <p:cTn display="0" masterRel="sameClick">
                                          <p:stCondLst>
                                            <p:cond evt="begin" delay="0">
                                              <p:tn val="61"/>
                                            </p:cond>
                                          </p:stCondLst>
                                          <p:endCondLst>
                                            <p:cond evt="onStopAudio" delay="0">
                                              <p:tgtEl>
                                                <p:sldTgt/>
                                              </p:tgtEl>
                                            </p:cond>
                                          </p:endCondLst>
                                        </p:cTn>
                                        <p:tgtEl>
                                          <p:sndTgt r:embed="rId2" name="camera.wav"/>
                                        </p:tgtEl>
                                      </p:cMediaNode>
                                    </p:audio>
                                  </p:subTnLst>
                                </p:cTn>
                              </p:par>
                            </p:childTnLst>
                          </p:cTn>
                        </p:par>
                      </p:childTnLst>
                    </p:cTn>
                  </p:par>
                  <p:par>
                    <p:cTn id="64" fill="hold">
                      <p:stCondLst>
                        <p:cond delay="indefinite"/>
                      </p:stCondLst>
                      <p:childTnLst>
                        <p:par>
                          <p:cTn id="65" fill="hold">
                            <p:stCondLst>
                              <p:cond delay="0"/>
                            </p:stCondLst>
                            <p:childTnLst>
                              <p:par>
                                <p:cTn id="66" presetID="18" presetClass="entr" presetSubtype="6" fill="hold" grpId="0" nodeType="clickEffect">
                                  <p:stCondLst>
                                    <p:cond delay="0"/>
                                  </p:stCondLst>
                                  <p:childTnLst>
                                    <p:set>
                                      <p:cBhvr>
                                        <p:cTn id="67" dur="1" fill="hold">
                                          <p:stCondLst>
                                            <p:cond delay="0"/>
                                          </p:stCondLst>
                                        </p:cTn>
                                        <p:tgtEl>
                                          <p:spTgt spid="742419"/>
                                        </p:tgtEl>
                                        <p:attrNameLst>
                                          <p:attrName>style.visibility</p:attrName>
                                        </p:attrNameLst>
                                      </p:cBhvr>
                                      <p:to>
                                        <p:strVal val="visible"/>
                                      </p:to>
                                    </p:set>
                                    <p:animEffect transition="in" filter="strips(downRight)">
                                      <p:cBhvr>
                                        <p:cTn id="68" dur="500"/>
                                        <p:tgtEl>
                                          <p:spTgt spid="742419"/>
                                        </p:tgtEl>
                                      </p:cBhvr>
                                    </p:animEffect>
                                  </p:childTnLst>
                                  <p:subTnLst>
                                    <p:audio>
                                      <p:cMediaNode>
                                        <p:cTn display="0" masterRel="sameClick">
                                          <p:stCondLst>
                                            <p:cond evt="begin" delay="0">
                                              <p:tn val="66"/>
                                            </p:cond>
                                          </p:stCondLst>
                                          <p:endCondLst>
                                            <p:cond evt="onStopAudio" delay="0">
                                              <p:tgtEl>
                                                <p:sldTgt/>
                                              </p:tgtEl>
                                            </p:cond>
                                          </p:endCondLst>
                                        </p:cTn>
                                        <p:tgtEl>
                                          <p:sndTgt r:embed="rId3" name="laser.wav"/>
                                        </p:tgtEl>
                                      </p:cMediaNode>
                                    </p:audio>
                                  </p:subTnLst>
                                </p:cTn>
                              </p:par>
                            </p:childTnLst>
                          </p:cTn>
                        </p:par>
                      </p:childTnLst>
                    </p:cTn>
                  </p:par>
                  <p:par>
                    <p:cTn id="69" fill="hold">
                      <p:stCondLst>
                        <p:cond delay="indefinite"/>
                      </p:stCondLst>
                      <p:childTnLst>
                        <p:par>
                          <p:cTn id="70" fill="hold">
                            <p:stCondLst>
                              <p:cond delay="0"/>
                            </p:stCondLst>
                            <p:childTnLst>
                              <p:par>
                                <p:cTn id="71" presetID="4" presetClass="entr" presetSubtype="32" fill="hold" grpId="0" nodeType="clickEffect">
                                  <p:stCondLst>
                                    <p:cond delay="0"/>
                                  </p:stCondLst>
                                  <p:childTnLst>
                                    <p:set>
                                      <p:cBhvr>
                                        <p:cTn id="72" dur="1" fill="hold">
                                          <p:stCondLst>
                                            <p:cond delay="0"/>
                                          </p:stCondLst>
                                        </p:cTn>
                                        <p:tgtEl>
                                          <p:spTgt spid="742420"/>
                                        </p:tgtEl>
                                        <p:attrNameLst>
                                          <p:attrName>style.visibility</p:attrName>
                                        </p:attrNameLst>
                                      </p:cBhvr>
                                      <p:to>
                                        <p:strVal val="visible"/>
                                      </p:to>
                                    </p:set>
                                    <p:animEffect transition="in" filter="box(out)">
                                      <p:cBhvr>
                                        <p:cTn id="73" dur="500"/>
                                        <p:tgtEl>
                                          <p:spTgt spid="742420"/>
                                        </p:tgtEl>
                                      </p:cBhvr>
                                    </p:animEffect>
                                  </p:childTnLst>
                                  <p:subTnLst>
                                    <p:audio>
                                      <p:cMediaNode>
                                        <p:cTn display="0" masterRel="sameClick">
                                          <p:stCondLst>
                                            <p:cond evt="begin" delay="0">
                                              <p:tn val="71"/>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2408" grpId="0" animBg="1"/>
      <p:bldP spid="742409" grpId="0" animBg="1"/>
      <p:bldP spid="742410" grpId="0" animBg="1"/>
      <p:bldP spid="742411" grpId="0" animBg="1"/>
      <p:bldP spid="742412" grpId="0" animBg="1"/>
      <p:bldP spid="742413" grpId="0" animBg="1"/>
      <p:bldP spid="742414" grpId="0" animBg="1"/>
      <p:bldP spid="742415" grpId="0" animBg="1"/>
      <p:bldP spid="742416" grpId="0" animBg="1"/>
      <p:bldP spid="742417" grpId="0" animBg="1"/>
      <p:bldP spid="742418" grpId="0" animBg="1"/>
      <p:bldP spid="20" grpId="0" animBg="1"/>
      <p:bldP spid="19" grpId="0" animBg="1"/>
      <p:bldP spid="21" grpId="0" animBg="1"/>
      <p:bldP spid="742420" grpId="0" animBg="1"/>
      <p:bldP spid="7424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326" name="Text Box 118"/>
          <p:cNvSpPr txBox="1">
            <a:spLocks noChangeArrowheads="1"/>
          </p:cNvSpPr>
          <p:nvPr/>
        </p:nvSpPr>
        <p:spPr bwMode="auto">
          <a:xfrm>
            <a:off x="551759" y="158750"/>
            <a:ext cx="8039100" cy="579438"/>
          </a:xfrm>
          <a:prstGeom prst="rect">
            <a:avLst/>
          </a:prstGeom>
          <a:noFill/>
          <a:ln w="57150">
            <a:noFill/>
            <a:miter lim="800000"/>
            <a:headEnd/>
            <a:tailEnd/>
          </a:ln>
          <a:effectLst/>
        </p:spPr>
        <p:txBody>
          <a:bodyPr>
            <a:spAutoFit/>
          </a:bodyPr>
          <a:lstStyle/>
          <a:p>
            <a:pPr marL="177800" indent="-177800" algn="just">
              <a:spcBef>
                <a:spcPct val="20000"/>
              </a:spcBef>
              <a:tabLst>
                <a:tab pos="177800" algn="l"/>
              </a:tabLst>
            </a:pPr>
            <a:r>
              <a:rPr lang="en-US" altLang="zh-CN" sz="3200" b="1" dirty="0">
                <a:solidFill>
                  <a:srgbClr val="FF3300"/>
                </a:solidFill>
                <a:effectLst>
                  <a:outerShdw blurRad="38100" dist="38100" dir="2700000" algn="tl">
                    <a:srgbClr val="000000"/>
                  </a:outerShdw>
                </a:effectLst>
                <a:latin typeface="隶书" pitchFamily="49" charset="-122"/>
                <a:ea typeface="隶书" pitchFamily="49" charset="-122"/>
              </a:rPr>
              <a:t>2.4  C</a:t>
            </a:r>
            <a:r>
              <a:rPr lang="zh-CN" altLang="en-US" sz="3200" b="1" dirty="0">
                <a:solidFill>
                  <a:srgbClr val="FF3300"/>
                </a:solidFill>
                <a:effectLst>
                  <a:outerShdw blurRad="38100" dist="38100" dir="2700000" algn="tl">
                    <a:srgbClr val="000000"/>
                  </a:outerShdw>
                </a:effectLst>
                <a:latin typeface="隶书" pitchFamily="49" charset="-122"/>
                <a:ea typeface="隶书" pitchFamily="49" charset="-122"/>
              </a:rPr>
              <a:t>语言程序的基本结构</a:t>
            </a:r>
            <a:r>
              <a:rPr lang="zh-CN" altLang="en-US" sz="3200" dirty="0">
                <a:latin typeface="隶书" pitchFamily="49" charset="-122"/>
                <a:ea typeface="隶书" pitchFamily="49" charset="-122"/>
              </a:rPr>
              <a:t> </a:t>
            </a:r>
          </a:p>
        </p:txBody>
      </p:sp>
      <p:sp>
        <p:nvSpPr>
          <p:cNvPr id="734330" name="Rectangle 122"/>
          <p:cNvSpPr>
            <a:spLocks noChangeArrowheads="1"/>
          </p:cNvSpPr>
          <p:nvPr/>
        </p:nvSpPr>
        <p:spPr bwMode="auto">
          <a:xfrm>
            <a:off x="597798" y="928671"/>
            <a:ext cx="11186834" cy="1015663"/>
          </a:xfrm>
          <a:prstGeom prst="rect">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square" anchor="ctr">
            <a:spAutoFit/>
          </a:bodyPr>
          <a:lstStyle/>
          <a:p>
            <a:r>
              <a:rPr lang="en-US" altLang="zh-CN" sz="2000" b="1" dirty="0">
                <a:effectLst>
                  <a:outerShdw blurRad="38100" dist="38100" dir="2700000" algn="tl">
                    <a:srgbClr val="FFFFFF"/>
                  </a:outerShdw>
                </a:effectLst>
                <a:latin typeface="微软雅黑" pitchFamily="34" charset="-122"/>
                <a:ea typeface="微软雅黑" pitchFamily="34" charset="-122"/>
              </a:rPr>
              <a:t>      </a:t>
            </a:r>
            <a:r>
              <a:rPr lang="zh-CN" altLang="en-US" sz="2000" b="1" dirty="0">
                <a:effectLst>
                  <a:outerShdw blurRad="38100" dist="38100" dir="2700000" algn="tl">
                    <a:srgbClr val="FFFFFF"/>
                  </a:outerShdw>
                </a:effectLst>
                <a:latin typeface="微软雅黑" pitchFamily="34" charset="-122"/>
                <a:ea typeface="微软雅黑" pitchFamily="34" charset="-122"/>
              </a:rPr>
              <a:t>了解了</a:t>
            </a:r>
            <a:r>
              <a:rPr lang="en-US" altLang="zh-CN" sz="2000" b="1" dirty="0">
                <a:effectLst>
                  <a:outerShdw blurRad="38100" dist="38100" dir="2700000" algn="tl">
                    <a:srgbClr val="FFFFFF"/>
                  </a:outerShdw>
                </a:effectLst>
                <a:latin typeface="微软雅黑" pitchFamily="34" charset="-122"/>
                <a:ea typeface="微软雅黑" pitchFamily="34" charset="-122"/>
              </a:rPr>
              <a:t>C</a:t>
            </a:r>
            <a:r>
              <a:rPr lang="zh-CN" altLang="en-US" sz="2000" b="1" dirty="0">
                <a:effectLst>
                  <a:outerShdw blurRad="38100" dist="38100" dir="2700000" algn="tl">
                    <a:srgbClr val="FFFFFF"/>
                  </a:outerShdw>
                </a:effectLst>
                <a:latin typeface="微软雅黑" pitchFamily="34" charset="-122"/>
                <a:ea typeface="微软雅黑" pitchFamily="34" charset="-122"/>
              </a:rPr>
              <a:t>语言的基本特性及其应用以后，接下来就来看看</a:t>
            </a:r>
            <a:r>
              <a:rPr lang="en-US" altLang="zh-CN" sz="2000" b="1" dirty="0">
                <a:effectLst>
                  <a:outerShdw blurRad="38100" dist="38100" dir="2700000" algn="tl">
                    <a:srgbClr val="FFFFFF"/>
                  </a:outerShdw>
                </a:effectLst>
                <a:latin typeface="微软雅黑" pitchFamily="34" charset="-122"/>
                <a:ea typeface="微软雅黑" pitchFamily="34" charset="-122"/>
              </a:rPr>
              <a:t>C</a:t>
            </a:r>
            <a:r>
              <a:rPr lang="zh-CN" altLang="en-US" sz="2000" b="1" dirty="0">
                <a:effectLst>
                  <a:outerShdw blurRad="38100" dist="38100" dir="2700000" algn="tl">
                    <a:srgbClr val="FFFFFF"/>
                  </a:outerShdw>
                </a:effectLst>
                <a:latin typeface="微软雅黑" pitchFamily="34" charset="-122"/>
                <a:ea typeface="微软雅黑" pitchFamily="34" charset="-122"/>
              </a:rPr>
              <a:t>语言程序是什么样子。一个</a:t>
            </a:r>
            <a:r>
              <a:rPr lang="en-US" altLang="zh-CN" sz="2000" b="1" dirty="0">
                <a:effectLst>
                  <a:outerShdw blurRad="38100" dist="38100" dir="2700000" algn="tl">
                    <a:srgbClr val="FFFFFF"/>
                  </a:outerShdw>
                </a:effectLst>
                <a:latin typeface="微软雅黑" pitchFamily="34" charset="-122"/>
                <a:ea typeface="微软雅黑" pitchFamily="34" charset="-122"/>
              </a:rPr>
              <a:t>C</a:t>
            </a:r>
            <a:r>
              <a:rPr lang="zh-CN" altLang="en-US" sz="2000" b="1" dirty="0">
                <a:effectLst>
                  <a:outerShdw blurRad="38100" dist="38100" dir="2700000" algn="tl">
                    <a:srgbClr val="FFFFFF"/>
                  </a:outerShdw>
                </a:effectLst>
                <a:latin typeface="微软雅黑" pitchFamily="34" charset="-122"/>
                <a:ea typeface="微软雅黑" pitchFamily="34" charset="-122"/>
              </a:rPr>
              <a:t>语言程序可以是非常简单的，也可以是特别复杂的，这取决于程序所要实现的功能。我们先来认识一个最为简单的</a:t>
            </a:r>
            <a:r>
              <a:rPr lang="en-US" altLang="zh-CN" sz="2000" b="1" dirty="0">
                <a:effectLst>
                  <a:outerShdw blurRad="38100" dist="38100" dir="2700000" algn="tl">
                    <a:srgbClr val="FFFFFF"/>
                  </a:outerShdw>
                </a:effectLst>
                <a:latin typeface="微软雅黑" pitchFamily="34" charset="-122"/>
                <a:ea typeface="微软雅黑" pitchFamily="34" charset="-122"/>
              </a:rPr>
              <a:t>C</a:t>
            </a:r>
            <a:r>
              <a:rPr lang="zh-CN" altLang="en-US" sz="2000" b="1" dirty="0">
                <a:effectLst>
                  <a:outerShdw blurRad="38100" dist="38100" dir="2700000" algn="tl">
                    <a:srgbClr val="FFFFFF"/>
                  </a:outerShdw>
                </a:effectLst>
                <a:latin typeface="微软雅黑" pitchFamily="34" charset="-122"/>
                <a:ea typeface="微软雅黑" pitchFamily="34" charset="-122"/>
              </a:rPr>
              <a:t>程序。</a:t>
            </a:r>
          </a:p>
        </p:txBody>
      </p:sp>
      <p:sp>
        <p:nvSpPr>
          <p:cNvPr id="734331" name="Rectangle 123"/>
          <p:cNvSpPr>
            <a:spLocks noChangeArrowheads="1"/>
          </p:cNvSpPr>
          <p:nvPr/>
        </p:nvSpPr>
        <p:spPr bwMode="auto">
          <a:xfrm>
            <a:off x="1018927" y="2204864"/>
            <a:ext cx="4777606" cy="457200"/>
          </a:xfrm>
          <a:prstGeom prst="rect">
            <a:avLst/>
          </a:prstGeom>
          <a:noFill/>
          <a:ln w="9525">
            <a:noFill/>
            <a:miter lim="800000"/>
            <a:headEnd/>
            <a:tailEnd/>
          </a:ln>
          <a:effectLst/>
        </p:spPr>
        <p:txBody>
          <a:bodyPr wrap="square" anchor="ctr">
            <a:spAutoFit/>
          </a:bodyPr>
          <a:lstStyle/>
          <a:p>
            <a:r>
              <a:rPr lang="en-US" altLang="zh-CN" b="1" dirty="0">
                <a:solidFill>
                  <a:srgbClr val="FF66FF"/>
                </a:solidFill>
                <a:effectLst>
                  <a:outerShdw blurRad="38100" dist="38100" dir="2700000" algn="tl">
                    <a:srgbClr val="000000"/>
                  </a:outerShdw>
                </a:effectLst>
                <a:latin typeface="楷体" pitchFamily="49" charset="-122"/>
                <a:ea typeface="楷体" pitchFamily="49" charset="-122"/>
              </a:rPr>
              <a:t>【</a:t>
            </a:r>
            <a:r>
              <a:rPr lang="zh-CN" altLang="en-US" b="1" dirty="0">
                <a:solidFill>
                  <a:srgbClr val="FF66FF"/>
                </a:solidFill>
                <a:effectLst>
                  <a:outerShdw blurRad="38100" dist="38100" dir="2700000" algn="tl">
                    <a:srgbClr val="000000"/>
                  </a:outerShdw>
                </a:effectLst>
                <a:latin typeface="楷体" pitchFamily="49" charset="-122"/>
                <a:ea typeface="楷体" pitchFamily="49" charset="-122"/>
              </a:rPr>
              <a:t>例</a:t>
            </a:r>
            <a:r>
              <a:rPr lang="en-US" altLang="zh-CN" b="1" dirty="0">
                <a:solidFill>
                  <a:srgbClr val="FF66FF"/>
                </a:solidFill>
                <a:effectLst>
                  <a:outerShdw blurRad="38100" dist="38100" dir="2700000" algn="tl">
                    <a:srgbClr val="000000"/>
                  </a:outerShdw>
                </a:effectLst>
                <a:latin typeface="楷体" pitchFamily="49" charset="-122"/>
                <a:ea typeface="楷体" pitchFamily="49" charset="-122"/>
              </a:rPr>
              <a:t>1】 </a:t>
            </a:r>
            <a:r>
              <a:rPr lang="zh-CN" altLang="en-US" b="1" dirty="0">
                <a:solidFill>
                  <a:srgbClr val="FF66FF"/>
                </a:solidFill>
                <a:effectLst>
                  <a:outerShdw blurRad="38100" dist="38100" dir="2700000" algn="tl">
                    <a:srgbClr val="000000"/>
                  </a:outerShdw>
                </a:effectLst>
                <a:latin typeface="楷体" pitchFamily="49" charset="-122"/>
                <a:ea typeface="楷体" pitchFamily="49" charset="-122"/>
              </a:rPr>
              <a:t>最简单的</a:t>
            </a:r>
            <a:r>
              <a:rPr lang="en-US" altLang="zh-CN" b="1" dirty="0">
                <a:solidFill>
                  <a:srgbClr val="FF66FF"/>
                </a:solidFill>
                <a:effectLst>
                  <a:outerShdw blurRad="38100" dist="38100" dir="2700000" algn="tl">
                    <a:srgbClr val="000000"/>
                  </a:outerShdw>
                </a:effectLst>
                <a:latin typeface="楷体" pitchFamily="49" charset="-122"/>
                <a:ea typeface="楷体" pitchFamily="49" charset="-122"/>
              </a:rPr>
              <a:t>C</a:t>
            </a:r>
            <a:r>
              <a:rPr lang="zh-CN" altLang="en-US" b="1" dirty="0">
                <a:solidFill>
                  <a:srgbClr val="FF66FF"/>
                </a:solidFill>
                <a:effectLst>
                  <a:outerShdw blurRad="38100" dist="38100" dir="2700000" algn="tl">
                    <a:srgbClr val="000000"/>
                  </a:outerShdw>
                </a:effectLst>
                <a:latin typeface="楷体" pitchFamily="49" charset="-122"/>
                <a:ea typeface="楷体" pitchFamily="49" charset="-122"/>
              </a:rPr>
              <a:t>程序。</a:t>
            </a:r>
          </a:p>
        </p:txBody>
      </p:sp>
      <p:sp>
        <p:nvSpPr>
          <p:cNvPr id="734332" name="Rectangle 124"/>
          <p:cNvSpPr>
            <a:spLocks noChangeArrowheads="1"/>
          </p:cNvSpPr>
          <p:nvPr/>
        </p:nvSpPr>
        <p:spPr bwMode="auto">
          <a:xfrm>
            <a:off x="479376" y="3198169"/>
            <a:ext cx="184731" cy="461665"/>
          </a:xfrm>
          <a:prstGeom prst="rect">
            <a:avLst/>
          </a:prstGeom>
          <a:noFill/>
          <a:ln w="9525">
            <a:noFill/>
            <a:miter lim="800000"/>
            <a:headEnd/>
            <a:tailEnd/>
          </a:ln>
          <a:effectLst/>
        </p:spPr>
        <p:txBody>
          <a:bodyPr wrap="none" anchor="ctr">
            <a:spAutoFit/>
          </a:bodyPr>
          <a:lstStyle/>
          <a:p>
            <a:pPr>
              <a:tabLst>
                <a:tab pos="342900" algn="l"/>
              </a:tabLst>
            </a:pPr>
            <a:endParaRPr lang="zh-CN" altLang="zh-CN"/>
          </a:p>
        </p:txBody>
      </p:sp>
      <p:sp>
        <p:nvSpPr>
          <p:cNvPr id="734333" name="Rectangle 125"/>
          <p:cNvSpPr>
            <a:spLocks noChangeArrowheads="1"/>
          </p:cNvSpPr>
          <p:nvPr/>
        </p:nvSpPr>
        <p:spPr bwMode="auto">
          <a:xfrm>
            <a:off x="479376" y="3198169"/>
            <a:ext cx="184731" cy="461665"/>
          </a:xfrm>
          <a:prstGeom prst="rect">
            <a:avLst/>
          </a:prstGeom>
          <a:noFill/>
          <a:ln w="9525">
            <a:noFill/>
            <a:miter lim="800000"/>
            <a:headEnd/>
            <a:tailEnd/>
          </a:ln>
          <a:effectLst/>
        </p:spPr>
        <p:txBody>
          <a:bodyPr wrap="none" anchor="ctr">
            <a:spAutoFit/>
          </a:bodyPr>
          <a:lstStyle/>
          <a:p>
            <a:pPr>
              <a:tabLst>
                <a:tab pos="342900" algn="l"/>
              </a:tabLst>
            </a:pPr>
            <a:endParaRPr lang="zh-CN" altLang="zh-CN"/>
          </a:p>
        </p:txBody>
      </p:sp>
      <p:sp>
        <p:nvSpPr>
          <p:cNvPr id="734335" name="Text Box 127"/>
          <p:cNvSpPr txBox="1">
            <a:spLocks noChangeArrowheads="1"/>
          </p:cNvSpPr>
          <p:nvPr/>
        </p:nvSpPr>
        <p:spPr bwMode="auto">
          <a:xfrm>
            <a:off x="1266775" y="2767484"/>
            <a:ext cx="7888288" cy="3469829"/>
          </a:xfrm>
          <a:prstGeom prst="rect">
            <a:avLst/>
          </a:prstGeom>
          <a:blipFill>
            <a:blip r:embed="rId6" cstate="print"/>
            <a:tile tx="0" ty="0" sx="100000" sy="100000" flip="none" algn="tl"/>
          </a:blipFill>
          <a:ln w="38100">
            <a:solidFill>
              <a:srgbClr val="0080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buFont typeface="宋体" pitchFamily="2" charset="-122"/>
              <a:buNone/>
            </a:pPr>
            <a:r>
              <a:rPr lang="en-US" altLang="zh-CN" sz="2000" dirty="0">
                <a:effectLst>
                  <a:outerShdw blurRad="38100" dist="38100" dir="2700000" algn="tl">
                    <a:srgbClr val="FFFFFF"/>
                  </a:outerShdw>
                </a:effectLst>
              </a:rPr>
              <a:t>/* This is the first C program */</a:t>
            </a:r>
          </a:p>
          <a:p>
            <a:pPr>
              <a:buFont typeface="宋体" pitchFamily="2" charset="-122"/>
              <a:buNone/>
            </a:pPr>
            <a:r>
              <a:rPr lang="en-US" altLang="zh-CN" sz="2000" dirty="0">
                <a:effectLst>
                  <a:outerShdw blurRad="38100" dist="38100" dir="2700000" algn="tl">
                    <a:srgbClr val="FFFFFF"/>
                  </a:outerShdw>
                </a:effectLst>
              </a:rPr>
              <a:t>#include  &lt;</a:t>
            </a:r>
            <a:r>
              <a:rPr lang="en-US" altLang="zh-CN" sz="2000" dirty="0" err="1">
                <a:effectLst>
                  <a:outerShdw blurRad="38100" dist="38100" dir="2700000" algn="tl">
                    <a:srgbClr val="FFFFFF"/>
                  </a:outerShdw>
                </a:effectLst>
              </a:rPr>
              <a:t>stdio.h</a:t>
            </a:r>
            <a:r>
              <a:rPr lang="en-US" altLang="zh-CN" sz="2000" dirty="0">
                <a:effectLst>
                  <a:outerShdw blurRad="38100" dist="38100" dir="2700000" algn="tl">
                    <a:srgbClr val="FFFFFF"/>
                  </a:outerShdw>
                </a:effectLst>
              </a:rPr>
              <a:t>&gt;</a:t>
            </a:r>
          </a:p>
          <a:p>
            <a:pPr>
              <a:buFont typeface="宋体" pitchFamily="2" charset="-122"/>
              <a:buNone/>
            </a:pPr>
            <a:endParaRPr lang="en-US" altLang="zh-CN" sz="2000" dirty="0">
              <a:effectLst>
                <a:outerShdw blurRad="38100" dist="38100" dir="2700000" algn="tl">
                  <a:srgbClr val="FFFFFF"/>
                </a:outerShdw>
              </a:effectLst>
            </a:endParaRPr>
          </a:p>
          <a:p>
            <a:pPr>
              <a:buFont typeface="宋体" pitchFamily="2" charset="-122"/>
              <a:buNone/>
            </a:pPr>
            <a:r>
              <a:rPr lang="en-US" altLang="zh-CN" sz="2000" b="1" dirty="0" err="1">
                <a:solidFill>
                  <a:srgbClr val="993300"/>
                </a:solidFill>
                <a:effectLst>
                  <a:outerShdw blurRad="38100" dist="38100" dir="2700000" algn="tl">
                    <a:srgbClr val="FFFFFF"/>
                  </a:outerShdw>
                </a:effectLst>
              </a:rPr>
              <a:t>int</a:t>
            </a:r>
            <a:r>
              <a:rPr lang="en-US" altLang="zh-CN" sz="2000" b="1" dirty="0">
                <a:solidFill>
                  <a:srgbClr val="993300"/>
                </a:solidFill>
                <a:effectLst>
                  <a:outerShdw blurRad="38100" dist="38100" dir="2700000" algn="tl">
                    <a:srgbClr val="FFFFFF"/>
                  </a:outerShdw>
                </a:effectLst>
              </a:rPr>
              <a:t> main (  )</a:t>
            </a:r>
          </a:p>
          <a:p>
            <a:pPr>
              <a:buFont typeface="宋体" pitchFamily="2" charset="-122"/>
              <a:buNone/>
            </a:pPr>
            <a:endParaRPr lang="en-US" altLang="zh-CN" sz="2000" dirty="0">
              <a:effectLst>
                <a:outerShdw blurRad="38100" dist="38100" dir="2700000" algn="tl">
                  <a:srgbClr val="FFFFFF"/>
                </a:outerShdw>
              </a:effectLst>
            </a:endParaRPr>
          </a:p>
          <a:p>
            <a:pPr>
              <a:buFont typeface="宋体" pitchFamily="2" charset="-122"/>
              <a:buNone/>
            </a:pPr>
            <a:r>
              <a:rPr lang="en-US" altLang="zh-CN" sz="2000" dirty="0">
                <a:effectLst>
                  <a:outerShdw blurRad="38100" dist="38100" dir="2700000" algn="tl">
                    <a:srgbClr val="FFFFFF"/>
                  </a:outerShdw>
                </a:effectLst>
              </a:rPr>
              <a:t>{</a:t>
            </a:r>
          </a:p>
          <a:p>
            <a:pPr>
              <a:buFont typeface="宋体" pitchFamily="2" charset="-122"/>
              <a:buNone/>
            </a:pPr>
            <a:endParaRPr lang="en-US" altLang="zh-CN" sz="2000" dirty="0">
              <a:effectLst>
                <a:outerShdw blurRad="38100" dist="38100" dir="2700000" algn="tl">
                  <a:srgbClr val="FFFFFF"/>
                </a:outerShdw>
              </a:effectLst>
            </a:endParaRPr>
          </a:p>
          <a:p>
            <a:pPr>
              <a:buFont typeface="宋体" pitchFamily="2" charset="-122"/>
              <a:buNone/>
            </a:pP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latin typeface="+mn-lt"/>
              </a:rPr>
              <a:t>printf</a:t>
            </a:r>
            <a:r>
              <a:rPr lang="en-US" altLang="zh-CN" sz="2000" dirty="0">
                <a:effectLst>
                  <a:outerShdw blurRad="38100" dist="38100" dir="2700000" algn="tl">
                    <a:srgbClr val="FFFFFF"/>
                  </a:outerShdw>
                </a:effectLst>
                <a:latin typeface="+mn-lt"/>
              </a:rPr>
              <a:t> ("Hello C Language</a:t>
            </a:r>
            <a:r>
              <a:rPr lang="en-US" altLang="zh-CN" sz="2000" dirty="0">
                <a:effectLst>
                  <a:outerShdw blurRad="38100" dist="38100" dir="2700000" algn="tl">
                    <a:srgbClr val="FFFFFF"/>
                  </a:outerShdw>
                </a:effectLst>
              </a:rPr>
              <a:t>!</a:t>
            </a:r>
            <a:r>
              <a:rPr lang="en-US" altLang="zh-CN" sz="2000" u="sng" dirty="0">
                <a:effectLst>
                  <a:outerShdw blurRad="38100" dist="38100" dir="2700000" algn="tl">
                    <a:srgbClr val="FFFFFF"/>
                  </a:outerShdw>
                </a:effectLst>
              </a:rPr>
              <a:t>\n</a:t>
            </a:r>
            <a:r>
              <a:rPr lang="en-US" altLang="zh-CN" sz="2000" dirty="0">
                <a:effectLst>
                  <a:outerShdw blurRad="38100" dist="38100" dir="2700000" algn="tl">
                    <a:srgbClr val="FFFFFF"/>
                  </a:outerShdw>
                </a:effectLst>
              </a:rPr>
              <a:t>");</a:t>
            </a:r>
          </a:p>
          <a:p>
            <a:pPr>
              <a:buFont typeface="宋体" pitchFamily="2" charset="-122"/>
              <a:buNone/>
            </a:pPr>
            <a:r>
              <a:rPr lang="en-US" altLang="zh-CN" sz="2000" dirty="0">
                <a:effectLst>
                  <a:outerShdw blurRad="38100" dist="38100" dir="2700000" algn="tl">
                    <a:srgbClr val="FFFFFF"/>
                  </a:outerShdw>
                </a:effectLst>
              </a:rPr>
              <a:t>   </a:t>
            </a:r>
          </a:p>
          <a:p>
            <a:pPr>
              <a:buFont typeface="宋体" pitchFamily="2" charset="-122"/>
              <a:buNone/>
            </a:pPr>
            <a:r>
              <a:rPr lang="en-US" altLang="zh-CN" sz="2000" dirty="0">
                <a:effectLst>
                  <a:outerShdw blurRad="38100" dist="38100" dir="2700000" algn="tl">
                    <a:srgbClr val="FFFFFF"/>
                  </a:outerShdw>
                </a:effectLst>
              </a:rPr>
              <a:t>   return 0;</a:t>
            </a:r>
          </a:p>
          <a:p>
            <a:pPr>
              <a:buFont typeface="宋体" pitchFamily="2" charset="-122"/>
              <a:buNone/>
            </a:pPr>
            <a:r>
              <a:rPr lang="en-US" altLang="zh-CN" sz="2000" dirty="0">
                <a:effectLst>
                  <a:outerShdw blurRad="38100" dist="38100" dir="2700000" algn="tl">
                    <a:srgbClr val="FFFFFF"/>
                  </a:outerShdw>
                </a:effectLst>
              </a:rPr>
              <a:t>}</a:t>
            </a:r>
          </a:p>
        </p:txBody>
      </p:sp>
      <p:grpSp>
        <p:nvGrpSpPr>
          <p:cNvPr id="734385" name="Group 177"/>
          <p:cNvGrpSpPr>
            <a:grpSpLocks/>
          </p:cNvGrpSpPr>
          <p:nvPr/>
        </p:nvGrpSpPr>
        <p:grpSpPr bwMode="auto">
          <a:xfrm>
            <a:off x="4669033" y="2794321"/>
            <a:ext cx="1919287" cy="414338"/>
            <a:chOff x="2617" y="1878"/>
            <a:chExt cx="1209" cy="261"/>
          </a:xfrm>
        </p:grpSpPr>
        <p:sp>
          <p:nvSpPr>
            <p:cNvPr id="734337" name="Line 129"/>
            <p:cNvSpPr>
              <a:spLocks noChangeShapeType="1"/>
            </p:cNvSpPr>
            <p:nvPr/>
          </p:nvSpPr>
          <p:spPr bwMode="auto">
            <a:xfrm flipH="1">
              <a:off x="2617" y="1991"/>
              <a:ext cx="337" cy="0"/>
            </a:xfrm>
            <a:prstGeom prst="line">
              <a:avLst/>
            </a:prstGeom>
            <a:noFill/>
            <a:ln w="28575">
              <a:solidFill>
                <a:srgbClr val="3366FF"/>
              </a:solidFill>
              <a:round/>
              <a:headEnd/>
              <a:tailEnd type="stealth" w="lg" len="lg"/>
            </a:ln>
          </p:spPr>
          <p:txBody>
            <a:bodyPr/>
            <a:lstStyle/>
            <a:p>
              <a:endParaRPr lang="zh-CN" altLang="en-US"/>
            </a:p>
          </p:txBody>
        </p:sp>
        <p:sp>
          <p:nvSpPr>
            <p:cNvPr id="734338" name="Text Box 130"/>
            <p:cNvSpPr txBox="1">
              <a:spLocks noChangeArrowheads="1"/>
            </p:cNvSpPr>
            <p:nvPr/>
          </p:nvSpPr>
          <p:spPr bwMode="auto">
            <a:xfrm>
              <a:off x="2926" y="1878"/>
              <a:ext cx="900" cy="261"/>
            </a:xfrm>
            <a:prstGeom prst="rect">
              <a:avLst/>
            </a:prstGeom>
            <a:noFill/>
            <a:ln w="9525">
              <a:noFill/>
              <a:miter lim="800000"/>
              <a:headEnd/>
              <a:tailEnd/>
            </a:ln>
          </p:spPr>
          <p:txBody>
            <a:bodyPr/>
            <a:lstStyle/>
            <a:p>
              <a:pPr algn="just"/>
              <a:r>
                <a:rPr lang="zh-CN" altLang="en-US" sz="1800" b="1" dirty="0">
                  <a:solidFill>
                    <a:schemeClr val="accent2"/>
                  </a:solidFill>
                  <a:ea typeface="楷体_GB2312" pitchFamily="49" charset="-122"/>
                </a:rPr>
                <a:t>注释信息</a:t>
              </a:r>
            </a:p>
          </p:txBody>
        </p:sp>
      </p:grpSp>
      <p:grpSp>
        <p:nvGrpSpPr>
          <p:cNvPr id="734389" name="Group 181"/>
          <p:cNvGrpSpPr>
            <a:grpSpLocks/>
          </p:cNvGrpSpPr>
          <p:nvPr/>
        </p:nvGrpSpPr>
        <p:grpSpPr bwMode="auto">
          <a:xfrm>
            <a:off x="3798783" y="3110118"/>
            <a:ext cx="2781300" cy="414337"/>
            <a:chOff x="2094" y="2077"/>
            <a:chExt cx="1752" cy="261"/>
          </a:xfrm>
        </p:grpSpPr>
        <p:sp>
          <p:nvSpPr>
            <p:cNvPr id="734387" name="Line 179"/>
            <p:cNvSpPr>
              <a:spLocks noChangeShapeType="1"/>
            </p:cNvSpPr>
            <p:nvPr/>
          </p:nvSpPr>
          <p:spPr bwMode="auto">
            <a:xfrm flipH="1">
              <a:off x="2094" y="2176"/>
              <a:ext cx="899" cy="0"/>
            </a:xfrm>
            <a:prstGeom prst="line">
              <a:avLst/>
            </a:prstGeom>
            <a:noFill/>
            <a:ln w="28575">
              <a:solidFill>
                <a:srgbClr val="3366FF"/>
              </a:solidFill>
              <a:round/>
              <a:headEnd/>
              <a:tailEnd type="stealth" w="lg" len="lg"/>
            </a:ln>
          </p:spPr>
          <p:txBody>
            <a:bodyPr/>
            <a:lstStyle/>
            <a:p>
              <a:endParaRPr lang="zh-CN" altLang="en-US"/>
            </a:p>
          </p:txBody>
        </p:sp>
        <p:sp>
          <p:nvSpPr>
            <p:cNvPr id="734388" name="Text Box 180"/>
            <p:cNvSpPr txBox="1">
              <a:spLocks noChangeArrowheads="1"/>
            </p:cNvSpPr>
            <p:nvPr/>
          </p:nvSpPr>
          <p:spPr bwMode="auto">
            <a:xfrm>
              <a:off x="2947" y="2077"/>
              <a:ext cx="899" cy="261"/>
            </a:xfrm>
            <a:prstGeom prst="rect">
              <a:avLst/>
            </a:prstGeom>
            <a:noFill/>
            <a:ln w="9525">
              <a:noFill/>
              <a:miter lim="800000"/>
              <a:headEnd/>
              <a:tailEnd/>
            </a:ln>
          </p:spPr>
          <p:txBody>
            <a:bodyPr/>
            <a:lstStyle/>
            <a:p>
              <a:pPr algn="just"/>
              <a:r>
                <a:rPr lang="zh-CN" altLang="en-US" sz="1800" b="1" dirty="0">
                  <a:solidFill>
                    <a:schemeClr val="accent2"/>
                  </a:solidFill>
                  <a:ea typeface="楷体_GB2312" pitchFamily="49" charset="-122"/>
                </a:rPr>
                <a:t>预处理命令</a:t>
              </a:r>
            </a:p>
          </p:txBody>
        </p:sp>
      </p:grpSp>
      <p:grpSp>
        <p:nvGrpSpPr>
          <p:cNvPr id="734396" name="Group 188"/>
          <p:cNvGrpSpPr>
            <a:grpSpLocks/>
          </p:cNvGrpSpPr>
          <p:nvPr/>
        </p:nvGrpSpPr>
        <p:grpSpPr bwMode="auto">
          <a:xfrm>
            <a:off x="1506000" y="3440724"/>
            <a:ext cx="1725612" cy="415925"/>
            <a:chOff x="691" y="2266"/>
            <a:chExt cx="1087" cy="262"/>
          </a:xfrm>
        </p:grpSpPr>
        <p:grpSp>
          <p:nvGrpSpPr>
            <p:cNvPr id="734395" name="Group 187"/>
            <p:cNvGrpSpPr>
              <a:grpSpLocks/>
            </p:cNvGrpSpPr>
            <p:nvPr/>
          </p:nvGrpSpPr>
          <p:grpSpPr bwMode="auto">
            <a:xfrm>
              <a:off x="691" y="2376"/>
              <a:ext cx="225" cy="116"/>
              <a:chOff x="691" y="2376"/>
              <a:chExt cx="225" cy="116"/>
            </a:xfrm>
          </p:grpSpPr>
          <p:sp>
            <p:nvSpPr>
              <p:cNvPr id="734392" name="Line 184"/>
              <p:cNvSpPr>
                <a:spLocks noChangeShapeType="1"/>
              </p:cNvSpPr>
              <p:nvPr/>
            </p:nvSpPr>
            <p:spPr bwMode="auto">
              <a:xfrm>
                <a:off x="700" y="2377"/>
                <a:ext cx="0" cy="115"/>
              </a:xfrm>
              <a:prstGeom prst="line">
                <a:avLst/>
              </a:prstGeom>
              <a:noFill/>
              <a:ln w="28575">
                <a:solidFill>
                  <a:srgbClr val="3366FF"/>
                </a:solidFill>
                <a:round/>
                <a:headEnd/>
                <a:tailEnd type="stealth" w="lg" len="lg"/>
              </a:ln>
            </p:spPr>
            <p:txBody>
              <a:bodyPr/>
              <a:lstStyle/>
              <a:p>
                <a:endParaRPr lang="zh-CN" altLang="en-US"/>
              </a:p>
            </p:txBody>
          </p:sp>
          <p:sp>
            <p:nvSpPr>
              <p:cNvPr id="734393" name="Line 185"/>
              <p:cNvSpPr>
                <a:spLocks noChangeShapeType="1"/>
              </p:cNvSpPr>
              <p:nvPr/>
            </p:nvSpPr>
            <p:spPr bwMode="auto">
              <a:xfrm>
                <a:off x="691" y="2376"/>
                <a:ext cx="225" cy="0"/>
              </a:xfrm>
              <a:prstGeom prst="line">
                <a:avLst/>
              </a:prstGeom>
              <a:noFill/>
              <a:ln w="28575">
                <a:solidFill>
                  <a:srgbClr val="3366FF"/>
                </a:solidFill>
                <a:round/>
                <a:headEnd/>
                <a:tailEnd/>
              </a:ln>
            </p:spPr>
            <p:txBody>
              <a:bodyPr/>
              <a:lstStyle/>
              <a:p>
                <a:endParaRPr lang="zh-CN" altLang="en-US"/>
              </a:p>
            </p:txBody>
          </p:sp>
        </p:grpSp>
        <p:sp>
          <p:nvSpPr>
            <p:cNvPr id="734394" name="Text Box 186"/>
            <p:cNvSpPr txBox="1">
              <a:spLocks noChangeArrowheads="1"/>
            </p:cNvSpPr>
            <p:nvPr/>
          </p:nvSpPr>
          <p:spPr bwMode="auto">
            <a:xfrm>
              <a:off x="878" y="2266"/>
              <a:ext cx="900" cy="262"/>
            </a:xfrm>
            <a:prstGeom prst="rect">
              <a:avLst/>
            </a:prstGeom>
            <a:noFill/>
            <a:ln w="9525">
              <a:noFill/>
              <a:miter lim="800000"/>
              <a:headEnd/>
              <a:tailEnd/>
            </a:ln>
          </p:spPr>
          <p:txBody>
            <a:bodyPr/>
            <a:lstStyle/>
            <a:p>
              <a:pPr algn="just"/>
              <a:r>
                <a:rPr lang="zh-CN" altLang="en-US" sz="1800" b="1" dirty="0">
                  <a:solidFill>
                    <a:schemeClr val="accent2"/>
                  </a:solidFill>
                  <a:ea typeface="楷体_GB2312" pitchFamily="49" charset="-122"/>
                </a:rPr>
                <a:t>返回整型值</a:t>
              </a:r>
            </a:p>
          </p:txBody>
        </p:sp>
      </p:grpSp>
      <p:grpSp>
        <p:nvGrpSpPr>
          <p:cNvPr id="734400" name="Group 192"/>
          <p:cNvGrpSpPr>
            <a:grpSpLocks/>
          </p:cNvGrpSpPr>
          <p:nvPr/>
        </p:nvGrpSpPr>
        <p:grpSpPr bwMode="auto">
          <a:xfrm>
            <a:off x="2763545" y="3697987"/>
            <a:ext cx="5024437" cy="415925"/>
            <a:chOff x="1461" y="2448"/>
            <a:chExt cx="3165" cy="262"/>
          </a:xfrm>
        </p:grpSpPr>
        <p:sp>
          <p:nvSpPr>
            <p:cNvPr id="734398" name="Line 190"/>
            <p:cNvSpPr>
              <a:spLocks noChangeShapeType="1"/>
            </p:cNvSpPr>
            <p:nvPr/>
          </p:nvSpPr>
          <p:spPr bwMode="auto">
            <a:xfrm flipH="1">
              <a:off x="1461" y="2568"/>
              <a:ext cx="899" cy="0"/>
            </a:xfrm>
            <a:prstGeom prst="line">
              <a:avLst/>
            </a:prstGeom>
            <a:noFill/>
            <a:ln w="28575">
              <a:solidFill>
                <a:srgbClr val="3366FF"/>
              </a:solidFill>
              <a:round/>
              <a:headEnd/>
              <a:tailEnd type="stealth" w="lg" len="lg"/>
            </a:ln>
          </p:spPr>
          <p:txBody>
            <a:bodyPr/>
            <a:lstStyle/>
            <a:p>
              <a:endParaRPr lang="zh-CN" altLang="en-US"/>
            </a:p>
          </p:txBody>
        </p:sp>
        <p:sp>
          <p:nvSpPr>
            <p:cNvPr id="734399" name="Text Box 191"/>
            <p:cNvSpPr txBox="1">
              <a:spLocks noChangeArrowheads="1"/>
            </p:cNvSpPr>
            <p:nvPr/>
          </p:nvSpPr>
          <p:spPr bwMode="auto">
            <a:xfrm>
              <a:off x="2342" y="2448"/>
              <a:ext cx="2284" cy="262"/>
            </a:xfrm>
            <a:prstGeom prst="rect">
              <a:avLst/>
            </a:prstGeom>
            <a:noFill/>
            <a:ln w="9525">
              <a:noFill/>
              <a:miter lim="800000"/>
              <a:headEnd/>
              <a:tailEnd/>
            </a:ln>
          </p:spPr>
          <p:txBody>
            <a:bodyPr/>
            <a:lstStyle/>
            <a:p>
              <a:pPr algn="just"/>
              <a:r>
                <a:rPr lang="zh-CN" altLang="en-US" sz="1800" b="1" dirty="0">
                  <a:solidFill>
                    <a:schemeClr val="accent2"/>
                  </a:solidFill>
                  <a:ea typeface="楷体_GB2312" pitchFamily="49" charset="-122"/>
                </a:rPr>
                <a:t>无参数、有整型返回值的主函数</a:t>
              </a:r>
            </a:p>
          </p:txBody>
        </p:sp>
      </p:grpSp>
      <p:grpSp>
        <p:nvGrpSpPr>
          <p:cNvPr id="734407" name="Group 199"/>
          <p:cNvGrpSpPr>
            <a:grpSpLocks/>
          </p:cNvGrpSpPr>
          <p:nvPr/>
        </p:nvGrpSpPr>
        <p:grpSpPr bwMode="auto">
          <a:xfrm>
            <a:off x="1955643" y="3981619"/>
            <a:ext cx="1708151" cy="509587"/>
            <a:chOff x="1013" y="2627"/>
            <a:chExt cx="1076" cy="321"/>
          </a:xfrm>
        </p:grpSpPr>
        <p:grpSp>
          <p:nvGrpSpPr>
            <p:cNvPr id="734406" name="Group 198"/>
            <p:cNvGrpSpPr>
              <a:grpSpLocks/>
            </p:cNvGrpSpPr>
            <p:nvPr/>
          </p:nvGrpSpPr>
          <p:grpSpPr bwMode="auto">
            <a:xfrm>
              <a:off x="1013" y="2627"/>
              <a:ext cx="225" cy="186"/>
              <a:chOff x="1013" y="2591"/>
              <a:chExt cx="225" cy="186"/>
            </a:xfrm>
          </p:grpSpPr>
          <p:sp>
            <p:nvSpPr>
              <p:cNvPr id="734403" name="Line 195"/>
              <p:cNvSpPr>
                <a:spLocks noChangeShapeType="1"/>
              </p:cNvSpPr>
              <p:nvPr/>
            </p:nvSpPr>
            <p:spPr bwMode="auto">
              <a:xfrm rot="10800000">
                <a:off x="1020" y="2591"/>
                <a:ext cx="0" cy="184"/>
              </a:xfrm>
              <a:prstGeom prst="line">
                <a:avLst/>
              </a:prstGeom>
              <a:noFill/>
              <a:ln w="28575">
                <a:solidFill>
                  <a:srgbClr val="3366FF"/>
                </a:solidFill>
                <a:round/>
                <a:headEnd/>
                <a:tailEnd type="stealth" w="lg" len="lg"/>
              </a:ln>
            </p:spPr>
            <p:txBody>
              <a:bodyPr/>
              <a:lstStyle/>
              <a:p>
                <a:endParaRPr lang="zh-CN" altLang="en-US"/>
              </a:p>
            </p:txBody>
          </p:sp>
          <p:sp>
            <p:nvSpPr>
              <p:cNvPr id="734404" name="Line 196"/>
              <p:cNvSpPr>
                <a:spLocks noChangeShapeType="1"/>
              </p:cNvSpPr>
              <p:nvPr/>
            </p:nvSpPr>
            <p:spPr bwMode="auto">
              <a:xfrm flipH="1">
                <a:off x="1013" y="2777"/>
                <a:ext cx="225" cy="0"/>
              </a:xfrm>
              <a:prstGeom prst="line">
                <a:avLst/>
              </a:prstGeom>
              <a:noFill/>
              <a:ln w="28575">
                <a:solidFill>
                  <a:srgbClr val="3366FF"/>
                </a:solidFill>
                <a:round/>
                <a:headEnd/>
                <a:tailEnd/>
              </a:ln>
            </p:spPr>
            <p:txBody>
              <a:bodyPr/>
              <a:lstStyle/>
              <a:p>
                <a:endParaRPr lang="zh-CN" altLang="en-US"/>
              </a:p>
            </p:txBody>
          </p:sp>
        </p:grpSp>
        <p:sp>
          <p:nvSpPr>
            <p:cNvPr id="734405" name="Text Box 197"/>
            <p:cNvSpPr txBox="1">
              <a:spLocks noChangeArrowheads="1"/>
            </p:cNvSpPr>
            <p:nvPr/>
          </p:nvSpPr>
          <p:spPr bwMode="auto">
            <a:xfrm>
              <a:off x="1189" y="2686"/>
              <a:ext cx="900" cy="262"/>
            </a:xfrm>
            <a:prstGeom prst="rect">
              <a:avLst/>
            </a:prstGeom>
            <a:noFill/>
            <a:ln w="9525">
              <a:noFill/>
              <a:miter lim="800000"/>
              <a:headEnd/>
              <a:tailEnd/>
            </a:ln>
          </p:spPr>
          <p:txBody>
            <a:bodyPr/>
            <a:lstStyle/>
            <a:p>
              <a:pPr algn="just"/>
              <a:r>
                <a:rPr lang="zh-CN" altLang="en-US" sz="1800" b="1" dirty="0">
                  <a:solidFill>
                    <a:schemeClr val="accent2"/>
                  </a:solidFill>
                  <a:ea typeface="楷体_GB2312" pitchFamily="49" charset="-122"/>
                </a:rPr>
                <a:t>主函数名</a:t>
              </a:r>
            </a:p>
          </p:txBody>
        </p:sp>
      </p:grpSp>
      <p:grpSp>
        <p:nvGrpSpPr>
          <p:cNvPr id="734411" name="Group 203"/>
          <p:cNvGrpSpPr>
            <a:grpSpLocks/>
          </p:cNvGrpSpPr>
          <p:nvPr/>
        </p:nvGrpSpPr>
        <p:grpSpPr bwMode="auto">
          <a:xfrm>
            <a:off x="1571942" y="4316543"/>
            <a:ext cx="2811462" cy="415925"/>
            <a:chOff x="703" y="2849"/>
            <a:chExt cx="1771" cy="262"/>
          </a:xfrm>
        </p:grpSpPr>
        <p:sp>
          <p:nvSpPr>
            <p:cNvPr id="734409" name="Line 201"/>
            <p:cNvSpPr>
              <a:spLocks noChangeShapeType="1"/>
            </p:cNvSpPr>
            <p:nvPr/>
          </p:nvSpPr>
          <p:spPr bwMode="auto">
            <a:xfrm flipH="1">
              <a:off x="703" y="2975"/>
              <a:ext cx="900" cy="0"/>
            </a:xfrm>
            <a:prstGeom prst="line">
              <a:avLst/>
            </a:prstGeom>
            <a:noFill/>
            <a:ln w="28575">
              <a:solidFill>
                <a:srgbClr val="3366FF"/>
              </a:solidFill>
              <a:round/>
              <a:headEnd/>
              <a:tailEnd type="stealth" w="lg" len="lg"/>
            </a:ln>
          </p:spPr>
          <p:txBody>
            <a:bodyPr/>
            <a:lstStyle/>
            <a:p>
              <a:endParaRPr lang="zh-CN" altLang="en-US"/>
            </a:p>
          </p:txBody>
        </p:sp>
        <p:sp>
          <p:nvSpPr>
            <p:cNvPr id="734410" name="Text Box 202"/>
            <p:cNvSpPr txBox="1">
              <a:spLocks noChangeArrowheads="1"/>
            </p:cNvSpPr>
            <p:nvPr/>
          </p:nvSpPr>
          <p:spPr bwMode="auto">
            <a:xfrm>
              <a:off x="1574" y="2849"/>
              <a:ext cx="900" cy="262"/>
            </a:xfrm>
            <a:prstGeom prst="rect">
              <a:avLst/>
            </a:prstGeom>
            <a:noFill/>
            <a:ln w="9525">
              <a:noFill/>
              <a:miter lim="800000"/>
              <a:headEnd/>
              <a:tailEnd/>
            </a:ln>
          </p:spPr>
          <p:txBody>
            <a:bodyPr/>
            <a:lstStyle/>
            <a:p>
              <a:pPr algn="just"/>
              <a:r>
                <a:rPr lang="zh-CN" altLang="en-US" sz="1800" b="1">
                  <a:solidFill>
                    <a:schemeClr val="accent2"/>
                  </a:solidFill>
                  <a:ea typeface="楷体_GB2312" pitchFamily="49" charset="-122"/>
                </a:rPr>
                <a:t>函数开始</a:t>
              </a:r>
            </a:p>
          </p:txBody>
        </p:sp>
      </p:grpSp>
      <p:grpSp>
        <p:nvGrpSpPr>
          <p:cNvPr id="734418" name="Group 210"/>
          <p:cNvGrpSpPr>
            <a:grpSpLocks/>
          </p:cNvGrpSpPr>
          <p:nvPr/>
        </p:nvGrpSpPr>
        <p:grpSpPr bwMode="auto">
          <a:xfrm>
            <a:off x="1798233" y="4616298"/>
            <a:ext cx="1720849" cy="415925"/>
            <a:chOff x="850" y="3022"/>
            <a:chExt cx="1084" cy="262"/>
          </a:xfrm>
        </p:grpSpPr>
        <p:grpSp>
          <p:nvGrpSpPr>
            <p:cNvPr id="734417" name="Group 209"/>
            <p:cNvGrpSpPr>
              <a:grpSpLocks/>
            </p:cNvGrpSpPr>
            <p:nvPr/>
          </p:nvGrpSpPr>
          <p:grpSpPr bwMode="auto">
            <a:xfrm>
              <a:off x="850" y="3114"/>
              <a:ext cx="225" cy="162"/>
              <a:chOff x="850" y="3132"/>
              <a:chExt cx="225" cy="162"/>
            </a:xfrm>
          </p:grpSpPr>
          <p:sp>
            <p:nvSpPr>
              <p:cNvPr id="734414" name="Line 206"/>
              <p:cNvSpPr>
                <a:spLocks noChangeShapeType="1"/>
              </p:cNvSpPr>
              <p:nvPr/>
            </p:nvSpPr>
            <p:spPr bwMode="auto">
              <a:xfrm>
                <a:off x="859" y="3133"/>
                <a:ext cx="0" cy="161"/>
              </a:xfrm>
              <a:prstGeom prst="line">
                <a:avLst/>
              </a:prstGeom>
              <a:noFill/>
              <a:ln w="28575">
                <a:solidFill>
                  <a:srgbClr val="3366FF"/>
                </a:solidFill>
                <a:round/>
                <a:headEnd/>
                <a:tailEnd type="stealth" w="lg" len="lg"/>
              </a:ln>
            </p:spPr>
            <p:txBody>
              <a:bodyPr/>
              <a:lstStyle/>
              <a:p>
                <a:endParaRPr lang="zh-CN" altLang="en-US"/>
              </a:p>
            </p:txBody>
          </p:sp>
          <p:sp>
            <p:nvSpPr>
              <p:cNvPr id="734415" name="Line 207"/>
              <p:cNvSpPr>
                <a:spLocks noChangeShapeType="1"/>
              </p:cNvSpPr>
              <p:nvPr/>
            </p:nvSpPr>
            <p:spPr bwMode="auto">
              <a:xfrm>
                <a:off x="850" y="3132"/>
                <a:ext cx="225" cy="0"/>
              </a:xfrm>
              <a:prstGeom prst="line">
                <a:avLst/>
              </a:prstGeom>
              <a:noFill/>
              <a:ln w="28575">
                <a:solidFill>
                  <a:srgbClr val="3366FF"/>
                </a:solidFill>
                <a:round/>
                <a:headEnd/>
                <a:tailEnd/>
              </a:ln>
            </p:spPr>
            <p:txBody>
              <a:bodyPr/>
              <a:lstStyle/>
              <a:p>
                <a:endParaRPr lang="zh-CN" altLang="en-US"/>
              </a:p>
            </p:txBody>
          </p:sp>
        </p:grpSp>
        <p:sp>
          <p:nvSpPr>
            <p:cNvPr id="734416" name="Text Box 208"/>
            <p:cNvSpPr txBox="1">
              <a:spLocks noChangeArrowheads="1"/>
            </p:cNvSpPr>
            <p:nvPr/>
          </p:nvSpPr>
          <p:spPr bwMode="auto">
            <a:xfrm>
              <a:off x="1035" y="3022"/>
              <a:ext cx="899" cy="262"/>
            </a:xfrm>
            <a:prstGeom prst="rect">
              <a:avLst/>
            </a:prstGeom>
            <a:noFill/>
            <a:ln w="9525">
              <a:noFill/>
              <a:miter lim="800000"/>
              <a:headEnd/>
              <a:tailEnd/>
            </a:ln>
          </p:spPr>
          <p:txBody>
            <a:bodyPr/>
            <a:lstStyle/>
            <a:p>
              <a:pPr algn="just"/>
              <a:r>
                <a:rPr lang="zh-CN" altLang="en-US" sz="1800" b="1" dirty="0">
                  <a:solidFill>
                    <a:schemeClr val="accent2"/>
                  </a:solidFill>
                  <a:ea typeface="楷体_GB2312" pitchFamily="49" charset="-122"/>
                </a:rPr>
                <a:t>内部函数名</a:t>
              </a:r>
            </a:p>
          </p:txBody>
        </p:sp>
      </p:grpSp>
      <p:grpSp>
        <p:nvGrpSpPr>
          <p:cNvPr id="734422" name="Group 214"/>
          <p:cNvGrpSpPr>
            <a:grpSpLocks/>
          </p:cNvGrpSpPr>
          <p:nvPr/>
        </p:nvGrpSpPr>
        <p:grpSpPr bwMode="auto">
          <a:xfrm>
            <a:off x="2401839" y="5229201"/>
            <a:ext cx="2058987" cy="473075"/>
            <a:chOff x="1211" y="3448"/>
            <a:chExt cx="1297" cy="298"/>
          </a:xfrm>
        </p:grpSpPr>
        <p:sp>
          <p:nvSpPr>
            <p:cNvPr id="734420" name="AutoShape 212"/>
            <p:cNvSpPr>
              <a:spLocks/>
            </p:cNvSpPr>
            <p:nvPr/>
          </p:nvSpPr>
          <p:spPr bwMode="auto">
            <a:xfrm rot="5400000">
              <a:off x="1830" y="2829"/>
              <a:ext cx="59" cy="1297"/>
            </a:xfrm>
            <a:prstGeom prst="rightBrace">
              <a:avLst>
                <a:gd name="adj1" fmla="val 183192"/>
                <a:gd name="adj2" fmla="val 50000"/>
              </a:avLst>
            </a:prstGeom>
            <a:noFill/>
            <a:ln w="28575">
              <a:solidFill>
                <a:srgbClr val="3366FF"/>
              </a:solidFill>
              <a:round/>
              <a:headEnd/>
              <a:tailEnd/>
            </a:ln>
          </p:spPr>
          <p:txBody>
            <a:bodyPr/>
            <a:lstStyle/>
            <a:p>
              <a:endParaRPr lang="zh-CN" altLang="en-US"/>
            </a:p>
          </p:txBody>
        </p:sp>
        <p:sp>
          <p:nvSpPr>
            <p:cNvPr id="734421" name="Text Box 213"/>
            <p:cNvSpPr txBox="1">
              <a:spLocks noChangeArrowheads="1"/>
            </p:cNvSpPr>
            <p:nvPr/>
          </p:nvSpPr>
          <p:spPr bwMode="auto">
            <a:xfrm>
              <a:off x="1665" y="3485"/>
              <a:ext cx="506" cy="261"/>
            </a:xfrm>
            <a:prstGeom prst="rect">
              <a:avLst/>
            </a:prstGeom>
            <a:noFill/>
            <a:ln w="9525">
              <a:noFill/>
              <a:miter lim="800000"/>
              <a:headEnd/>
              <a:tailEnd/>
            </a:ln>
          </p:spPr>
          <p:txBody>
            <a:bodyPr/>
            <a:lstStyle/>
            <a:p>
              <a:pPr algn="just"/>
              <a:r>
                <a:rPr lang="zh-CN" altLang="en-US" sz="1800" b="1">
                  <a:solidFill>
                    <a:schemeClr val="accent2"/>
                  </a:solidFill>
                  <a:ea typeface="楷体_GB2312" pitchFamily="49" charset="-122"/>
                </a:rPr>
                <a:t>参数</a:t>
              </a:r>
            </a:p>
          </p:txBody>
        </p:sp>
      </p:grpSp>
      <p:grpSp>
        <p:nvGrpSpPr>
          <p:cNvPr id="734429" name="Group 221"/>
          <p:cNvGrpSpPr>
            <a:grpSpLocks/>
          </p:cNvGrpSpPr>
          <p:nvPr/>
        </p:nvGrpSpPr>
        <p:grpSpPr bwMode="auto">
          <a:xfrm>
            <a:off x="4369119" y="4593099"/>
            <a:ext cx="1738313" cy="431800"/>
            <a:chOff x="2465" y="3022"/>
            <a:chExt cx="1095" cy="272"/>
          </a:xfrm>
        </p:grpSpPr>
        <p:grpSp>
          <p:nvGrpSpPr>
            <p:cNvPr id="734428" name="Group 220"/>
            <p:cNvGrpSpPr>
              <a:grpSpLocks/>
            </p:cNvGrpSpPr>
            <p:nvPr/>
          </p:nvGrpSpPr>
          <p:grpSpPr bwMode="auto">
            <a:xfrm>
              <a:off x="2465" y="3133"/>
              <a:ext cx="225" cy="161"/>
              <a:chOff x="2465" y="3133"/>
              <a:chExt cx="225" cy="161"/>
            </a:xfrm>
          </p:grpSpPr>
          <p:sp>
            <p:nvSpPr>
              <p:cNvPr id="734425" name="Line 217"/>
              <p:cNvSpPr>
                <a:spLocks noChangeShapeType="1"/>
              </p:cNvSpPr>
              <p:nvPr/>
            </p:nvSpPr>
            <p:spPr bwMode="auto">
              <a:xfrm>
                <a:off x="2472" y="3133"/>
                <a:ext cx="0" cy="161"/>
              </a:xfrm>
              <a:prstGeom prst="line">
                <a:avLst/>
              </a:prstGeom>
              <a:noFill/>
              <a:ln w="28575">
                <a:solidFill>
                  <a:srgbClr val="3366FF"/>
                </a:solidFill>
                <a:round/>
                <a:headEnd/>
                <a:tailEnd type="stealth" w="lg" len="lg"/>
              </a:ln>
            </p:spPr>
            <p:txBody>
              <a:bodyPr/>
              <a:lstStyle/>
              <a:p>
                <a:endParaRPr lang="zh-CN" altLang="en-US"/>
              </a:p>
            </p:txBody>
          </p:sp>
          <p:sp>
            <p:nvSpPr>
              <p:cNvPr id="734426" name="Line 218"/>
              <p:cNvSpPr>
                <a:spLocks noChangeShapeType="1"/>
              </p:cNvSpPr>
              <p:nvPr/>
            </p:nvSpPr>
            <p:spPr bwMode="auto">
              <a:xfrm>
                <a:off x="2465" y="3134"/>
                <a:ext cx="225" cy="0"/>
              </a:xfrm>
              <a:prstGeom prst="line">
                <a:avLst/>
              </a:prstGeom>
              <a:noFill/>
              <a:ln w="28575">
                <a:solidFill>
                  <a:srgbClr val="3366FF"/>
                </a:solidFill>
                <a:round/>
                <a:headEnd/>
                <a:tailEnd/>
              </a:ln>
            </p:spPr>
            <p:txBody>
              <a:bodyPr/>
              <a:lstStyle/>
              <a:p>
                <a:endParaRPr lang="zh-CN" altLang="en-US"/>
              </a:p>
            </p:txBody>
          </p:sp>
        </p:grpSp>
        <p:sp>
          <p:nvSpPr>
            <p:cNvPr id="734427" name="Text Box 219"/>
            <p:cNvSpPr txBox="1">
              <a:spLocks noChangeArrowheads="1"/>
            </p:cNvSpPr>
            <p:nvPr/>
          </p:nvSpPr>
          <p:spPr bwMode="auto">
            <a:xfrm>
              <a:off x="2660" y="3022"/>
              <a:ext cx="900" cy="262"/>
            </a:xfrm>
            <a:prstGeom prst="rect">
              <a:avLst/>
            </a:prstGeom>
            <a:noFill/>
            <a:ln w="9525">
              <a:noFill/>
              <a:miter lim="800000"/>
              <a:headEnd/>
              <a:tailEnd/>
            </a:ln>
          </p:spPr>
          <p:txBody>
            <a:bodyPr/>
            <a:lstStyle/>
            <a:p>
              <a:pPr algn="just"/>
              <a:r>
                <a:rPr lang="zh-CN" altLang="en-US" sz="1800" b="1" dirty="0">
                  <a:solidFill>
                    <a:schemeClr val="accent2"/>
                  </a:solidFill>
                  <a:ea typeface="楷体_GB2312" pitchFamily="49" charset="-122"/>
                </a:rPr>
                <a:t>回车换行符</a:t>
              </a:r>
            </a:p>
          </p:txBody>
        </p:sp>
      </p:grpSp>
      <p:grpSp>
        <p:nvGrpSpPr>
          <p:cNvPr id="734433" name="Group 225"/>
          <p:cNvGrpSpPr>
            <a:grpSpLocks/>
          </p:cNvGrpSpPr>
          <p:nvPr/>
        </p:nvGrpSpPr>
        <p:grpSpPr bwMode="auto">
          <a:xfrm>
            <a:off x="4892626" y="4941169"/>
            <a:ext cx="1889125" cy="415925"/>
            <a:chOff x="2780" y="3230"/>
            <a:chExt cx="1190" cy="262"/>
          </a:xfrm>
        </p:grpSpPr>
        <p:sp>
          <p:nvSpPr>
            <p:cNvPr id="734431" name="Line 223"/>
            <p:cNvSpPr>
              <a:spLocks noChangeShapeType="1"/>
            </p:cNvSpPr>
            <p:nvPr/>
          </p:nvSpPr>
          <p:spPr bwMode="auto">
            <a:xfrm flipH="1">
              <a:off x="2780" y="3339"/>
              <a:ext cx="337" cy="0"/>
            </a:xfrm>
            <a:prstGeom prst="line">
              <a:avLst/>
            </a:prstGeom>
            <a:noFill/>
            <a:ln w="28575">
              <a:solidFill>
                <a:srgbClr val="3366FF"/>
              </a:solidFill>
              <a:round/>
              <a:headEnd/>
              <a:tailEnd type="stealth" w="lg" len="lg"/>
            </a:ln>
          </p:spPr>
          <p:txBody>
            <a:bodyPr/>
            <a:lstStyle/>
            <a:p>
              <a:endParaRPr lang="zh-CN" altLang="en-US"/>
            </a:p>
          </p:txBody>
        </p:sp>
        <p:sp>
          <p:nvSpPr>
            <p:cNvPr id="734432" name="Text Box 224"/>
            <p:cNvSpPr txBox="1">
              <a:spLocks noChangeArrowheads="1"/>
            </p:cNvSpPr>
            <p:nvPr/>
          </p:nvSpPr>
          <p:spPr bwMode="auto">
            <a:xfrm>
              <a:off x="3070" y="3230"/>
              <a:ext cx="900" cy="262"/>
            </a:xfrm>
            <a:prstGeom prst="rect">
              <a:avLst/>
            </a:prstGeom>
            <a:noFill/>
            <a:ln w="9525">
              <a:noFill/>
              <a:miter lim="800000"/>
              <a:headEnd/>
              <a:tailEnd/>
            </a:ln>
          </p:spPr>
          <p:txBody>
            <a:bodyPr/>
            <a:lstStyle/>
            <a:p>
              <a:pPr algn="just"/>
              <a:r>
                <a:rPr lang="zh-CN" altLang="en-US" sz="1800" b="1" dirty="0">
                  <a:solidFill>
                    <a:schemeClr val="accent2"/>
                  </a:solidFill>
                  <a:ea typeface="楷体_GB2312" pitchFamily="49" charset="-122"/>
                </a:rPr>
                <a:t>函数调用</a:t>
              </a:r>
            </a:p>
          </p:txBody>
        </p:sp>
      </p:grpSp>
      <p:grpSp>
        <p:nvGrpSpPr>
          <p:cNvPr id="734437" name="Group 229"/>
          <p:cNvGrpSpPr>
            <a:grpSpLocks/>
          </p:cNvGrpSpPr>
          <p:nvPr/>
        </p:nvGrpSpPr>
        <p:grpSpPr bwMode="auto">
          <a:xfrm>
            <a:off x="6635702" y="4477418"/>
            <a:ext cx="1530350" cy="1544638"/>
            <a:chOff x="3788" y="2940"/>
            <a:chExt cx="964" cy="973"/>
          </a:xfrm>
        </p:grpSpPr>
        <p:sp>
          <p:nvSpPr>
            <p:cNvPr id="734435" name="AutoShape 227"/>
            <p:cNvSpPr>
              <a:spLocks/>
            </p:cNvSpPr>
            <p:nvPr/>
          </p:nvSpPr>
          <p:spPr bwMode="auto">
            <a:xfrm>
              <a:off x="3788" y="2940"/>
              <a:ext cx="83" cy="973"/>
            </a:xfrm>
            <a:prstGeom prst="rightBrace">
              <a:avLst>
                <a:gd name="adj1" fmla="val 48735"/>
                <a:gd name="adj2" fmla="val 53606"/>
              </a:avLst>
            </a:prstGeom>
            <a:noFill/>
            <a:ln w="28575">
              <a:solidFill>
                <a:srgbClr val="3366FF"/>
              </a:solidFill>
              <a:round/>
              <a:headEnd/>
              <a:tailEnd/>
            </a:ln>
          </p:spPr>
          <p:txBody>
            <a:bodyPr/>
            <a:lstStyle/>
            <a:p>
              <a:endParaRPr lang="zh-CN" altLang="en-US"/>
            </a:p>
          </p:txBody>
        </p:sp>
        <p:sp>
          <p:nvSpPr>
            <p:cNvPr id="734436" name="Text Box 228"/>
            <p:cNvSpPr txBox="1">
              <a:spLocks noChangeArrowheads="1"/>
            </p:cNvSpPr>
            <p:nvPr/>
          </p:nvSpPr>
          <p:spPr bwMode="auto">
            <a:xfrm>
              <a:off x="3853" y="3334"/>
              <a:ext cx="899" cy="261"/>
            </a:xfrm>
            <a:prstGeom prst="rect">
              <a:avLst/>
            </a:prstGeom>
            <a:noFill/>
            <a:ln w="9525">
              <a:noFill/>
              <a:miter lim="800000"/>
              <a:headEnd/>
              <a:tailEnd/>
            </a:ln>
          </p:spPr>
          <p:txBody>
            <a:bodyPr/>
            <a:lstStyle/>
            <a:p>
              <a:pPr algn="just"/>
              <a:r>
                <a:rPr lang="zh-CN" altLang="en-US" sz="1800" b="1" dirty="0">
                  <a:solidFill>
                    <a:schemeClr val="accent2"/>
                  </a:solidFill>
                  <a:ea typeface="楷体_GB2312" pitchFamily="49" charset="-122"/>
                </a:rPr>
                <a:t>函数体</a:t>
              </a:r>
            </a:p>
          </p:txBody>
        </p:sp>
      </p:grpSp>
      <p:grpSp>
        <p:nvGrpSpPr>
          <p:cNvPr id="734445" name="Group 237"/>
          <p:cNvGrpSpPr>
            <a:grpSpLocks/>
          </p:cNvGrpSpPr>
          <p:nvPr/>
        </p:nvGrpSpPr>
        <p:grpSpPr bwMode="auto">
          <a:xfrm>
            <a:off x="4707865" y="5234531"/>
            <a:ext cx="1833562" cy="463550"/>
            <a:chOff x="2671" y="3410"/>
            <a:chExt cx="1155" cy="292"/>
          </a:xfrm>
        </p:grpSpPr>
        <p:grpSp>
          <p:nvGrpSpPr>
            <p:cNvPr id="734444" name="Group 236"/>
            <p:cNvGrpSpPr>
              <a:grpSpLocks/>
            </p:cNvGrpSpPr>
            <p:nvPr/>
          </p:nvGrpSpPr>
          <p:grpSpPr bwMode="auto">
            <a:xfrm>
              <a:off x="2671" y="3410"/>
              <a:ext cx="225" cy="163"/>
              <a:chOff x="2671" y="3410"/>
              <a:chExt cx="225" cy="163"/>
            </a:xfrm>
          </p:grpSpPr>
          <p:sp>
            <p:nvSpPr>
              <p:cNvPr id="734441" name="Line 233"/>
              <p:cNvSpPr>
                <a:spLocks noChangeShapeType="1"/>
              </p:cNvSpPr>
              <p:nvPr/>
            </p:nvSpPr>
            <p:spPr bwMode="auto">
              <a:xfrm flipH="1">
                <a:off x="2671" y="3573"/>
                <a:ext cx="225" cy="0"/>
              </a:xfrm>
              <a:prstGeom prst="line">
                <a:avLst/>
              </a:prstGeom>
              <a:noFill/>
              <a:ln w="28575">
                <a:solidFill>
                  <a:srgbClr val="3366FF"/>
                </a:solidFill>
                <a:round/>
                <a:headEnd/>
                <a:tailEnd/>
              </a:ln>
            </p:spPr>
            <p:txBody>
              <a:bodyPr/>
              <a:lstStyle/>
              <a:p>
                <a:endParaRPr lang="zh-CN" altLang="en-US"/>
              </a:p>
            </p:txBody>
          </p:sp>
          <p:sp>
            <p:nvSpPr>
              <p:cNvPr id="734440" name="Line 232"/>
              <p:cNvSpPr>
                <a:spLocks noChangeShapeType="1"/>
              </p:cNvSpPr>
              <p:nvPr/>
            </p:nvSpPr>
            <p:spPr bwMode="auto">
              <a:xfrm rot="10800000">
                <a:off x="2682" y="3410"/>
                <a:ext cx="0" cy="161"/>
              </a:xfrm>
              <a:prstGeom prst="line">
                <a:avLst/>
              </a:prstGeom>
              <a:noFill/>
              <a:ln w="28575">
                <a:solidFill>
                  <a:srgbClr val="3366FF"/>
                </a:solidFill>
                <a:round/>
                <a:headEnd/>
                <a:tailEnd type="stealth" w="lg" len="lg"/>
              </a:ln>
            </p:spPr>
            <p:txBody>
              <a:bodyPr/>
              <a:lstStyle/>
              <a:p>
                <a:endParaRPr lang="zh-CN" altLang="en-US"/>
              </a:p>
            </p:txBody>
          </p:sp>
        </p:grpSp>
        <p:sp>
          <p:nvSpPr>
            <p:cNvPr id="734442" name="Text Box 234"/>
            <p:cNvSpPr txBox="1">
              <a:spLocks noChangeArrowheads="1"/>
            </p:cNvSpPr>
            <p:nvPr/>
          </p:nvSpPr>
          <p:spPr bwMode="auto">
            <a:xfrm>
              <a:off x="2834" y="3440"/>
              <a:ext cx="992" cy="262"/>
            </a:xfrm>
            <a:prstGeom prst="rect">
              <a:avLst/>
            </a:prstGeom>
            <a:noFill/>
            <a:ln w="9525">
              <a:noFill/>
              <a:miter lim="800000"/>
              <a:headEnd/>
              <a:tailEnd/>
            </a:ln>
          </p:spPr>
          <p:txBody>
            <a:bodyPr/>
            <a:lstStyle/>
            <a:p>
              <a:pPr algn="just"/>
              <a:r>
                <a:rPr lang="zh-CN" altLang="en-US" sz="1800" b="1" dirty="0">
                  <a:solidFill>
                    <a:schemeClr val="accent2"/>
                  </a:solidFill>
                  <a:ea typeface="楷体_GB2312" pitchFamily="49" charset="-122"/>
                </a:rPr>
                <a:t>语句结束标志</a:t>
              </a:r>
            </a:p>
          </p:txBody>
        </p:sp>
      </p:grpSp>
      <p:grpSp>
        <p:nvGrpSpPr>
          <p:cNvPr id="734449" name="Group 241"/>
          <p:cNvGrpSpPr>
            <a:grpSpLocks/>
          </p:cNvGrpSpPr>
          <p:nvPr/>
        </p:nvGrpSpPr>
        <p:grpSpPr bwMode="auto">
          <a:xfrm>
            <a:off x="1552526" y="5876927"/>
            <a:ext cx="2797175" cy="415925"/>
            <a:chOff x="676" y="3702"/>
            <a:chExt cx="1762" cy="262"/>
          </a:xfrm>
        </p:grpSpPr>
        <p:sp>
          <p:nvSpPr>
            <p:cNvPr id="734447" name="Line 239"/>
            <p:cNvSpPr>
              <a:spLocks noChangeShapeType="1"/>
            </p:cNvSpPr>
            <p:nvPr/>
          </p:nvSpPr>
          <p:spPr bwMode="auto">
            <a:xfrm flipH="1">
              <a:off x="676" y="3838"/>
              <a:ext cx="900" cy="0"/>
            </a:xfrm>
            <a:prstGeom prst="line">
              <a:avLst/>
            </a:prstGeom>
            <a:noFill/>
            <a:ln w="28575">
              <a:solidFill>
                <a:srgbClr val="3366FF"/>
              </a:solidFill>
              <a:round/>
              <a:headEnd/>
              <a:tailEnd type="stealth" w="lg" len="lg"/>
            </a:ln>
          </p:spPr>
          <p:txBody>
            <a:bodyPr/>
            <a:lstStyle/>
            <a:p>
              <a:endParaRPr lang="zh-CN" altLang="en-US"/>
            </a:p>
          </p:txBody>
        </p:sp>
        <p:sp>
          <p:nvSpPr>
            <p:cNvPr id="734448" name="Text Box 240"/>
            <p:cNvSpPr txBox="1">
              <a:spLocks noChangeArrowheads="1"/>
            </p:cNvSpPr>
            <p:nvPr/>
          </p:nvSpPr>
          <p:spPr bwMode="auto">
            <a:xfrm>
              <a:off x="1538" y="3702"/>
              <a:ext cx="900" cy="262"/>
            </a:xfrm>
            <a:prstGeom prst="rect">
              <a:avLst/>
            </a:prstGeom>
            <a:noFill/>
            <a:ln w="9525">
              <a:noFill/>
              <a:miter lim="800000"/>
              <a:headEnd/>
              <a:tailEnd/>
            </a:ln>
          </p:spPr>
          <p:txBody>
            <a:bodyPr/>
            <a:lstStyle/>
            <a:p>
              <a:pPr algn="just"/>
              <a:r>
                <a:rPr lang="zh-CN" altLang="en-US" sz="1800" b="1" dirty="0">
                  <a:solidFill>
                    <a:schemeClr val="accent2"/>
                  </a:solidFill>
                  <a:ea typeface="楷体_GB2312" pitchFamily="49" charset="-122"/>
                </a:rPr>
                <a:t>函数结束</a:t>
              </a:r>
            </a:p>
          </p:txBody>
        </p:sp>
      </p:grpSp>
      <p:sp>
        <p:nvSpPr>
          <p:cNvPr id="734451" name="Rectangle 243"/>
          <p:cNvSpPr>
            <a:spLocks noChangeArrowheads="1"/>
          </p:cNvSpPr>
          <p:nvPr/>
        </p:nvSpPr>
        <p:spPr bwMode="auto">
          <a:xfrm>
            <a:off x="7384282" y="6083730"/>
            <a:ext cx="4400350" cy="461665"/>
          </a:xfrm>
          <a:prstGeom prst="rect">
            <a:avLst/>
          </a:prstGeom>
          <a:solidFill>
            <a:srgbClr val="FFFFFF"/>
          </a:solidFill>
          <a:ln w="38100">
            <a:solidFill>
              <a:srgbClr val="FF00FF"/>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en-US" altLang="zh-CN" sz="2000" b="1" dirty="0">
                <a:solidFill>
                  <a:srgbClr val="FF00FF"/>
                </a:solidFill>
                <a:effectLst>
                  <a:outerShdw blurRad="38100" dist="38100" dir="2700000" algn="tl">
                    <a:srgbClr val="C0C0C0"/>
                  </a:outerShdw>
                </a:effectLst>
                <a:latin typeface="隶书" pitchFamily="49" charset="-122"/>
                <a:ea typeface="隶书" pitchFamily="49" charset="-122"/>
              </a:rPr>
              <a:t> </a:t>
            </a:r>
            <a:r>
              <a:rPr lang="zh-CN" altLang="en-US" sz="2000" b="1" dirty="0">
                <a:solidFill>
                  <a:srgbClr val="FF00FF"/>
                </a:solidFill>
                <a:effectLst>
                  <a:outerShdw blurRad="38100" dist="38100" dir="2700000" algn="tl">
                    <a:srgbClr val="C0C0C0"/>
                  </a:outerShdw>
                </a:effectLst>
                <a:latin typeface="隶书" pitchFamily="49" charset="-122"/>
                <a:ea typeface="隶书" pitchFamily="49" charset="-122"/>
              </a:rPr>
              <a:t>运行结果</a:t>
            </a:r>
            <a:r>
              <a:rPr lang="zh-CN" altLang="en-US" dirty="0">
                <a:solidFill>
                  <a:srgbClr val="FF00FF"/>
                </a:solidFill>
                <a:effectLst>
                  <a:outerShdw blurRad="38100" dist="38100" dir="2700000" algn="tl">
                    <a:srgbClr val="C0C0C0"/>
                  </a:outerShdw>
                </a:effectLst>
                <a:latin typeface="隶书" pitchFamily="49" charset="-122"/>
                <a:ea typeface="隶书" pitchFamily="49" charset="-122"/>
              </a:rPr>
              <a:t>：</a:t>
            </a:r>
            <a:r>
              <a:rPr lang="en-US" altLang="zh-CN" b="1" dirty="0">
                <a:effectLst>
                  <a:outerShdw blurRad="38100" dist="38100" dir="2700000" algn="tl">
                    <a:srgbClr val="C0C0C0"/>
                  </a:outerShdw>
                </a:effectLst>
              </a:rPr>
              <a:t>Hello C Language!</a:t>
            </a:r>
          </a:p>
        </p:txBody>
      </p:sp>
      <p:sp>
        <p:nvSpPr>
          <p:cNvPr id="734452" name="AutoShape 244"/>
          <p:cNvSpPr>
            <a:spLocks noChangeArrowheads="1"/>
          </p:cNvSpPr>
          <p:nvPr/>
        </p:nvSpPr>
        <p:spPr bwMode="auto">
          <a:xfrm>
            <a:off x="2171055" y="908721"/>
            <a:ext cx="4464050" cy="1438275"/>
          </a:xfrm>
          <a:prstGeom prst="wedgeRoundRectCallout">
            <a:avLst>
              <a:gd name="adj1" fmla="val -47546"/>
              <a:gd name="adj2" fmla="val 82782"/>
              <a:gd name="adj3" fmla="val 16667"/>
            </a:avLst>
          </a:prstGeom>
          <a:gradFill rotWithShape="1">
            <a:gsLst>
              <a:gs pos="0">
                <a:srgbClr val="00FFFF"/>
              </a:gs>
              <a:gs pos="100000">
                <a:schemeClr val="bg1"/>
              </a:gs>
            </a:gsLst>
            <a:lin ang="5400000" scaled="1"/>
          </a:gradFill>
          <a:ln w="19050">
            <a:solidFill>
              <a:srgbClr val="FF00FF"/>
            </a:solidFill>
            <a:miter lim="800000"/>
            <a:headEnd/>
            <a:tailEnd/>
          </a:ln>
          <a:effectLst>
            <a:outerShdw dist="107763" dir="2700000" algn="ctr" rotWithShape="0">
              <a:schemeClr val="bg2">
                <a:alpha val="50000"/>
              </a:schemeClr>
            </a:outerShdw>
          </a:effectLst>
          <a:scene3d>
            <a:camera prst="orthographicFront"/>
            <a:lightRig rig="threePt" dir="t"/>
          </a:scene3d>
          <a:sp3d>
            <a:bevelT w="114300" prst="artDeco"/>
          </a:sp3d>
        </p:spPr>
        <p:txBody>
          <a:bodyPr/>
          <a:lstStyle/>
          <a:p>
            <a:pPr marL="457200" indent="-457200"/>
            <a:r>
              <a:rPr lang="zh-CN" altLang="en-US" sz="1800" b="1" dirty="0">
                <a:solidFill>
                  <a:schemeClr val="accent2"/>
                </a:solidFill>
                <a:latin typeface="+mn-lt"/>
                <a:ea typeface="楷体" pitchFamily="49" charset="-122"/>
              </a:rPr>
              <a:t>在</a:t>
            </a:r>
            <a:r>
              <a:rPr lang="en-US" altLang="zh-CN" sz="1800" b="1" dirty="0">
                <a:solidFill>
                  <a:schemeClr val="accent2"/>
                </a:solidFill>
                <a:latin typeface="+mn-lt"/>
                <a:ea typeface="楷体" pitchFamily="49" charset="-122"/>
              </a:rPr>
              <a:t>C</a:t>
            </a:r>
            <a:r>
              <a:rPr lang="zh-CN" altLang="en-US" sz="1800" b="1" dirty="0">
                <a:solidFill>
                  <a:schemeClr val="accent2"/>
                </a:solidFill>
                <a:latin typeface="+mn-lt"/>
                <a:ea typeface="楷体" pitchFamily="49" charset="-122"/>
              </a:rPr>
              <a:t>程序中，注释由“</a:t>
            </a:r>
            <a:r>
              <a:rPr lang="en-US" altLang="zh-CN" sz="1800" b="1" dirty="0">
                <a:solidFill>
                  <a:schemeClr val="accent2"/>
                </a:solidFill>
                <a:latin typeface="+mn-lt"/>
                <a:ea typeface="楷体" pitchFamily="49" charset="-122"/>
              </a:rPr>
              <a:t>/*”</a:t>
            </a:r>
            <a:r>
              <a:rPr lang="zh-CN" altLang="en-US" sz="1800" b="1" dirty="0">
                <a:solidFill>
                  <a:schemeClr val="accent2"/>
                </a:solidFill>
                <a:latin typeface="+mn-lt"/>
                <a:ea typeface="楷体" pitchFamily="49" charset="-122"/>
              </a:rPr>
              <a:t>开始，由“*</a:t>
            </a:r>
            <a:r>
              <a:rPr lang="en-US" altLang="zh-CN" sz="1800" b="1" dirty="0">
                <a:solidFill>
                  <a:schemeClr val="accent2"/>
                </a:solidFill>
                <a:latin typeface="+mn-lt"/>
                <a:ea typeface="楷体" pitchFamily="49" charset="-122"/>
              </a:rPr>
              <a:t>/”</a:t>
            </a:r>
            <a:r>
              <a:rPr lang="zh-CN" altLang="en-US" sz="1800" b="1" dirty="0">
                <a:solidFill>
                  <a:schemeClr val="accent2"/>
                </a:solidFill>
                <a:latin typeface="+mn-lt"/>
                <a:ea typeface="楷体" pitchFamily="49" charset="-122"/>
              </a:rPr>
              <a:t>结束，可以实现多行注释</a:t>
            </a:r>
            <a:r>
              <a:rPr lang="zh-CN" altLang="en-US" b="1" dirty="0">
                <a:solidFill>
                  <a:schemeClr val="accent2"/>
                </a:solidFill>
                <a:latin typeface="+mn-lt"/>
                <a:ea typeface="楷体" pitchFamily="49" charset="-122"/>
              </a:rPr>
              <a:t> 。</a:t>
            </a:r>
            <a:endParaRPr lang="en-US" altLang="zh-CN" b="1" dirty="0">
              <a:solidFill>
                <a:schemeClr val="accent2"/>
              </a:solidFill>
              <a:latin typeface="+mn-lt"/>
              <a:ea typeface="楷体" pitchFamily="49" charset="-122"/>
            </a:endParaRPr>
          </a:p>
          <a:p>
            <a:pPr marL="457200" indent="-457200"/>
            <a:r>
              <a:rPr lang="zh-CN" altLang="en-US" sz="1800" b="1" dirty="0">
                <a:solidFill>
                  <a:schemeClr val="accent2"/>
                </a:solidFill>
                <a:latin typeface="+mn-lt"/>
                <a:ea typeface="楷体" pitchFamily="49" charset="-122"/>
              </a:rPr>
              <a:t>在</a:t>
            </a:r>
            <a:r>
              <a:rPr lang="en-US" altLang="zh-CN" sz="1800" b="1" dirty="0">
                <a:solidFill>
                  <a:schemeClr val="accent2"/>
                </a:solidFill>
                <a:latin typeface="+mn-lt"/>
                <a:ea typeface="楷体" pitchFamily="49" charset="-122"/>
              </a:rPr>
              <a:t>C++</a:t>
            </a:r>
            <a:r>
              <a:rPr lang="zh-CN" altLang="en-US" sz="1800" b="1" dirty="0">
                <a:solidFill>
                  <a:schemeClr val="accent2"/>
                </a:solidFill>
                <a:latin typeface="+mn-lt"/>
                <a:ea typeface="楷体" pitchFamily="49" charset="-122"/>
              </a:rPr>
              <a:t>程序中也可使用“</a:t>
            </a:r>
            <a:r>
              <a:rPr lang="en-US" altLang="zh-CN" sz="1800" b="1" dirty="0">
                <a:solidFill>
                  <a:schemeClr val="accent2"/>
                </a:solidFill>
                <a:latin typeface="+mn-lt"/>
                <a:ea typeface="楷体" pitchFamily="49" charset="-122"/>
              </a:rPr>
              <a:t>//”</a:t>
            </a:r>
            <a:r>
              <a:rPr lang="zh-CN" altLang="en-US" sz="1800" b="1" dirty="0">
                <a:solidFill>
                  <a:schemeClr val="accent2"/>
                </a:solidFill>
                <a:latin typeface="+mn-lt"/>
                <a:ea typeface="楷体" pitchFamily="49" charset="-122"/>
              </a:rPr>
              <a:t>进行单行注释。例如：</a:t>
            </a:r>
            <a:r>
              <a:rPr lang="en-US" altLang="zh-CN" sz="1800" b="1" dirty="0">
                <a:solidFill>
                  <a:schemeClr val="accent2"/>
                </a:solidFill>
                <a:latin typeface="+mn-lt"/>
                <a:ea typeface="楷体" pitchFamily="49" charset="-122"/>
              </a:rPr>
              <a:t>// </a:t>
            </a:r>
            <a:r>
              <a:rPr lang="zh-CN" altLang="en-US" sz="1800" b="1" dirty="0">
                <a:solidFill>
                  <a:schemeClr val="accent2"/>
                </a:solidFill>
                <a:latin typeface="+mn-lt"/>
                <a:ea typeface="楷体" pitchFamily="49" charset="-122"/>
              </a:rPr>
              <a:t>注释信息</a:t>
            </a:r>
          </a:p>
        </p:txBody>
      </p:sp>
      <p:sp>
        <p:nvSpPr>
          <p:cNvPr id="734453" name="AutoShape 245"/>
          <p:cNvSpPr>
            <a:spLocks noChangeArrowheads="1"/>
          </p:cNvSpPr>
          <p:nvPr/>
        </p:nvSpPr>
        <p:spPr bwMode="auto">
          <a:xfrm>
            <a:off x="1811015" y="980729"/>
            <a:ext cx="4464050" cy="790575"/>
          </a:xfrm>
          <a:prstGeom prst="wedgeRoundRectCallout">
            <a:avLst>
              <a:gd name="adj1" fmla="val -51389"/>
              <a:gd name="adj2" fmla="val 232731"/>
              <a:gd name="adj3" fmla="val 16667"/>
            </a:avLst>
          </a:prstGeom>
          <a:gradFill rotWithShape="1">
            <a:gsLst>
              <a:gs pos="0">
                <a:srgbClr val="00FFFF"/>
              </a:gs>
              <a:gs pos="100000">
                <a:schemeClr val="bg1"/>
              </a:gs>
            </a:gsLst>
            <a:lin ang="5400000" scaled="1"/>
          </a:gradFill>
          <a:ln w="19050">
            <a:solidFill>
              <a:srgbClr val="FF00FF"/>
            </a:solidFill>
            <a:miter lim="800000"/>
            <a:headEnd/>
            <a:tailEnd/>
          </a:ln>
          <a:effectLst>
            <a:outerShdw dist="107763" dir="2700000" algn="ctr" rotWithShape="0">
              <a:schemeClr val="bg2">
                <a:alpha val="50000"/>
              </a:schemeClr>
            </a:outerShdw>
          </a:effectLst>
          <a:scene3d>
            <a:camera prst="orthographicFront"/>
            <a:lightRig rig="threePt" dir="t"/>
          </a:scene3d>
          <a:sp3d>
            <a:bevelT w="114300" prst="artDeco"/>
          </a:sp3d>
        </p:spPr>
        <p:txBody>
          <a:bodyPr/>
          <a:lstStyle/>
          <a:p>
            <a:pPr marL="457200" indent="-457200"/>
            <a:r>
              <a:rPr lang="en-US" altLang="zh-CN" sz="1800" b="1" dirty="0">
                <a:solidFill>
                  <a:schemeClr val="accent2"/>
                </a:solidFill>
                <a:latin typeface="楷体_GB2312" pitchFamily="49" charset="-122"/>
                <a:ea typeface="楷体_GB2312" pitchFamily="49" charset="-122"/>
              </a:rPr>
              <a:t>    </a:t>
            </a:r>
            <a:r>
              <a:rPr lang="en-US" altLang="zh-CN" sz="1800" b="1" dirty="0">
                <a:solidFill>
                  <a:schemeClr val="accent2"/>
                </a:solidFill>
                <a:latin typeface="+mn-lt"/>
                <a:ea typeface="楷体" pitchFamily="49" charset="-122"/>
              </a:rPr>
              <a:t>C</a:t>
            </a:r>
            <a:r>
              <a:rPr lang="zh-CN" altLang="en-US" sz="1800" b="1" dirty="0">
                <a:solidFill>
                  <a:schemeClr val="accent2"/>
                </a:solidFill>
                <a:latin typeface="+mn-lt"/>
                <a:ea typeface="楷体" pitchFamily="49" charset="-122"/>
              </a:rPr>
              <a:t>语言的预处理命令都是以“</a:t>
            </a:r>
            <a:r>
              <a:rPr lang="en-US" altLang="zh-CN" sz="1800" b="1" dirty="0">
                <a:solidFill>
                  <a:schemeClr val="accent2"/>
                </a:solidFill>
                <a:latin typeface="+mn-lt"/>
                <a:ea typeface="楷体" pitchFamily="49" charset="-122"/>
              </a:rPr>
              <a:t>#”</a:t>
            </a:r>
          </a:p>
          <a:p>
            <a:pPr marL="457200" indent="-457200"/>
            <a:r>
              <a:rPr lang="zh-CN" altLang="en-US" sz="1800" b="1" dirty="0">
                <a:solidFill>
                  <a:schemeClr val="accent2"/>
                </a:solidFill>
                <a:latin typeface="+mn-lt"/>
                <a:ea typeface="楷体" pitchFamily="49" charset="-122"/>
              </a:rPr>
              <a:t>号开头。</a:t>
            </a:r>
            <a:r>
              <a:rPr lang="en-US" altLang="zh-CN" sz="1800" b="1" dirty="0" err="1">
                <a:solidFill>
                  <a:schemeClr val="accent2"/>
                </a:solidFill>
                <a:latin typeface="+mn-lt"/>
                <a:ea typeface="楷体" pitchFamily="49" charset="-122"/>
              </a:rPr>
              <a:t>stdio.h</a:t>
            </a:r>
            <a:r>
              <a:rPr lang="zh-CN" altLang="en-US" sz="1800" b="1" dirty="0">
                <a:solidFill>
                  <a:schemeClr val="accent2"/>
                </a:solidFill>
                <a:latin typeface="+mn-lt"/>
                <a:ea typeface="楷体" pitchFamily="49" charset="-122"/>
              </a:rPr>
              <a:t>是一个头文件</a:t>
            </a:r>
            <a:r>
              <a:rPr lang="zh-CN" altLang="en-US" dirty="0">
                <a:latin typeface="+mn-lt"/>
                <a:ea typeface="楷体" pitchFamily="49" charset="-122"/>
              </a:rPr>
              <a:t> </a:t>
            </a:r>
          </a:p>
        </p:txBody>
      </p:sp>
      <p:sp>
        <p:nvSpPr>
          <p:cNvPr id="734454" name="AutoShape 246"/>
          <p:cNvSpPr>
            <a:spLocks noChangeArrowheads="1"/>
          </p:cNvSpPr>
          <p:nvPr/>
        </p:nvSpPr>
        <p:spPr bwMode="auto">
          <a:xfrm>
            <a:off x="1811016" y="1772817"/>
            <a:ext cx="5184575" cy="1152971"/>
          </a:xfrm>
          <a:prstGeom prst="wedgeRoundRectCallout">
            <a:avLst>
              <a:gd name="adj1" fmla="val -51176"/>
              <a:gd name="adj2" fmla="val 105690"/>
              <a:gd name="adj3" fmla="val 16667"/>
            </a:avLst>
          </a:prstGeom>
          <a:gradFill rotWithShape="1">
            <a:gsLst>
              <a:gs pos="0">
                <a:srgbClr val="00FFFF"/>
              </a:gs>
              <a:gs pos="100000">
                <a:schemeClr val="bg1"/>
              </a:gs>
            </a:gsLst>
            <a:lin ang="5400000" scaled="1"/>
          </a:gradFill>
          <a:ln w="19050">
            <a:solidFill>
              <a:srgbClr val="FF00FF"/>
            </a:solidFill>
            <a:miter lim="800000"/>
            <a:headEnd/>
            <a:tailEnd/>
          </a:ln>
          <a:effectLst>
            <a:outerShdw dist="107763" dir="2700000" algn="ctr" rotWithShape="0">
              <a:schemeClr val="bg2">
                <a:alpha val="50000"/>
              </a:schemeClr>
            </a:outerShdw>
          </a:effectLst>
          <a:scene3d>
            <a:camera prst="orthographicFront"/>
            <a:lightRig rig="threePt" dir="t"/>
          </a:scene3d>
          <a:sp3d>
            <a:bevelT w="114300" prst="artDeco"/>
          </a:sp3d>
        </p:spPr>
        <p:txBody>
          <a:bodyPr/>
          <a:lstStyle/>
          <a:p>
            <a:pPr marL="457200" indent="-457200"/>
            <a:r>
              <a:rPr lang="en-US" altLang="zh-CN" sz="1800" b="1" dirty="0">
                <a:solidFill>
                  <a:schemeClr val="accent2"/>
                </a:solidFill>
                <a:latin typeface="+mn-lt"/>
                <a:ea typeface="楷体" pitchFamily="49" charset="-122"/>
              </a:rPr>
              <a:t>C</a:t>
            </a:r>
            <a:r>
              <a:rPr lang="zh-CN" altLang="en-US" sz="1800" b="1" dirty="0">
                <a:solidFill>
                  <a:schemeClr val="accent2"/>
                </a:solidFill>
                <a:latin typeface="+mn-lt"/>
                <a:ea typeface="楷体" pitchFamily="49" charset="-122"/>
              </a:rPr>
              <a:t>程序中允许插入若干行空行，它不影响程序的功能，同注释一样。为了程序的易读性，在编写</a:t>
            </a:r>
            <a:r>
              <a:rPr lang="en-US" altLang="zh-CN" sz="1800" b="1" dirty="0">
                <a:solidFill>
                  <a:schemeClr val="accent2"/>
                </a:solidFill>
                <a:latin typeface="+mn-lt"/>
                <a:ea typeface="楷体" pitchFamily="49" charset="-122"/>
              </a:rPr>
              <a:t>C</a:t>
            </a:r>
            <a:r>
              <a:rPr lang="zh-CN" altLang="en-US" sz="1800" b="1" dirty="0">
                <a:solidFill>
                  <a:schemeClr val="accent2"/>
                </a:solidFill>
                <a:latin typeface="+mn-lt"/>
                <a:ea typeface="楷体" pitchFamily="49" charset="-122"/>
              </a:rPr>
              <a:t>程序时，根据需要可插入一定的空行</a:t>
            </a:r>
            <a:r>
              <a:rPr lang="zh-CN" altLang="en-US" sz="1800" dirty="0">
                <a:solidFill>
                  <a:schemeClr val="accent2"/>
                </a:solidFill>
                <a:latin typeface="+mn-lt"/>
                <a:ea typeface="楷体" pitchFamily="49" charset="-122"/>
              </a:rPr>
              <a:t> </a:t>
            </a:r>
          </a:p>
        </p:txBody>
      </p:sp>
      <p:sp>
        <p:nvSpPr>
          <p:cNvPr id="734455" name="AutoShape 247"/>
          <p:cNvSpPr>
            <a:spLocks noChangeArrowheads="1"/>
          </p:cNvSpPr>
          <p:nvPr/>
        </p:nvSpPr>
        <p:spPr bwMode="auto">
          <a:xfrm>
            <a:off x="3035152" y="4509120"/>
            <a:ext cx="5256213" cy="1152128"/>
          </a:xfrm>
          <a:prstGeom prst="wedgeRoundRectCallout">
            <a:avLst>
              <a:gd name="adj1" fmla="val -69630"/>
              <a:gd name="adj2" fmla="val -85741"/>
              <a:gd name="adj3" fmla="val 16667"/>
            </a:avLst>
          </a:prstGeom>
          <a:gradFill rotWithShape="1">
            <a:gsLst>
              <a:gs pos="0">
                <a:srgbClr val="00FFFF"/>
              </a:gs>
              <a:gs pos="100000">
                <a:schemeClr val="bg1"/>
              </a:gs>
            </a:gsLst>
            <a:lin ang="5400000" scaled="1"/>
          </a:gradFill>
          <a:ln w="19050">
            <a:solidFill>
              <a:srgbClr val="FF00FF"/>
            </a:solidFill>
            <a:miter lim="800000"/>
            <a:headEnd/>
            <a:tailEnd/>
          </a:ln>
          <a:effectLst>
            <a:outerShdw dist="107763" dir="2700000" algn="ctr" rotWithShape="0">
              <a:schemeClr val="bg2">
                <a:alpha val="50000"/>
              </a:schemeClr>
            </a:outerShdw>
          </a:effectLst>
          <a:scene3d>
            <a:camera prst="orthographicFront"/>
            <a:lightRig rig="threePt" dir="t"/>
          </a:scene3d>
          <a:sp3d>
            <a:bevelT w="114300" prst="artDeco"/>
          </a:sp3d>
        </p:spPr>
        <p:txBody>
          <a:bodyPr/>
          <a:lstStyle/>
          <a:p>
            <a:pPr marL="457200" indent="-457200"/>
            <a:r>
              <a:rPr lang="en-US" altLang="zh-CN" sz="1800" b="1" dirty="0">
                <a:solidFill>
                  <a:schemeClr val="accent2"/>
                </a:solidFill>
                <a:latin typeface="+mn-lt"/>
                <a:ea typeface="楷体" pitchFamily="49" charset="-122"/>
              </a:rPr>
              <a:t>main</a:t>
            </a:r>
            <a:r>
              <a:rPr lang="zh-CN" altLang="en-US" sz="1800" b="1" dirty="0">
                <a:solidFill>
                  <a:schemeClr val="accent2"/>
                </a:solidFill>
                <a:latin typeface="+mn-lt"/>
                <a:ea typeface="楷体" pitchFamily="49" charset="-122"/>
              </a:rPr>
              <a:t>是主函数名，一个</a:t>
            </a:r>
            <a:r>
              <a:rPr lang="en-US" altLang="zh-CN" sz="1800" b="1" dirty="0">
                <a:solidFill>
                  <a:schemeClr val="accent2"/>
                </a:solidFill>
                <a:latin typeface="+mn-lt"/>
                <a:ea typeface="楷体" pitchFamily="49" charset="-122"/>
              </a:rPr>
              <a:t>C</a:t>
            </a:r>
            <a:r>
              <a:rPr lang="zh-CN" altLang="en-US" sz="1800" b="1" dirty="0">
                <a:solidFill>
                  <a:schemeClr val="accent2"/>
                </a:solidFill>
                <a:latin typeface="+mn-lt"/>
                <a:ea typeface="楷体" pitchFamily="49" charset="-122"/>
              </a:rPr>
              <a:t>语言程序有且仅有一个</a:t>
            </a:r>
            <a:r>
              <a:rPr lang="en-US" altLang="zh-CN" sz="1800" b="1" dirty="0">
                <a:solidFill>
                  <a:schemeClr val="accent2"/>
                </a:solidFill>
                <a:latin typeface="+mn-lt"/>
                <a:ea typeface="楷体" pitchFamily="49" charset="-122"/>
              </a:rPr>
              <a:t>main</a:t>
            </a:r>
            <a:r>
              <a:rPr lang="zh-CN" altLang="en-US" sz="1800" b="1" dirty="0">
                <a:solidFill>
                  <a:schemeClr val="accent2"/>
                </a:solidFill>
                <a:latin typeface="+mn-lt"/>
                <a:ea typeface="楷体" pitchFamily="49" charset="-122"/>
              </a:rPr>
              <a:t>函数。</a:t>
            </a:r>
            <a:r>
              <a:rPr lang="en-US" altLang="zh-CN" sz="1800" b="1" dirty="0">
                <a:solidFill>
                  <a:schemeClr val="accent2"/>
                </a:solidFill>
                <a:latin typeface="+mn-lt"/>
                <a:ea typeface="楷体" pitchFamily="49" charset="-122"/>
              </a:rPr>
              <a:t>C</a:t>
            </a:r>
            <a:r>
              <a:rPr lang="zh-CN" altLang="en-US" sz="1800" b="1" dirty="0">
                <a:solidFill>
                  <a:schemeClr val="accent2"/>
                </a:solidFill>
                <a:latin typeface="+mn-lt"/>
                <a:ea typeface="楷体" pitchFamily="49" charset="-122"/>
              </a:rPr>
              <a:t>程序执行时就是从</a:t>
            </a:r>
            <a:r>
              <a:rPr lang="en-US" altLang="zh-CN" sz="1800" b="1" dirty="0">
                <a:solidFill>
                  <a:schemeClr val="accent2"/>
                </a:solidFill>
                <a:latin typeface="+mn-lt"/>
                <a:ea typeface="楷体" pitchFamily="49" charset="-122"/>
              </a:rPr>
              <a:t>main</a:t>
            </a:r>
            <a:r>
              <a:rPr lang="zh-CN" altLang="en-US" sz="1800" b="1" dirty="0">
                <a:solidFill>
                  <a:schemeClr val="accent2"/>
                </a:solidFill>
                <a:latin typeface="+mn-lt"/>
                <a:ea typeface="楷体" pitchFamily="49" charset="-122"/>
              </a:rPr>
              <a:t>函数开始，具体讲就是从“</a:t>
            </a:r>
            <a:r>
              <a:rPr lang="en-US" altLang="zh-CN" sz="1800" b="1" dirty="0">
                <a:solidFill>
                  <a:schemeClr val="accent2"/>
                </a:solidFill>
                <a:latin typeface="+mn-lt"/>
                <a:ea typeface="楷体" pitchFamily="49" charset="-122"/>
              </a:rPr>
              <a:t>{”</a:t>
            </a:r>
            <a:r>
              <a:rPr lang="zh-CN" altLang="en-US" sz="1800" b="1" dirty="0">
                <a:solidFill>
                  <a:schemeClr val="accent2"/>
                </a:solidFill>
                <a:latin typeface="+mn-lt"/>
                <a:ea typeface="楷体" pitchFamily="49" charset="-122"/>
              </a:rPr>
              <a:t>开始，到“</a:t>
            </a:r>
            <a:r>
              <a:rPr lang="en-US" altLang="zh-CN" sz="1800" b="1" dirty="0">
                <a:solidFill>
                  <a:schemeClr val="accent2"/>
                </a:solidFill>
                <a:latin typeface="+mn-lt"/>
                <a:ea typeface="楷体" pitchFamily="49" charset="-122"/>
              </a:rPr>
              <a:t>}”</a:t>
            </a:r>
            <a:r>
              <a:rPr lang="zh-CN" altLang="en-US" sz="1800" b="1" dirty="0">
                <a:solidFill>
                  <a:schemeClr val="accent2"/>
                </a:solidFill>
                <a:latin typeface="+mn-lt"/>
                <a:ea typeface="楷体" pitchFamily="49" charset="-122"/>
              </a:rPr>
              <a:t>结束。 </a:t>
            </a:r>
          </a:p>
        </p:txBody>
      </p:sp>
      <p:sp>
        <p:nvSpPr>
          <p:cNvPr id="734456" name="AutoShape 248"/>
          <p:cNvSpPr>
            <a:spLocks noChangeArrowheads="1"/>
          </p:cNvSpPr>
          <p:nvPr/>
        </p:nvSpPr>
        <p:spPr bwMode="auto">
          <a:xfrm>
            <a:off x="2027040" y="3212977"/>
            <a:ext cx="6697663" cy="1080963"/>
          </a:xfrm>
          <a:prstGeom prst="wedgeRoundRectCallout">
            <a:avLst>
              <a:gd name="adj1" fmla="val -50751"/>
              <a:gd name="adj2" fmla="val 111112"/>
              <a:gd name="adj3" fmla="val 16667"/>
            </a:avLst>
          </a:prstGeom>
          <a:gradFill rotWithShape="1">
            <a:gsLst>
              <a:gs pos="0">
                <a:srgbClr val="00FFFF"/>
              </a:gs>
              <a:gs pos="100000">
                <a:schemeClr val="bg1"/>
              </a:gs>
            </a:gsLst>
            <a:lin ang="5400000" scaled="1"/>
          </a:gradFill>
          <a:ln w="19050">
            <a:solidFill>
              <a:srgbClr val="FF00FF"/>
            </a:solidFill>
            <a:miter lim="800000"/>
            <a:headEnd/>
            <a:tailEnd/>
          </a:ln>
          <a:effectLst>
            <a:outerShdw dist="107763" dir="2700000" algn="ctr" rotWithShape="0">
              <a:schemeClr val="bg2">
                <a:alpha val="50000"/>
              </a:schemeClr>
            </a:outerShdw>
          </a:effectLst>
          <a:scene3d>
            <a:camera prst="orthographicFront"/>
            <a:lightRig rig="threePt" dir="t"/>
          </a:scene3d>
          <a:sp3d>
            <a:bevelT w="114300" prst="artDeco"/>
          </a:sp3d>
        </p:spPr>
        <p:txBody>
          <a:bodyPr/>
          <a:lstStyle/>
          <a:p>
            <a:pPr marL="457200" indent="-457200"/>
            <a:r>
              <a:rPr lang="en-US" altLang="zh-CN" sz="1800" b="1" dirty="0" err="1">
                <a:solidFill>
                  <a:schemeClr val="accent2"/>
                </a:solidFill>
                <a:latin typeface="+mn-lt"/>
                <a:ea typeface="楷体" pitchFamily="49" charset="-122"/>
              </a:rPr>
              <a:t>printf</a:t>
            </a:r>
            <a:r>
              <a:rPr lang="zh-CN" altLang="en-US" sz="1800" b="1" dirty="0">
                <a:solidFill>
                  <a:schemeClr val="accent2"/>
                </a:solidFill>
                <a:latin typeface="+mn-lt"/>
                <a:ea typeface="楷体" pitchFamily="49" charset="-122"/>
              </a:rPr>
              <a:t>是</a:t>
            </a:r>
            <a:r>
              <a:rPr lang="en-US" altLang="zh-CN" sz="1800" b="1" dirty="0">
                <a:solidFill>
                  <a:schemeClr val="accent2"/>
                </a:solidFill>
                <a:latin typeface="+mn-lt"/>
                <a:ea typeface="楷体" pitchFamily="49" charset="-122"/>
              </a:rPr>
              <a:t>C</a:t>
            </a:r>
            <a:r>
              <a:rPr lang="zh-CN" altLang="en-US" sz="1800" b="1" dirty="0">
                <a:solidFill>
                  <a:schemeClr val="accent2"/>
                </a:solidFill>
                <a:latin typeface="+mn-lt"/>
                <a:ea typeface="楷体" pitchFamily="49" charset="-122"/>
              </a:rPr>
              <a:t>语言的内部函数名，因为它后面跟着</a:t>
            </a:r>
            <a:r>
              <a:rPr lang="en-US" altLang="zh-CN" sz="1800" b="1" dirty="0">
                <a:solidFill>
                  <a:schemeClr val="accent2"/>
                </a:solidFill>
                <a:latin typeface="+mn-lt"/>
                <a:ea typeface="楷体" pitchFamily="49" charset="-122"/>
              </a:rPr>
              <a:t>( )</a:t>
            </a:r>
            <a:r>
              <a:rPr lang="zh-CN" altLang="en-US" sz="1800" b="1" dirty="0">
                <a:solidFill>
                  <a:schemeClr val="accent2"/>
                </a:solidFill>
                <a:latin typeface="+mn-lt"/>
                <a:ea typeface="楷体" pitchFamily="49" charset="-122"/>
              </a:rPr>
              <a:t>，其功能是将“</a:t>
            </a:r>
            <a:r>
              <a:rPr lang="en-US" altLang="zh-CN" sz="1800" b="1" dirty="0">
                <a:solidFill>
                  <a:schemeClr val="accent2"/>
                </a:solidFill>
                <a:latin typeface="+mn-lt"/>
                <a:ea typeface="楷体" pitchFamily="49" charset="-122"/>
              </a:rPr>
              <a:t>Hello C Language!\n”</a:t>
            </a:r>
            <a:r>
              <a:rPr lang="zh-CN" altLang="en-US" sz="1800" b="1" dirty="0">
                <a:solidFill>
                  <a:schemeClr val="accent2"/>
                </a:solidFill>
                <a:latin typeface="+mn-lt"/>
                <a:ea typeface="楷体" pitchFamily="49" charset="-122"/>
              </a:rPr>
              <a:t>显示在计算机的屏幕上（双引号和</a:t>
            </a:r>
            <a:r>
              <a:rPr lang="en-US" altLang="zh-CN" sz="1800" b="1" dirty="0">
                <a:solidFill>
                  <a:schemeClr val="accent2"/>
                </a:solidFill>
                <a:latin typeface="+mn-lt"/>
                <a:ea typeface="楷体" pitchFamily="49" charset="-122"/>
              </a:rPr>
              <a:t>\n</a:t>
            </a:r>
            <a:r>
              <a:rPr lang="zh-CN" altLang="en-US" sz="1800" b="1" dirty="0">
                <a:solidFill>
                  <a:schemeClr val="accent2"/>
                </a:solidFill>
                <a:latin typeface="+mn-lt"/>
                <a:ea typeface="楷体" pitchFamily="49" charset="-122"/>
              </a:rPr>
              <a:t>不显示） </a:t>
            </a:r>
          </a:p>
        </p:txBody>
      </p:sp>
      <p:sp>
        <p:nvSpPr>
          <p:cNvPr id="734457" name="AutoShape 249"/>
          <p:cNvSpPr>
            <a:spLocks noChangeArrowheads="1"/>
          </p:cNvSpPr>
          <p:nvPr/>
        </p:nvSpPr>
        <p:spPr bwMode="auto">
          <a:xfrm>
            <a:off x="4835351" y="3717033"/>
            <a:ext cx="3781300" cy="663575"/>
          </a:xfrm>
          <a:prstGeom prst="wedgeRoundRectCallout">
            <a:avLst>
              <a:gd name="adj1" fmla="val -51565"/>
              <a:gd name="adj2" fmla="val 158852"/>
              <a:gd name="adj3" fmla="val 16667"/>
            </a:avLst>
          </a:prstGeom>
          <a:gradFill rotWithShape="1">
            <a:gsLst>
              <a:gs pos="0">
                <a:srgbClr val="00FFFF"/>
              </a:gs>
              <a:gs pos="100000">
                <a:schemeClr val="bg1"/>
              </a:gs>
            </a:gsLst>
            <a:lin ang="5400000" scaled="1"/>
          </a:gradFill>
          <a:ln w="19050">
            <a:solidFill>
              <a:srgbClr val="FF00FF"/>
            </a:solidFill>
            <a:miter lim="800000"/>
            <a:headEnd/>
            <a:tailEnd/>
          </a:ln>
          <a:effectLst>
            <a:outerShdw dist="107763" dir="2700000" algn="ctr" rotWithShape="0">
              <a:schemeClr val="bg2">
                <a:alpha val="50000"/>
              </a:schemeClr>
            </a:outerShdw>
          </a:effectLst>
          <a:scene3d>
            <a:camera prst="orthographicFront"/>
            <a:lightRig rig="threePt" dir="t"/>
          </a:scene3d>
          <a:sp3d>
            <a:bevelT w="114300" prst="artDeco"/>
          </a:sp3d>
        </p:spPr>
        <p:txBody>
          <a:bodyPr/>
          <a:lstStyle/>
          <a:p>
            <a:pPr marL="457200" indent="-457200"/>
            <a:r>
              <a:rPr lang="en-US" altLang="zh-CN" sz="1800" b="1" dirty="0">
                <a:solidFill>
                  <a:schemeClr val="accent2"/>
                </a:solidFill>
                <a:latin typeface="楷体" pitchFamily="49" charset="-122"/>
                <a:ea typeface="楷体" pitchFamily="49" charset="-122"/>
              </a:rPr>
              <a:t> C</a:t>
            </a:r>
            <a:r>
              <a:rPr lang="zh-CN" altLang="en-US" sz="1800" b="1" dirty="0">
                <a:solidFill>
                  <a:schemeClr val="accent2"/>
                </a:solidFill>
                <a:latin typeface="楷体" pitchFamily="49" charset="-122"/>
                <a:ea typeface="楷体" pitchFamily="49" charset="-122"/>
              </a:rPr>
              <a:t>语言规定：语句以分号结束</a:t>
            </a:r>
            <a:r>
              <a:rPr lang="zh-CN" altLang="en-US" dirty="0">
                <a:latin typeface="楷体" pitchFamily="49" charset="-122"/>
                <a:ea typeface="楷体" pitchFamily="49" charset="-122"/>
              </a:rPr>
              <a:t> </a:t>
            </a:r>
          </a:p>
        </p:txBody>
      </p:sp>
      <p:grpSp>
        <p:nvGrpSpPr>
          <p:cNvPr id="734458" name="Group 250"/>
          <p:cNvGrpSpPr>
            <a:grpSpLocks/>
          </p:cNvGrpSpPr>
          <p:nvPr/>
        </p:nvGrpSpPr>
        <p:grpSpPr bwMode="auto">
          <a:xfrm>
            <a:off x="-13391" y="0"/>
            <a:ext cx="446088" cy="6858000"/>
            <a:chOff x="0" y="0"/>
            <a:chExt cx="281" cy="4320"/>
          </a:xfrm>
        </p:grpSpPr>
        <p:sp>
          <p:nvSpPr>
            <p:cNvPr id="734459" name="Text Box 251"/>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kumimoji="0"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第二章 </a:t>
              </a:r>
            </a:p>
            <a:p>
              <a:pPr eaLnBrk="0" hangingPunct="0">
                <a:spcBef>
                  <a:spcPct val="50000"/>
                </a:spcBef>
              </a:pPr>
              <a:r>
                <a:rPr lang="zh-CN" altLang="en-US" sz="1800" b="1" dirty="0">
                  <a:solidFill>
                    <a:srgbClr val="3333CC"/>
                  </a:solidFill>
                  <a:latin typeface="Verdana" pitchFamily="34" charset="0"/>
                </a:rPr>
                <a:t>程序设计基础</a:t>
              </a:r>
            </a:p>
          </p:txBody>
        </p:sp>
        <p:sp>
          <p:nvSpPr>
            <p:cNvPr id="734460" name="Text Box 252"/>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grpSp>
        <p:nvGrpSpPr>
          <p:cNvPr id="67" name="Group 225"/>
          <p:cNvGrpSpPr>
            <a:grpSpLocks/>
          </p:cNvGrpSpPr>
          <p:nvPr/>
        </p:nvGrpSpPr>
        <p:grpSpPr bwMode="auto">
          <a:xfrm>
            <a:off x="2459089" y="5556802"/>
            <a:ext cx="2303463" cy="415925"/>
            <a:chOff x="2780" y="3230"/>
            <a:chExt cx="1451" cy="262"/>
          </a:xfrm>
        </p:grpSpPr>
        <p:sp>
          <p:nvSpPr>
            <p:cNvPr id="68" name="Line 223"/>
            <p:cNvSpPr>
              <a:spLocks noChangeShapeType="1"/>
            </p:cNvSpPr>
            <p:nvPr/>
          </p:nvSpPr>
          <p:spPr bwMode="auto">
            <a:xfrm flipH="1">
              <a:off x="2780" y="3339"/>
              <a:ext cx="337" cy="0"/>
            </a:xfrm>
            <a:prstGeom prst="line">
              <a:avLst/>
            </a:prstGeom>
            <a:noFill/>
            <a:ln w="28575">
              <a:solidFill>
                <a:srgbClr val="3366FF"/>
              </a:solidFill>
              <a:round/>
              <a:headEnd/>
              <a:tailEnd type="stealth" w="lg" len="lg"/>
            </a:ln>
          </p:spPr>
          <p:txBody>
            <a:bodyPr/>
            <a:lstStyle/>
            <a:p>
              <a:endParaRPr lang="zh-CN" altLang="en-US"/>
            </a:p>
          </p:txBody>
        </p:sp>
        <p:sp>
          <p:nvSpPr>
            <p:cNvPr id="69" name="Text Box 224"/>
            <p:cNvSpPr txBox="1">
              <a:spLocks noChangeArrowheads="1"/>
            </p:cNvSpPr>
            <p:nvPr/>
          </p:nvSpPr>
          <p:spPr bwMode="auto">
            <a:xfrm>
              <a:off x="3070" y="3230"/>
              <a:ext cx="1161" cy="262"/>
            </a:xfrm>
            <a:prstGeom prst="rect">
              <a:avLst/>
            </a:prstGeom>
            <a:noFill/>
            <a:ln w="9525">
              <a:noFill/>
              <a:miter lim="800000"/>
              <a:headEnd/>
              <a:tailEnd/>
            </a:ln>
          </p:spPr>
          <p:txBody>
            <a:bodyPr/>
            <a:lstStyle/>
            <a:p>
              <a:pPr algn="just"/>
              <a:r>
                <a:rPr lang="zh-CN" altLang="en-US" sz="1800" b="1" dirty="0">
                  <a:solidFill>
                    <a:schemeClr val="accent2"/>
                  </a:solidFill>
                  <a:ea typeface="楷体_GB2312" pitchFamily="49" charset="-122"/>
                </a:rPr>
                <a:t>返回整型值</a:t>
              </a:r>
              <a:r>
                <a:rPr lang="en-US" altLang="zh-CN" sz="1800" b="1" dirty="0">
                  <a:solidFill>
                    <a:schemeClr val="accent2"/>
                  </a:solidFill>
                  <a:ea typeface="楷体_GB2312" pitchFamily="49" charset="-122"/>
                </a:rPr>
                <a:t>0</a:t>
              </a:r>
              <a:endParaRPr lang="zh-CN" altLang="en-US" sz="1800" b="1" dirty="0">
                <a:solidFill>
                  <a:schemeClr val="accent2"/>
                </a:solidFill>
                <a:ea typeface="楷体_GB2312" pitchFamily="49" charset="-122"/>
              </a:endParaRP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4326"/>
                                        </p:tgtEl>
                                        <p:attrNameLst>
                                          <p:attrName>style.visibility</p:attrName>
                                        </p:attrNameLst>
                                      </p:cBhvr>
                                      <p:to>
                                        <p:strVal val="visible"/>
                                      </p:to>
                                    </p:set>
                                    <p:animEffect transition="in" filter="blinds(horizontal)">
                                      <p:cBhvr>
                                        <p:cTn id="7" dur="500"/>
                                        <p:tgtEl>
                                          <p:spTgt spid="734326"/>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4330"/>
                                        </p:tgtEl>
                                        <p:attrNameLst>
                                          <p:attrName>style.visibility</p:attrName>
                                        </p:attrNameLst>
                                      </p:cBhvr>
                                      <p:to>
                                        <p:strVal val="visible"/>
                                      </p:to>
                                    </p:set>
                                    <p:animEffect transition="in" filter="blinds(horizontal)">
                                      <p:cBhvr>
                                        <p:cTn id="12" dur="500"/>
                                        <p:tgtEl>
                                          <p:spTgt spid="734330"/>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34331"/>
                                        </p:tgtEl>
                                        <p:attrNameLst>
                                          <p:attrName>style.visibility</p:attrName>
                                        </p:attrNameLst>
                                      </p:cBhvr>
                                      <p:to>
                                        <p:strVal val="visible"/>
                                      </p:to>
                                    </p:set>
                                    <p:animEffect transition="in" filter="blinds(horizontal)">
                                      <p:cBhvr>
                                        <p:cTn id="17" dur="500"/>
                                        <p:tgtEl>
                                          <p:spTgt spid="734331"/>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34335"/>
                                        </p:tgtEl>
                                        <p:attrNameLst>
                                          <p:attrName>style.visibility</p:attrName>
                                        </p:attrNameLst>
                                      </p:cBhvr>
                                      <p:to>
                                        <p:strVal val="visible"/>
                                      </p:to>
                                    </p:set>
                                    <p:anim calcmode="lin" valueType="num">
                                      <p:cBhvr additive="base">
                                        <p:cTn id="22" dur="500" fill="hold"/>
                                        <p:tgtEl>
                                          <p:spTgt spid="734335"/>
                                        </p:tgtEl>
                                        <p:attrNameLst>
                                          <p:attrName>ppt_x</p:attrName>
                                        </p:attrNameLst>
                                      </p:cBhvr>
                                      <p:tavLst>
                                        <p:tav tm="0">
                                          <p:val>
                                            <p:strVal val="#ppt_x"/>
                                          </p:val>
                                        </p:tav>
                                        <p:tav tm="100000">
                                          <p:val>
                                            <p:strVal val="#ppt_x"/>
                                          </p:val>
                                        </p:tav>
                                      </p:tavLst>
                                    </p:anim>
                                    <p:anim calcmode="lin" valueType="num">
                                      <p:cBhvr additive="base">
                                        <p:cTn id="23" dur="500" fill="hold"/>
                                        <p:tgtEl>
                                          <p:spTgt spid="734335"/>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4" name="chimes.wav"/>
                                        </p:tgtEl>
                                      </p:cMediaNode>
                                    </p:audio>
                                  </p:subTnLst>
                                </p:cTn>
                              </p:par>
                            </p:childTnLst>
                          </p:cTn>
                        </p:par>
                      </p:childTnLst>
                    </p:cTn>
                  </p:par>
                  <p:par>
                    <p:cTn id="24" fill="hold">
                      <p:stCondLst>
                        <p:cond delay="indefinite"/>
                      </p:stCondLst>
                      <p:childTnLst>
                        <p:par>
                          <p:cTn id="25" fill="hold">
                            <p:stCondLst>
                              <p:cond delay="0"/>
                            </p:stCondLst>
                            <p:childTnLst>
                              <p:par>
                                <p:cTn id="26" presetID="18" presetClass="entr" presetSubtype="12" fill="hold" nodeType="clickEffect">
                                  <p:stCondLst>
                                    <p:cond delay="0"/>
                                  </p:stCondLst>
                                  <p:childTnLst>
                                    <p:set>
                                      <p:cBhvr>
                                        <p:cTn id="27" dur="1" fill="hold">
                                          <p:stCondLst>
                                            <p:cond delay="0"/>
                                          </p:stCondLst>
                                        </p:cTn>
                                        <p:tgtEl>
                                          <p:spTgt spid="734385"/>
                                        </p:tgtEl>
                                        <p:attrNameLst>
                                          <p:attrName>style.visibility</p:attrName>
                                        </p:attrNameLst>
                                      </p:cBhvr>
                                      <p:to>
                                        <p:strVal val="visible"/>
                                      </p:to>
                                    </p:set>
                                    <p:animEffect transition="in" filter="strips(downLeft)">
                                      <p:cBhvr>
                                        <p:cTn id="28" dur="500"/>
                                        <p:tgtEl>
                                          <p:spTgt spid="734385"/>
                                        </p:tgtEl>
                                      </p:cBhvr>
                                    </p:animEffect>
                                  </p:childTnLst>
                                  <p:subTnLst>
                                    <p:audio>
                                      <p:cMediaNode>
                                        <p:cTn display="0" masterRel="sameClick">
                                          <p:stCondLst>
                                            <p:cond evt="begin" delay="0">
                                              <p:tn val="26"/>
                                            </p:cond>
                                          </p:stCondLst>
                                          <p:endCondLst>
                                            <p:cond evt="onStopAudio" delay="0">
                                              <p:tgtEl>
                                                <p:sldTgt/>
                                              </p:tgtEl>
                                            </p:cond>
                                          </p:endCondLst>
                                        </p:cTn>
                                        <p:tgtEl>
                                          <p:sndTgt r:embed="rId5" name="laser.wav"/>
                                        </p:tgtEl>
                                      </p:cMediaNode>
                                    </p:audio>
                                  </p:subTnLst>
                                </p:cTn>
                              </p:par>
                            </p:childTnLst>
                          </p:cTn>
                        </p:par>
                      </p:childTnLst>
                    </p:cTn>
                  </p:par>
                  <p:par>
                    <p:cTn id="29" fill="hold">
                      <p:stCondLst>
                        <p:cond delay="indefinite"/>
                      </p:stCondLst>
                      <p:childTnLst>
                        <p:par>
                          <p:cTn id="30" fill="hold">
                            <p:stCondLst>
                              <p:cond delay="0"/>
                            </p:stCondLst>
                            <p:childTnLst>
                              <p:par>
                                <p:cTn id="31" presetID="18" presetClass="entr" presetSubtype="12" fill="hold" nodeType="clickEffect">
                                  <p:stCondLst>
                                    <p:cond delay="0"/>
                                  </p:stCondLst>
                                  <p:childTnLst>
                                    <p:set>
                                      <p:cBhvr>
                                        <p:cTn id="32" dur="1" fill="hold">
                                          <p:stCondLst>
                                            <p:cond delay="0"/>
                                          </p:stCondLst>
                                        </p:cTn>
                                        <p:tgtEl>
                                          <p:spTgt spid="734389"/>
                                        </p:tgtEl>
                                        <p:attrNameLst>
                                          <p:attrName>style.visibility</p:attrName>
                                        </p:attrNameLst>
                                      </p:cBhvr>
                                      <p:to>
                                        <p:strVal val="visible"/>
                                      </p:to>
                                    </p:set>
                                    <p:animEffect transition="in" filter="strips(downLeft)">
                                      <p:cBhvr>
                                        <p:cTn id="33" dur="500"/>
                                        <p:tgtEl>
                                          <p:spTgt spid="734389"/>
                                        </p:tgtEl>
                                      </p:cBhvr>
                                    </p:animEffect>
                                  </p:childTnLst>
                                  <p:subTnLst>
                                    <p:audio>
                                      <p:cMediaNode>
                                        <p:cTn display="0" masterRel="sameClick">
                                          <p:stCondLst>
                                            <p:cond evt="begin" delay="0">
                                              <p:tn val="31"/>
                                            </p:cond>
                                          </p:stCondLst>
                                          <p:endCondLst>
                                            <p:cond evt="onStopAudio" delay="0">
                                              <p:tgtEl>
                                                <p:sldTgt/>
                                              </p:tgtEl>
                                            </p:cond>
                                          </p:endCondLst>
                                        </p:cTn>
                                        <p:tgtEl>
                                          <p:sndTgt r:embed="rId5" name="laser.wav"/>
                                        </p:tgtEl>
                                      </p:cMediaNode>
                                    </p:audio>
                                  </p:subTnLst>
                                </p:cTn>
                              </p:par>
                            </p:childTnLst>
                          </p:cTn>
                        </p:par>
                      </p:childTnLst>
                    </p:cTn>
                  </p:par>
                  <p:par>
                    <p:cTn id="34" fill="hold">
                      <p:stCondLst>
                        <p:cond delay="indefinite"/>
                      </p:stCondLst>
                      <p:childTnLst>
                        <p:par>
                          <p:cTn id="35" fill="hold">
                            <p:stCondLst>
                              <p:cond delay="0"/>
                            </p:stCondLst>
                            <p:childTnLst>
                              <p:par>
                                <p:cTn id="36" presetID="18" presetClass="entr" presetSubtype="12" fill="hold" nodeType="clickEffect">
                                  <p:stCondLst>
                                    <p:cond delay="0"/>
                                  </p:stCondLst>
                                  <p:childTnLst>
                                    <p:set>
                                      <p:cBhvr>
                                        <p:cTn id="37" dur="1" fill="hold">
                                          <p:stCondLst>
                                            <p:cond delay="0"/>
                                          </p:stCondLst>
                                        </p:cTn>
                                        <p:tgtEl>
                                          <p:spTgt spid="734396"/>
                                        </p:tgtEl>
                                        <p:attrNameLst>
                                          <p:attrName>style.visibility</p:attrName>
                                        </p:attrNameLst>
                                      </p:cBhvr>
                                      <p:to>
                                        <p:strVal val="visible"/>
                                      </p:to>
                                    </p:set>
                                    <p:animEffect transition="in" filter="strips(downLeft)">
                                      <p:cBhvr>
                                        <p:cTn id="38" dur="500"/>
                                        <p:tgtEl>
                                          <p:spTgt spid="734396"/>
                                        </p:tgtEl>
                                      </p:cBhvr>
                                    </p:animEffect>
                                  </p:childTnLst>
                                  <p:subTnLst>
                                    <p:audio>
                                      <p:cMediaNode>
                                        <p:cTn display="0" masterRel="sameClick">
                                          <p:stCondLst>
                                            <p:cond evt="begin" delay="0">
                                              <p:tn val="36"/>
                                            </p:cond>
                                          </p:stCondLst>
                                          <p:endCondLst>
                                            <p:cond evt="onStopAudio" delay="0">
                                              <p:tgtEl>
                                                <p:sldTgt/>
                                              </p:tgtEl>
                                            </p:cond>
                                          </p:endCondLst>
                                        </p:cTn>
                                        <p:tgtEl>
                                          <p:sndTgt r:embed="rId5" name="laser.wav"/>
                                        </p:tgtEl>
                                      </p:cMediaNode>
                                    </p:audio>
                                  </p:subTnLst>
                                </p:cTn>
                              </p:par>
                            </p:childTnLst>
                          </p:cTn>
                        </p:par>
                      </p:childTnLst>
                    </p:cTn>
                  </p:par>
                  <p:par>
                    <p:cTn id="39" fill="hold">
                      <p:stCondLst>
                        <p:cond delay="indefinite"/>
                      </p:stCondLst>
                      <p:childTnLst>
                        <p:par>
                          <p:cTn id="40" fill="hold">
                            <p:stCondLst>
                              <p:cond delay="0"/>
                            </p:stCondLst>
                            <p:childTnLst>
                              <p:par>
                                <p:cTn id="41" presetID="18" presetClass="entr" presetSubtype="12" fill="hold" nodeType="clickEffect">
                                  <p:stCondLst>
                                    <p:cond delay="0"/>
                                  </p:stCondLst>
                                  <p:childTnLst>
                                    <p:set>
                                      <p:cBhvr>
                                        <p:cTn id="42" dur="1" fill="hold">
                                          <p:stCondLst>
                                            <p:cond delay="0"/>
                                          </p:stCondLst>
                                        </p:cTn>
                                        <p:tgtEl>
                                          <p:spTgt spid="734400"/>
                                        </p:tgtEl>
                                        <p:attrNameLst>
                                          <p:attrName>style.visibility</p:attrName>
                                        </p:attrNameLst>
                                      </p:cBhvr>
                                      <p:to>
                                        <p:strVal val="visible"/>
                                      </p:to>
                                    </p:set>
                                    <p:animEffect transition="in" filter="strips(downLeft)">
                                      <p:cBhvr>
                                        <p:cTn id="43" dur="500"/>
                                        <p:tgtEl>
                                          <p:spTgt spid="734400"/>
                                        </p:tgtEl>
                                      </p:cBhvr>
                                    </p:animEffect>
                                  </p:childTnLst>
                                  <p:subTnLst>
                                    <p:audio>
                                      <p:cMediaNode>
                                        <p:cTn display="0" masterRel="sameClick">
                                          <p:stCondLst>
                                            <p:cond evt="begin" delay="0">
                                              <p:tn val="41"/>
                                            </p:cond>
                                          </p:stCondLst>
                                          <p:endCondLst>
                                            <p:cond evt="onStopAudio" delay="0">
                                              <p:tgtEl>
                                                <p:sldTgt/>
                                              </p:tgtEl>
                                            </p:cond>
                                          </p:endCondLst>
                                        </p:cTn>
                                        <p:tgtEl>
                                          <p:sndTgt r:embed="rId5" name="laser.wav"/>
                                        </p:tgtEl>
                                      </p:cMediaNode>
                                    </p:audio>
                                  </p:subTnLst>
                                </p:cTn>
                              </p:par>
                            </p:childTnLst>
                          </p:cTn>
                        </p:par>
                      </p:childTnLst>
                    </p:cTn>
                  </p:par>
                  <p:par>
                    <p:cTn id="44" fill="hold">
                      <p:stCondLst>
                        <p:cond delay="indefinite"/>
                      </p:stCondLst>
                      <p:childTnLst>
                        <p:par>
                          <p:cTn id="45" fill="hold">
                            <p:stCondLst>
                              <p:cond delay="0"/>
                            </p:stCondLst>
                            <p:childTnLst>
                              <p:par>
                                <p:cTn id="46" presetID="18" presetClass="entr" presetSubtype="12" fill="hold" nodeType="clickEffect">
                                  <p:stCondLst>
                                    <p:cond delay="0"/>
                                  </p:stCondLst>
                                  <p:childTnLst>
                                    <p:set>
                                      <p:cBhvr>
                                        <p:cTn id="47" dur="1" fill="hold">
                                          <p:stCondLst>
                                            <p:cond delay="0"/>
                                          </p:stCondLst>
                                        </p:cTn>
                                        <p:tgtEl>
                                          <p:spTgt spid="734407"/>
                                        </p:tgtEl>
                                        <p:attrNameLst>
                                          <p:attrName>style.visibility</p:attrName>
                                        </p:attrNameLst>
                                      </p:cBhvr>
                                      <p:to>
                                        <p:strVal val="visible"/>
                                      </p:to>
                                    </p:set>
                                    <p:animEffect transition="in" filter="strips(downLeft)">
                                      <p:cBhvr>
                                        <p:cTn id="48" dur="500"/>
                                        <p:tgtEl>
                                          <p:spTgt spid="734407"/>
                                        </p:tgtEl>
                                      </p:cBhvr>
                                    </p:animEffect>
                                  </p:childTnLst>
                                  <p:subTnLst>
                                    <p:audio>
                                      <p:cMediaNode>
                                        <p:cTn display="0" masterRel="sameClick">
                                          <p:stCondLst>
                                            <p:cond evt="begin" delay="0">
                                              <p:tn val="46"/>
                                            </p:cond>
                                          </p:stCondLst>
                                          <p:endCondLst>
                                            <p:cond evt="onStopAudio" delay="0">
                                              <p:tgtEl>
                                                <p:sldTgt/>
                                              </p:tgtEl>
                                            </p:cond>
                                          </p:endCondLst>
                                        </p:cTn>
                                        <p:tgtEl>
                                          <p:sndTgt r:embed="rId5" name="laser.wav"/>
                                        </p:tgtEl>
                                      </p:cMediaNode>
                                    </p:audio>
                                  </p:subTnLst>
                                </p:cTn>
                              </p:par>
                            </p:childTnLst>
                          </p:cTn>
                        </p:par>
                      </p:childTnLst>
                    </p:cTn>
                  </p:par>
                  <p:par>
                    <p:cTn id="49" fill="hold">
                      <p:stCondLst>
                        <p:cond delay="indefinite"/>
                      </p:stCondLst>
                      <p:childTnLst>
                        <p:par>
                          <p:cTn id="50" fill="hold">
                            <p:stCondLst>
                              <p:cond delay="0"/>
                            </p:stCondLst>
                            <p:childTnLst>
                              <p:par>
                                <p:cTn id="51" presetID="18" presetClass="entr" presetSubtype="12" fill="hold" nodeType="clickEffect">
                                  <p:stCondLst>
                                    <p:cond delay="0"/>
                                  </p:stCondLst>
                                  <p:childTnLst>
                                    <p:set>
                                      <p:cBhvr>
                                        <p:cTn id="52" dur="1" fill="hold">
                                          <p:stCondLst>
                                            <p:cond delay="0"/>
                                          </p:stCondLst>
                                        </p:cTn>
                                        <p:tgtEl>
                                          <p:spTgt spid="734411"/>
                                        </p:tgtEl>
                                        <p:attrNameLst>
                                          <p:attrName>style.visibility</p:attrName>
                                        </p:attrNameLst>
                                      </p:cBhvr>
                                      <p:to>
                                        <p:strVal val="visible"/>
                                      </p:to>
                                    </p:set>
                                    <p:animEffect transition="in" filter="strips(downLeft)">
                                      <p:cBhvr>
                                        <p:cTn id="53" dur="500"/>
                                        <p:tgtEl>
                                          <p:spTgt spid="734411"/>
                                        </p:tgtEl>
                                      </p:cBhvr>
                                    </p:animEffect>
                                  </p:childTnLst>
                                  <p:subTnLst>
                                    <p:audio>
                                      <p:cMediaNode>
                                        <p:cTn display="0" masterRel="sameClick">
                                          <p:stCondLst>
                                            <p:cond evt="begin" delay="0">
                                              <p:tn val="51"/>
                                            </p:cond>
                                          </p:stCondLst>
                                          <p:endCondLst>
                                            <p:cond evt="onStopAudio" delay="0">
                                              <p:tgtEl>
                                                <p:sldTgt/>
                                              </p:tgtEl>
                                            </p:cond>
                                          </p:endCondLst>
                                        </p:cTn>
                                        <p:tgtEl>
                                          <p:sndTgt r:embed="rId5" name="laser.wav"/>
                                        </p:tgtEl>
                                      </p:cMediaNode>
                                    </p:audio>
                                  </p:subTnLst>
                                </p:cTn>
                              </p:par>
                            </p:childTnLst>
                          </p:cTn>
                        </p:par>
                      </p:childTnLst>
                    </p:cTn>
                  </p:par>
                  <p:par>
                    <p:cTn id="54" fill="hold">
                      <p:stCondLst>
                        <p:cond delay="indefinite"/>
                      </p:stCondLst>
                      <p:childTnLst>
                        <p:par>
                          <p:cTn id="55" fill="hold">
                            <p:stCondLst>
                              <p:cond delay="0"/>
                            </p:stCondLst>
                            <p:childTnLst>
                              <p:par>
                                <p:cTn id="56" presetID="18" presetClass="entr" presetSubtype="12" fill="hold" nodeType="clickEffect">
                                  <p:stCondLst>
                                    <p:cond delay="0"/>
                                  </p:stCondLst>
                                  <p:childTnLst>
                                    <p:set>
                                      <p:cBhvr>
                                        <p:cTn id="57" dur="1" fill="hold">
                                          <p:stCondLst>
                                            <p:cond delay="0"/>
                                          </p:stCondLst>
                                        </p:cTn>
                                        <p:tgtEl>
                                          <p:spTgt spid="734418"/>
                                        </p:tgtEl>
                                        <p:attrNameLst>
                                          <p:attrName>style.visibility</p:attrName>
                                        </p:attrNameLst>
                                      </p:cBhvr>
                                      <p:to>
                                        <p:strVal val="visible"/>
                                      </p:to>
                                    </p:set>
                                    <p:animEffect transition="in" filter="strips(downLeft)">
                                      <p:cBhvr>
                                        <p:cTn id="58" dur="500"/>
                                        <p:tgtEl>
                                          <p:spTgt spid="734418"/>
                                        </p:tgtEl>
                                      </p:cBhvr>
                                    </p:animEffect>
                                  </p:childTnLst>
                                  <p:subTnLst>
                                    <p:audio>
                                      <p:cMediaNode>
                                        <p:cTn display="0" masterRel="sameClick">
                                          <p:stCondLst>
                                            <p:cond evt="begin" delay="0">
                                              <p:tn val="56"/>
                                            </p:cond>
                                          </p:stCondLst>
                                          <p:endCondLst>
                                            <p:cond evt="onStopAudio" delay="0">
                                              <p:tgtEl>
                                                <p:sldTgt/>
                                              </p:tgtEl>
                                            </p:cond>
                                          </p:endCondLst>
                                        </p:cTn>
                                        <p:tgtEl>
                                          <p:sndTgt r:embed="rId5" name="laser.wav"/>
                                        </p:tgtEl>
                                      </p:cMediaNode>
                                    </p:audio>
                                  </p:subTnLst>
                                </p:cTn>
                              </p:par>
                            </p:childTnLst>
                          </p:cTn>
                        </p:par>
                      </p:childTnLst>
                    </p:cTn>
                  </p:par>
                  <p:par>
                    <p:cTn id="59" fill="hold">
                      <p:stCondLst>
                        <p:cond delay="indefinite"/>
                      </p:stCondLst>
                      <p:childTnLst>
                        <p:par>
                          <p:cTn id="60" fill="hold">
                            <p:stCondLst>
                              <p:cond delay="0"/>
                            </p:stCondLst>
                            <p:childTnLst>
                              <p:par>
                                <p:cTn id="61" presetID="18" presetClass="entr" presetSubtype="12" fill="hold" nodeType="clickEffect">
                                  <p:stCondLst>
                                    <p:cond delay="0"/>
                                  </p:stCondLst>
                                  <p:childTnLst>
                                    <p:set>
                                      <p:cBhvr>
                                        <p:cTn id="62" dur="1" fill="hold">
                                          <p:stCondLst>
                                            <p:cond delay="0"/>
                                          </p:stCondLst>
                                        </p:cTn>
                                        <p:tgtEl>
                                          <p:spTgt spid="734422"/>
                                        </p:tgtEl>
                                        <p:attrNameLst>
                                          <p:attrName>style.visibility</p:attrName>
                                        </p:attrNameLst>
                                      </p:cBhvr>
                                      <p:to>
                                        <p:strVal val="visible"/>
                                      </p:to>
                                    </p:set>
                                    <p:animEffect transition="in" filter="strips(downLeft)">
                                      <p:cBhvr>
                                        <p:cTn id="63" dur="500"/>
                                        <p:tgtEl>
                                          <p:spTgt spid="734422"/>
                                        </p:tgtEl>
                                      </p:cBhvr>
                                    </p:animEffect>
                                  </p:childTnLst>
                                  <p:subTnLst>
                                    <p:audio>
                                      <p:cMediaNode>
                                        <p:cTn display="0" masterRel="sameClick">
                                          <p:stCondLst>
                                            <p:cond evt="begin" delay="0">
                                              <p:tn val="61"/>
                                            </p:cond>
                                          </p:stCondLst>
                                          <p:endCondLst>
                                            <p:cond evt="onStopAudio" delay="0">
                                              <p:tgtEl>
                                                <p:sldTgt/>
                                              </p:tgtEl>
                                            </p:cond>
                                          </p:endCondLst>
                                        </p:cTn>
                                        <p:tgtEl>
                                          <p:sndTgt r:embed="rId5" name="laser.wav"/>
                                        </p:tgtEl>
                                      </p:cMediaNode>
                                    </p:audio>
                                  </p:subTnLst>
                                </p:cTn>
                              </p:par>
                            </p:childTnLst>
                          </p:cTn>
                        </p:par>
                      </p:childTnLst>
                    </p:cTn>
                  </p:par>
                  <p:par>
                    <p:cTn id="64" fill="hold">
                      <p:stCondLst>
                        <p:cond delay="indefinite"/>
                      </p:stCondLst>
                      <p:childTnLst>
                        <p:par>
                          <p:cTn id="65" fill="hold">
                            <p:stCondLst>
                              <p:cond delay="0"/>
                            </p:stCondLst>
                            <p:childTnLst>
                              <p:par>
                                <p:cTn id="66" presetID="18" presetClass="entr" presetSubtype="12" fill="hold" nodeType="clickEffect">
                                  <p:stCondLst>
                                    <p:cond delay="0"/>
                                  </p:stCondLst>
                                  <p:childTnLst>
                                    <p:set>
                                      <p:cBhvr>
                                        <p:cTn id="67" dur="1" fill="hold">
                                          <p:stCondLst>
                                            <p:cond delay="0"/>
                                          </p:stCondLst>
                                        </p:cTn>
                                        <p:tgtEl>
                                          <p:spTgt spid="734429"/>
                                        </p:tgtEl>
                                        <p:attrNameLst>
                                          <p:attrName>style.visibility</p:attrName>
                                        </p:attrNameLst>
                                      </p:cBhvr>
                                      <p:to>
                                        <p:strVal val="visible"/>
                                      </p:to>
                                    </p:set>
                                    <p:animEffect transition="in" filter="strips(downLeft)">
                                      <p:cBhvr>
                                        <p:cTn id="68" dur="500"/>
                                        <p:tgtEl>
                                          <p:spTgt spid="734429"/>
                                        </p:tgtEl>
                                      </p:cBhvr>
                                    </p:animEffect>
                                  </p:childTnLst>
                                  <p:subTnLst>
                                    <p:audio>
                                      <p:cMediaNode>
                                        <p:cTn display="0" masterRel="sameClick">
                                          <p:stCondLst>
                                            <p:cond evt="begin" delay="0">
                                              <p:tn val="66"/>
                                            </p:cond>
                                          </p:stCondLst>
                                          <p:endCondLst>
                                            <p:cond evt="onStopAudio" delay="0">
                                              <p:tgtEl>
                                                <p:sldTgt/>
                                              </p:tgtEl>
                                            </p:cond>
                                          </p:endCondLst>
                                        </p:cTn>
                                        <p:tgtEl>
                                          <p:sndTgt r:embed="rId5" name="laser.wav"/>
                                        </p:tgtEl>
                                      </p:cMediaNode>
                                    </p:audio>
                                  </p:subTnLst>
                                </p:cTn>
                              </p:par>
                            </p:childTnLst>
                          </p:cTn>
                        </p:par>
                      </p:childTnLst>
                    </p:cTn>
                  </p:par>
                  <p:par>
                    <p:cTn id="69" fill="hold">
                      <p:stCondLst>
                        <p:cond delay="indefinite"/>
                      </p:stCondLst>
                      <p:childTnLst>
                        <p:par>
                          <p:cTn id="70" fill="hold">
                            <p:stCondLst>
                              <p:cond delay="0"/>
                            </p:stCondLst>
                            <p:childTnLst>
                              <p:par>
                                <p:cTn id="71" presetID="18" presetClass="entr" presetSubtype="12" fill="hold" nodeType="clickEffect">
                                  <p:stCondLst>
                                    <p:cond delay="0"/>
                                  </p:stCondLst>
                                  <p:childTnLst>
                                    <p:set>
                                      <p:cBhvr>
                                        <p:cTn id="72" dur="1" fill="hold">
                                          <p:stCondLst>
                                            <p:cond delay="0"/>
                                          </p:stCondLst>
                                        </p:cTn>
                                        <p:tgtEl>
                                          <p:spTgt spid="734433"/>
                                        </p:tgtEl>
                                        <p:attrNameLst>
                                          <p:attrName>style.visibility</p:attrName>
                                        </p:attrNameLst>
                                      </p:cBhvr>
                                      <p:to>
                                        <p:strVal val="visible"/>
                                      </p:to>
                                    </p:set>
                                    <p:animEffect transition="in" filter="strips(downLeft)">
                                      <p:cBhvr>
                                        <p:cTn id="73" dur="500"/>
                                        <p:tgtEl>
                                          <p:spTgt spid="734433"/>
                                        </p:tgtEl>
                                      </p:cBhvr>
                                    </p:animEffect>
                                  </p:childTnLst>
                                  <p:subTnLst>
                                    <p:audio>
                                      <p:cMediaNode>
                                        <p:cTn display="0" masterRel="sameClick">
                                          <p:stCondLst>
                                            <p:cond evt="begin" delay="0">
                                              <p:tn val="71"/>
                                            </p:cond>
                                          </p:stCondLst>
                                          <p:endCondLst>
                                            <p:cond evt="onStopAudio" delay="0">
                                              <p:tgtEl>
                                                <p:sldTgt/>
                                              </p:tgtEl>
                                            </p:cond>
                                          </p:endCondLst>
                                        </p:cTn>
                                        <p:tgtEl>
                                          <p:sndTgt r:embed="rId5" name="laser.wav"/>
                                        </p:tgtEl>
                                      </p:cMediaNode>
                                    </p:audio>
                                  </p:subTnLst>
                                </p:cTn>
                              </p:par>
                            </p:childTnLst>
                          </p:cTn>
                        </p:par>
                      </p:childTnLst>
                    </p:cTn>
                  </p:par>
                  <p:par>
                    <p:cTn id="74" fill="hold">
                      <p:stCondLst>
                        <p:cond delay="indefinite"/>
                      </p:stCondLst>
                      <p:childTnLst>
                        <p:par>
                          <p:cTn id="75" fill="hold">
                            <p:stCondLst>
                              <p:cond delay="0"/>
                            </p:stCondLst>
                            <p:childTnLst>
                              <p:par>
                                <p:cTn id="76" presetID="18" presetClass="entr" presetSubtype="12" fill="hold" nodeType="clickEffect">
                                  <p:stCondLst>
                                    <p:cond delay="0"/>
                                  </p:stCondLst>
                                  <p:childTnLst>
                                    <p:set>
                                      <p:cBhvr>
                                        <p:cTn id="77" dur="1" fill="hold">
                                          <p:stCondLst>
                                            <p:cond delay="0"/>
                                          </p:stCondLst>
                                        </p:cTn>
                                        <p:tgtEl>
                                          <p:spTgt spid="734445"/>
                                        </p:tgtEl>
                                        <p:attrNameLst>
                                          <p:attrName>style.visibility</p:attrName>
                                        </p:attrNameLst>
                                      </p:cBhvr>
                                      <p:to>
                                        <p:strVal val="visible"/>
                                      </p:to>
                                    </p:set>
                                    <p:animEffect transition="in" filter="strips(downLeft)">
                                      <p:cBhvr>
                                        <p:cTn id="78" dur="500"/>
                                        <p:tgtEl>
                                          <p:spTgt spid="734445"/>
                                        </p:tgtEl>
                                      </p:cBhvr>
                                    </p:animEffect>
                                  </p:childTnLst>
                                  <p:subTnLst>
                                    <p:audio>
                                      <p:cMediaNode>
                                        <p:cTn display="0" masterRel="sameClick">
                                          <p:stCondLst>
                                            <p:cond evt="begin" delay="0">
                                              <p:tn val="76"/>
                                            </p:cond>
                                          </p:stCondLst>
                                          <p:endCondLst>
                                            <p:cond evt="onStopAudio" delay="0">
                                              <p:tgtEl>
                                                <p:sldTgt/>
                                              </p:tgtEl>
                                            </p:cond>
                                          </p:endCondLst>
                                        </p:cTn>
                                        <p:tgtEl>
                                          <p:sndTgt r:embed="rId5" name="laser.wav"/>
                                        </p:tgtEl>
                                      </p:cMediaNode>
                                    </p:audio>
                                  </p:subTnLst>
                                </p:cTn>
                              </p:par>
                            </p:childTnLst>
                          </p:cTn>
                        </p:par>
                      </p:childTnLst>
                    </p:cTn>
                  </p:par>
                  <p:par>
                    <p:cTn id="79" fill="hold">
                      <p:stCondLst>
                        <p:cond delay="indefinite"/>
                      </p:stCondLst>
                      <p:childTnLst>
                        <p:par>
                          <p:cTn id="80" fill="hold">
                            <p:stCondLst>
                              <p:cond delay="0"/>
                            </p:stCondLst>
                            <p:childTnLst>
                              <p:par>
                                <p:cTn id="81" presetID="18" presetClass="entr" presetSubtype="12" fill="hold" nodeType="clickEffect">
                                  <p:stCondLst>
                                    <p:cond delay="0"/>
                                  </p:stCondLst>
                                  <p:childTnLst>
                                    <p:set>
                                      <p:cBhvr>
                                        <p:cTn id="82" dur="1" fill="hold">
                                          <p:stCondLst>
                                            <p:cond delay="0"/>
                                          </p:stCondLst>
                                        </p:cTn>
                                        <p:tgtEl>
                                          <p:spTgt spid="67"/>
                                        </p:tgtEl>
                                        <p:attrNameLst>
                                          <p:attrName>style.visibility</p:attrName>
                                        </p:attrNameLst>
                                      </p:cBhvr>
                                      <p:to>
                                        <p:strVal val="visible"/>
                                      </p:to>
                                    </p:set>
                                    <p:animEffect transition="in" filter="strips(downLeft)">
                                      <p:cBhvr>
                                        <p:cTn id="83" dur="500"/>
                                        <p:tgtEl>
                                          <p:spTgt spid="67"/>
                                        </p:tgtEl>
                                      </p:cBhvr>
                                    </p:animEffect>
                                  </p:childTnLst>
                                  <p:subTnLst>
                                    <p:audio>
                                      <p:cMediaNode>
                                        <p:cTn display="0" masterRel="sameClick">
                                          <p:stCondLst>
                                            <p:cond evt="begin" delay="0">
                                              <p:tn val="81"/>
                                            </p:cond>
                                          </p:stCondLst>
                                          <p:endCondLst>
                                            <p:cond evt="onStopAudio" delay="0">
                                              <p:tgtEl>
                                                <p:sldTgt/>
                                              </p:tgtEl>
                                            </p:cond>
                                          </p:endCondLst>
                                        </p:cTn>
                                        <p:tgtEl>
                                          <p:sndTgt r:embed="rId5" name="laser.wav"/>
                                        </p:tgtEl>
                                      </p:cMediaNode>
                                    </p:audio>
                                  </p:subTnLst>
                                </p:cTn>
                              </p:par>
                            </p:childTnLst>
                          </p:cTn>
                        </p:par>
                      </p:childTnLst>
                    </p:cTn>
                  </p:par>
                  <p:par>
                    <p:cTn id="84" fill="hold">
                      <p:stCondLst>
                        <p:cond delay="indefinite"/>
                      </p:stCondLst>
                      <p:childTnLst>
                        <p:par>
                          <p:cTn id="85" fill="hold">
                            <p:stCondLst>
                              <p:cond delay="0"/>
                            </p:stCondLst>
                            <p:childTnLst>
                              <p:par>
                                <p:cTn id="86" presetID="18" presetClass="entr" presetSubtype="12" fill="hold" nodeType="clickEffect">
                                  <p:stCondLst>
                                    <p:cond delay="0"/>
                                  </p:stCondLst>
                                  <p:childTnLst>
                                    <p:set>
                                      <p:cBhvr>
                                        <p:cTn id="87" dur="1" fill="hold">
                                          <p:stCondLst>
                                            <p:cond delay="0"/>
                                          </p:stCondLst>
                                        </p:cTn>
                                        <p:tgtEl>
                                          <p:spTgt spid="734437"/>
                                        </p:tgtEl>
                                        <p:attrNameLst>
                                          <p:attrName>style.visibility</p:attrName>
                                        </p:attrNameLst>
                                      </p:cBhvr>
                                      <p:to>
                                        <p:strVal val="visible"/>
                                      </p:to>
                                    </p:set>
                                    <p:animEffect transition="in" filter="strips(downLeft)">
                                      <p:cBhvr>
                                        <p:cTn id="88" dur="500"/>
                                        <p:tgtEl>
                                          <p:spTgt spid="734437"/>
                                        </p:tgtEl>
                                      </p:cBhvr>
                                    </p:animEffect>
                                  </p:childTnLst>
                                  <p:subTnLst>
                                    <p:audio>
                                      <p:cMediaNode>
                                        <p:cTn display="0" masterRel="sameClick">
                                          <p:stCondLst>
                                            <p:cond evt="begin" delay="0">
                                              <p:tn val="86"/>
                                            </p:cond>
                                          </p:stCondLst>
                                          <p:endCondLst>
                                            <p:cond evt="onStopAudio" delay="0">
                                              <p:tgtEl>
                                                <p:sldTgt/>
                                              </p:tgtEl>
                                            </p:cond>
                                          </p:endCondLst>
                                        </p:cTn>
                                        <p:tgtEl>
                                          <p:sndTgt r:embed="rId5" name="laser.wav"/>
                                        </p:tgtEl>
                                      </p:cMediaNode>
                                    </p:audio>
                                  </p:subTnLst>
                                </p:cTn>
                              </p:par>
                            </p:childTnLst>
                          </p:cTn>
                        </p:par>
                      </p:childTnLst>
                    </p:cTn>
                  </p:par>
                  <p:par>
                    <p:cTn id="89" fill="hold">
                      <p:stCondLst>
                        <p:cond delay="indefinite"/>
                      </p:stCondLst>
                      <p:childTnLst>
                        <p:par>
                          <p:cTn id="90" fill="hold">
                            <p:stCondLst>
                              <p:cond delay="0"/>
                            </p:stCondLst>
                            <p:childTnLst>
                              <p:par>
                                <p:cTn id="91" presetID="18" presetClass="entr" presetSubtype="12" fill="hold" nodeType="clickEffect">
                                  <p:stCondLst>
                                    <p:cond delay="0"/>
                                  </p:stCondLst>
                                  <p:childTnLst>
                                    <p:set>
                                      <p:cBhvr>
                                        <p:cTn id="92" dur="1" fill="hold">
                                          <p:stCondLst>
                                            <p:cond delay="0"/>
                                          </p:stCondLst>
                                        </p:cTn>
                                        <p:tgtEl>
                                          <p:spTgt spid="734449"/>
                                        </p:tgtEl>
                                        <p:attrNameLst>
                                          <p:attrName>style.visibility</p:attrName>
                                        </p:attrNameLst>
                                      </p:cBhvr>
                                      <p:to>
                                        <p:strVal val="visible"/>
                                      </p:to>
                                    </p:set>
                                    <p:animEffect transition="in" filter="strips(downLeft)">
                                      <p:cBhvr>
                                        <p:cTn id="93" dur="500"/>
                                        <p:tgtEl>
                                          <p:spTgt spid="734449"/>
                                        </p:tgtEl>
                                      </p:cBhvr>
                                    </p:animEffect>
                                  </p:childTnLst>
                                  <p:subTnLst>
                                    <p:audio>
                                      <p:cMediaNode>
                                        <p:cTn display="0" masterRel="sameClick">
                                          <p:stCondLst>
                                            <p:cond evt="begin" delay="0">
                                              <p:tn val="91"/>
                                            </p:cond>
                                          </p:stCondLst>
                                          <p:endCondLst>
                                            <p:cond evt="onStopAudio" delay="0">
                                              <p:tgtEl>
                                                <p:sldTgt/>
                                              </p:tgtEl>
                                            </p:cond>
                                          </p:endCondLst>
                                        </p:cTn>
                                        <p:tgtEl>
                                          <p:sndTgt r:embed="rId5" name="laser.wav"/>
                                        </p:tgtEl>
                                      </p:cMediaNode>
                                    </p:audio>
                                  </p:subTnLst>
                                </p:cTn>
                              </p:par>
                            </p:childTnLst>
                          </p:cTn>
                        </p:par>
                      </p:childTnLst>
                    </p:cTn>
                  </p:par>
                  <p:par>
                    <p:cTn id="94" fill="hold">
                      <p:stCondLst>
                        <p:cond delay="indefinite"/>
                      </p:stCondLst>
                      <p:childTnLst>
                        <p:par>
                          <p:cTn id="95" fill="hold">
                            <p:stCondLst>
                              <p:cond delay="0"/>
                            </p:stCondLst>
                            <p:childTnLst>
                              <p:par>
                                <p:cTn id="96" presetID="8" presetClass="entr" presetSubtype="16" fill="hold" grpId="1" nodeType="clickEffect">
                                  <p:stCondLst>
                                    <p:cond delay="0"/>
                                  </p:stCondLst>
                                  <p:childTnLst>
                                    <p:set>
                                      <p:cBhvr>
                                        <p:cTn id="97" dur="1" fill="hold">
                                          <p:stCondLst>
                                            <p:cond delay="0"/>
                                          </p:stCondLst>
                                        </p:cTn>
                                        <p:tgtEl>
                                          <p:spTgt spid="734451"/>
                                        </p:tgtEl>
                                        <p:attrNameLst>
                                          <p:attrName>style.visibility</p:attrName>
                                        </p:attrNameLst>
                                      </p:cBhvr>
                                      <p:to>
                                        <p:strVal val="visible"/>
                                      </p:to>
                                    </p:set>
                                    <p:animEffect transition="in" filter="diamond(in)">
                                      <p:cBhvr>
                                        <p:cTn id="98" dur="2000"/>
                                        <p:tgtEl>
                                          <p:spTgt spid="734451"/>
                                        </p:tgtEl>
                                      </p:cBhvr>
                                    </p:animEffect>
                                  </p:childTnLst>
                                  <p:subTnLst>
                                    <p:audio>
                                      <p:cMediaNode>
                                        <p:cTn display="0" masterRel="sameClick">
                                          <p:stCondLst>
                                            <p:cond evt="begin" delay="0">
                                              <p:tn val="96"/>
                                            </p:cond>
                                          </p:stCondLst>
                                          <p:endCondLst>
                                            <p:cond evt="onStopAudio" delay="0">
                                              <p:tgtEl>
                                                <p:sldTgt/>
                                              </p:tgtEl>
                                            </p:cond>
                                          </p:endCondLst>
                                        </p:cTn>
                                        <p:tgtEl>
                                          <p:sndTgt r:embed="rId4" name="chimes.wav"/>
                                        </p:tgtEl>
                                      </p:cMediaNode>
                                    </p:audio>
                                  </p:sub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734452"/>
                                        </p:tgtEl>
                                        <p:attrNameLst>
                                          <p:attrName>style.visibility</p:attrName>
                                        </p:attrNameLst>
                                      </p:cBhvr>
                                      <p:to>
                                        <p:strVal val="visible"/>
                                      </p:to>
                                    </p:set>
                                    <p:anim calcmode="lin" valueType="num">
                                      <p:cBhvr additive="base">
                                        <p:cTn id="103" dur="500" fill="hold"/>
                                        <p:tgtEl>
                                          <p:spTgt spid="734452"/>
                                        </p:tgtEl>
                                        <p:attrNameLst>
                                          <p:attrName>ppt_x</p:attrName>
                                        </p:attrNameLst>
                                      </p:cBhvr>
                                      <p:tavLst>
                                        <p:tav tm="0">
                                          <p:val>
                                            <p:strVal val="#ppt_x"/>
                                          </p:val>
                                        </p:tav>
                                        <p:tav tm="100000">
                                          <p:val>
                                            <p:strVal val="#ppt_x"/>
                                          </p:val>
                                        </p:tav>
                                      </p:tavLst>
                                    </p:anim>
                                    <p:anim calcmode="lin" valueType="num">
                                      <p:cBhvr additive="base">
                                        <p:cTn id="104" dur="500" fill="hold"/>
                                        <p:tgtEl>
                                          <p:spTgt spid="73445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1"/>
                                            </p:cond>
                                          </p:stCondLst>
                                          <p:endCondLst>
                                            <p:cond evt="onStopAudio" delay="0">
                                              <p:tgtEl>
                                                <p:sldTgt/>
                                              </p:tgtEl>
                                            </p:cond>
                                          </p:endCondLst>
                                        </p:cTn>
                                        <p:tgtEl>
                                          <p:sndTgt r:embed="rId4" name="chimes.wav"/>
                                        </p:tgtEl>
                                      </p:cMediaNode>
                                    </p:audio>
                                    <p:set>
                                      <p:cBhvr override="childStyle">
                                        <p:cTn dur="1" fill="hold" display="0" masterRel="nextClick" afterEffect="1"/>
                                        <p:tgtEl>
                                          <p:spTgt spid="734452"/>
                                        </p:tgtEl>
                                        <p:attrNameLst>
                                          <p:attrName>style.visibility</p:attrName>
                                        </p:attrNameLst>
                                      </p:cBhvr>
                                      <p:to>
                                        <p:strVal val="hidden"/>
                                      </p:to>
                                    </p:set>
                                  </p:sub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734453"/>
                                        </p:tgtEl>
                                        <p:attrNameLst>
                                          <p:attrName>style.visibility</p:attrName>
                                        </p:attrNameLst>
                                      </p:cBhvr>
                                      <p:to>
                                        <p:strVal val="visible"/>
                                      </p:to>
                                    </p:set>
                                    <p:anim calcmode="lin" valueType="num">
                                      <p:cBhvr additive="base">
                                        <p:cTn id="109" dur="500" fill="hold"/>
                                        <p:tgtEl>
                                          <p:spTgt spid="734453"/>
                                        </p:tgtEl>
                                        <p:attrNameLst>
                                          <p:attrName>ppt_x</p:attrName>
                                        </p:attrNameLst>
                                      </p:cBhvr>
                                      <p:tavLst>
                                        <p:tav tm="0">
                                          <p:val>
                                            <p:strVal val="#ppt_x"/>
                                          </p:val>
                                        </p:tav>
                                        <p:tav tm="100000">
                                          <p:val>
                                            <p:strVal val="#ppt_x"/>
                                          </p:val>
                                        </p:tav>
                                      </p:tavLst>
                                    </p:anim>
                                    <p:anim calcmode="lin" valueType="num">
                                      <p:cBhvr additive="base">
                                        <p:cTn id="110" dur="500" fill="hold"/>
                                        <p:tgtEl>
                                          <p:spTgt spid="734453"/>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7"/>
                                            </p:cond>
                                          </p:stCondLst>
                                          <p:endCondLst>
                                            <p:cond evt="onStopAudio" delay="0">
                                              <p:tgtEl>
                                                <p:sldTgt/>
                                              </p:tgtEl>
                                            </p:cond>
                                          </p:endCondLst>
                                        </p:cTn>
                                        <p:tgtEl>
                                          <p:sndTgt r:embed="rId4" name="chimes.wav"/>
                                        </p:tgtEl>
                                      </p:cMediaNode>
                                    </p:audio>
                                    <p:set>
                                      <p:cBhvr override="childStyle">
                                        <p:cTn dur="1" fill="hold" display="0" masterRel="nextClick" afterEffect="1"/>
                                        <p:tgtEl>
                                          <p:spTgt spid="734453"/>
                                        </p:tgtEl>
                                        <p:attrNameLst>
                                          <p:attrName>style.visibility</p:attrName>
                                        </p:attrNameLst>
                                      </p:cBhvr>
                                      <p:to>
                                        <p:strVal val="hidden"/>
                                      </p:to>
                                    </p:set>
                                  </p:sub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734454"/>
                                        </p:tgtEl>
                                        <p:attrNameLst>
                                          <p:attrName>style.visibility</p:attrName>
                                        </p:attrNameLst>
                                      </p:cBhvr>
                                      <p:to>
                                        <p:strVal val="visible"/>
                                      </p:to>
                                    </p:set>
                                    <p:anim calcmode="lin" valueType="num">
                                      <p:cBhvr additive="base">
                                        <p:cTn id="115" dur="500" fill="hold"/>
                                        <p:tgtEl>
                                          <p:spTgt spid="734454"/>
                                        </p:tgtEl>
                                        <p:attrNameLst>
                                          <p:attrName>ppt_x</p:attrName>
                                        </p:attrNameLst>
                                      </p:cBhvr>
                                      <p:tavLst>
                                        <p:tav tm="0">
                                          <p:val>
                                            <p:strVal val="#ppt_x"/>
                                          </p:val>
                                        </p:tav>
                                        <p:tav tm="100000">
                                          <p:val>
                                            <p:strVal val="#ppt_x"/>
                                          </p:val>
                                        </p:tav>
                                      </p:tavLst>
                                    </p:anim>
                                    <p:anim calcmode="lin" valueType="num">
                                      <p:cBhvr additive="base">
                                        <p:cTn id="116" dur="500" fill="hold"/>
                                        <p:tgtEl>
                                          <p:spTgt spid="73445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734454"/>
                                        </p:tgtEl>
                                        <p:attrNameLst>
                                          <p:attrName>style.visibility</p:attrName>
                                        </p:attrNameLst>
                                      </p:cBhvr>
                                      <p:to>
                                        <p:strVal val="hidden"/>
                                      </p:to>
                                    </p:set>
                                    <p:audio>
                                      <p:cMediaNode>
                                        <p:cTn display="0" masterRel="sameClick">
                                          <p:stCondLst>
                                            <p:cond evt="begin" delay="0">
                                              <p:tn val="113"/>
                                            </p:cond>
                                          </p:stCondLst>
                                          <p:endCondLst>
                                            <p:cond evt="onStopAudio" delay="0">
                                              <p:tgtEl>
                                                <p:sldTgt/>
                                              </p:tgtEl>
                                            </p:cond>
                                          </p:endCondLst>
                                        </p:cTn>
                                        <p:tgtEl>
                                          <p:sndTgt r:embed="rId4" name="chimes.wav"/>
                                        </p:tgtEl>
                                      </p:cMediaNode>
                                    </p:audio>
                                  </p:sub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734455"/>
                                        </p:tgtEl>
                                        <p:attrNameLst>
                                          <p:attrName>style.visibility</p:attrName>
                                        </p:attrNameLst>
                                      </p:cBhvr>
                                      <p:to>
                                        <p:strVal val="visible"/>
                                      </p:to>
                                    </p:set>
                                    <p:anim calcmode="lin" valueType="num">
                                      <p:cBhvr additive="base">
                                        <p:cTn id="121" dur="500" fill="hold"/>
                                        <p:tgtEl>
                                          <p:spTgt spid="734455"/>
                                        </p:tgtEl>
                                        <p:attrNameLst>
                                          <p:attrName>ppt_x</p:attrName>
                                        </p:attrNameLst>
                                      </p:cBhvr>
                                      <p:tavLst>
                                        <p:tav tm="0">
                                          <p:val>
                                            <p:strVal val="#ppt_x"/>
                                          </p:val>
                                        </p:tav>
                                        <p:tav tm="100000">
                                          <p:val>
                                            <p:strVal val="#ppt_x"/>
                                          </p:val>
                                        </p:tav>
                                      </p:tavLst>
                                    </p:anim>
                                    <p:anim calcmode="lin" valueType="num">
                                      <p:cBhvr additive="base">
                                        <p:cTn id="122" dur="500" fill="hold"/>
                                        <p:tgtEl>
                                          <p:spTgt spid="734455"/>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734455"/>
                                        </p:tgtEl>
                                        <p:attrNameLst>
                                          <p:attrName>style.visibility</p:attrName>
                                        </p:attrNameLst>
                                      </p:cBhvr>
                                      <p:to>
                                        <p:strVal val="hidden"/>
                                      </p:to>
                                    </p:set>
                                    <p:audio>
                                      <p:cMediaNode>
                                        <p:cTn display="0" masterRel="sameClick">
                                          <p:stCondLst>
                                            <p:cond evt="begin" delay="0">
                                              <p:tn val="119"/>
                                            </p:cond>
                                          </p:stCondLst>
                                          <p:endCondLst>
                                            <p:cond evt="onStopAudio" delay="0">
                                              <p:tgtEl>
                                                <p:sldTgt/>
                                              </p:tgtEl>
                                            </p:cond>
                                          </p:endCondLst>
                                        </p:cTn>
                                        <p:tgtEl>
                                          <p:sndTgt r:embed="rId4" name="chimes.wav"/>
                                        </p:tgtEl>
                                      </p:cMediaNode>
                                    </p:audio>
                                  </p:sub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734456"/>
                                        </p:tgtEl>
                                        <p:attrNameLst>
                                          <p:attrName>style.visibility</p:attrName>
                                        </p:attrNameLst>
                                      </p:cBhvr>
                                      <p:to>
                                        <p:strVal val="visible"/>
                                      </p:to>
                                    </p:set>
                                    <p:anim calcmode="lin" valueType="num">
                                      <p:cBhvr additive="base">
                                        <p:cTn id="127" dur="500" fill="hold"/>
                                        <p:tgtEl>
                                          <p:spTgt spid="734456"/>
                                        </p:tgtEl>
                                        <p:attrNameLst>
                                          <p:attrName>ppt_x</p:attrName>
                                        </p:attrNameLst>
                                      </p:cBhvr>
                                      <p:tavLst>
                                        <p:tav tm="0">
                                          <p:val>
                                            <p:strVal val="#ppt_x"/>
                                          </p:val>
                                        </p:tav>
                                        <p:tav tm="100000">
                                          <p:val>
                                            <p:strVal val="#ppt_x"/>
                                          </p:val>
                                        </p:tav>
                                      </p:tavLst>
                                    </p:anim>
                                    <p:anim calcmode="lin" valueType="num">
                                      <p:cBhvr additive="base">
                                        <p:cTn id="128" dur="500" fill="hold"/>
                                        <p:tgtEl>
                                          <p:spTgt spid="734456"/>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734456"/>
                                        </p:tgtEl>
                                        <p:attrNameLst>
                                          <p:attrName>style.visibility</p:attrName>
                                        </p:attrNameLst>
                                      </p:cBhvr>
                                      <p:to>
                                        <p:strVal val="hidden"/>
                                      </p:to>
                                    </p:set>
                                    <p:audio>
                                      <p:cMediaNode>
                                        <p:cTn display="0" masterRel="sameClick">
                                          <p:stCondLst>
                                            <p:cond evt="begin" delay="0">
                                              <p:tn val="125"/>
                                            </p:cond>
                                          </p:stCondLst>
                                          <p:endCondLst>
                                            <p:cond evt="onStopAudio" delay="0">
                                              <p:tgtEl>
                                                <p:sldTgt/>
                                              </p:tgtEl>
                                            </p:cond>
                                          </p:endCondLst>
                                        </p:cTn>
                                        <p:tgtEl>
                                          <p:sndTgt r:embed="rId4" name="chimes.wav"/>
                                        </p:tgtEl>
                                      </p:cMediaNode>
                                    </p:audio>
                                  </p:sub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734457"/>
                                        </p:tgtEl>
                                        <p:attrNameLst>
                                          <p:attrName>style.visibility</p:attrName>
                                        </p:attrNameLst>
                                      </p:cBhvr>
                                      <p:to>
                                        <p:strVal val="visible"/>
                                      </p:to>
                                    </p:set>
                                    <p:anim calcmode="lin" valueType="num">
                                      <p:cBhvr additive="base">
                                        <p:cTn id="133" dur="500" fill="hold"/>
                                        <p:tgtEl>
                                          <p:spTgt spid="734457"/>
                                        </p:tgtEl>
                                        <p:attrNameLst>
                                          <p:attrName>ppt_x</p:attrName>
                                        </p:attrNameLst>
                                      </p:cBhvr>
                                      <p:tavLst>
                                        <p:tav tm="0">
                                          <p:val>
                                            <p:strVal val="#ppt_x"/>
                                          </p:val>
                                        </p:tav>
                                        <p:tav tm="100000">
                                          <p:val>
                                            <p:strVal val="#ppt_x"/>
                                          </p:val>
                                        </p:tav>
                                      </p:tavLst>
                                    </p:anim>
                                    <p:anim calcmode="lin" valueType="num">
                                      <p:cBhvr additive="base">
                                        <p:cTn id="134" dur="500" fill="hold"/>
                                        <p:tgtEl>
                                          <p:spTgt spid="734457"/>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734457"/>
                                        </p:tgtEl>
                                        <p:attrNameLst>
                                          <p:attrName>style.visibility</p:attrName>
                                        </p:attrNameLst>
                                      </p:cBhvr>
                                      <p:to>
                                        <p:strVal val="hidden"/>
                                      </p:to>
                                    </p:set>
                                    <p:audio>
                                      <p:cMediaNode>
                                        <p:cTn display="0" masterRel="sameClick">
                                          <p:stCondLst>
                                            <p:cond evt="begin" delay="0">
                                              <p:tn val="131"/>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4326" grpId="0"/>
      <p:bldP spid="734330" grpId="0" animBg="1"/>
      <p:bldP spid="734331" grpId="0"/>
      <p:bldP spid="734335" grpId="0" animBg="1"/>
      <p:bldP spid="734451" grpId="1" animBg="1"/>
      <p:bldP spid="734452" grpId="0" animBg="1"/>
      <p:bldP spid="734453" grpId="0" animBg="1"/>
      <p:bldP spid="734454" grpId="0" animBg="1"/>
      <p:bldP spid="734455" grpId="0" animBg="1"/>
      <p:bldP spid="734456" grpId="0" animBg="1"/>
      <p:bldP spid="734457"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6309" name="Text Box 53"/>
          <p:cNvSpPr txBox="1">
            <a:spLocks noChangeArrowheads="1"/>
          </p:cNvSpPr>
          <p:nvPr/>
        </p:nvSpPr>
        <p:spPr bwMode="auto">
          <a:xfrm>
            <a:off x="551759" y="158750"/>
            <a:ext cx="8039100" cy="579438"/>
          </a:xfrm>
          <a:prstGeom prst="rect">
            <a:avLst/>
          </a:prstGeom>
          <a:noFill/>
          <a:ln w="57150">
            <a:noFill/>
            <a:miter lim="800000"/>
            <a:headEnd/>
            <a:tailEnd/>
          </a:ln>
          <a:effectLst/>
        </p:spPr>
        <p:txBody>
          <a:bodyPr>
            <a:spAutoFit/>
          </a:bodyPr>
          <a:lstStyle/>
          <a:p>
            <a:pPr marL="177800" indent="-177800" algn="just">
              <a:spcBef>
                <a:spcPct val="20000"/>
              </a:spcBef>
              <a:tabLst>
                <a:tab pos="177800" algn="l"/>
              </a:tabLst>
            </a:pPr>
            <a:r>
              <a:rPr lang="en-US" altLang="zh-CN" sz="3200" b="1" dirty="0">
                <a:solidFill>
                  <a:srgbClr val="FF3300"/>
                </a:solidFill>
                <a:effectLst>
                  <a:outerShdw blurRad="38100" dist="38100" dir="2700000" algn="tl">
                    <a:srgbClr val="000000"/>
                  </a:outerShdw>
                </a:effectLst>
                <a:latin typeface="隶书" pitchFamily="49" charset="-122"/>
                <a:ea typeface="隶书" pitchFamily="49" charset="-122"/>
              </a:rPr>
              <a:t>2.4  C</a:t>
            </a:r>
            <a:r>
              <a:rPr lang="zh-CN" altLang="en-US" sz="3200" b="1" dirty="0">
                <a:solidFill>
                  <a:srgbClr val="FF3300"/>
                </a:solidFill>
                <a:effectLst>
                  <a:outerShdw blurRad="38100" dist="38100" dir="2700000" algn="tl">
                    <a:srgbClr val="000000"/>
                  </a:outerShdw>
                </a:effectLst>
                <a:latin typeface="隶书" pitchFamily="49" charset="-122"/>
                <a:ea typeface="隶书" pitchFamily="49" charset="-122"/>
              </a:rPr>
              <a:t>语言程序的基本结构</a:t>
            </a:r>
            <a:r>
              <a:rPr lang="zh-CN" altLang="en-US" sz="3200" dirty="0">
                <a:latin typeface="隶书" pitchFamily="49" charset="-122"/>
                <a:ea typeface="隶书" pitchFamily="49" charset="-122"/>
              </a:rPr>
              <a:t> </a:t>
            </a:r>
          </a:p>
        </p:txBody>
      </p:sp>
      <p:sp>
        <p:nvSpPr>
          <p:cNvPr id="736313" name="Rectangle 57"/>
          <p:cNvSpPr>
            <a:spLocks noChangeArrowheads="1"/>
          </p:cNvSpPr>
          <p:nvPr/>
        </p:nvSpPr>
        <p:spPr bwMode="auto">
          <a:xfrm>
            <a:off x="745133" y="822325"/>
            <a:ext cx="7920037" cy="457200"/>
          </a:xfrm>
          <a:prstGeom prst="rect">
            <a:avLst/>
          </a:prstGeom>
          <a:noFill/>
          <a:ln w="9525">
            <a:noFill/>
            <a:miter lim="800000"/>
            <a:headEnd/>
            <a:tailEnd/>
          </a:ln>
          <a:effectLst/>
        </p:spPr>
        <p:txBody>
          <a:bodyPr anchor="ctr">
            <a:spAutoFit/>
          </a:bodyPr>
          <a:lstStyle/>
          <a:p>
            <a:r>
              <a:rPr lang="en-US" altLang="zh-CN" b="1" dirty="0">
                <a:solidFill>
                  <a:srgbClr val="FF66FF"/>
                </a:solidFill>
                <a:effectLst>
                  <a:outerShdw blurRad="38100" dist="38100" dir="2700000" algn="tl">
                    <a:srgbClr val="000000"/>
                  </a:outerShdw>
                </a:effectLst>
                <a:latin typeface="楷体" pitchFamily="49" charset="-122"/>
                <a:ea typeface="楷体" pitchFamily="49" charset="-122"/>
              </a:rPr>
              <a:t>【</a:t>
            </a:r>
            <a:r>
              <a:rPr lang="zh-CN" altLang="en-US" b="1" dirty="0">
                <a:solidFill>
                  <a:srgbClr val="FF66FF"/>
                </a:solidFill>
                <a:effectLst>
                  <a:outerShdw blurRad="38100" dist="38100" dir="2700000" algn="tl">
                    <a:srgbClr val="000000"/>
                  </a:outerShdw>
                </a:effectLst>
                <a:latin typeface="楷体" pitchFamily="49" charset="-122"/>
                <a:ea typeface="楷体" pitchFamily="49" charset="-122"/>
              </a:rPr>
              <a:t>例</a:t>
            </a:r>
            <a:r>
              <a:rPr lang="en-US" altLang="zh-CN" b="1" dirty="0">
                <a:solidFill>
                  <a:srgbClr val="FF66FF"/>
                </a:solidFill>
                <a:effectLst>
                  <a:outerShdw blurRad="38100" dist="38100" dir="2700000" algn="tl">
                    <a:srgbClr val="000000"/>
                  </a:outerShdw>
                </a:effectLst>
                <a:latin typeface="楷体" pitchFamily="49" charset="-122"/>
                <a:ea typeface="楷体" pitchFamily="49" charset="-122"/>
              </a:rPr>
              <a:t>2】</a:t>
            </a:r>
            <a:r>
              <a:rPr lang="zh-CN" altLang="en-US" b="1" dirty="0">
                <a:solidFill>
                  <a:srgbClr val="FF66FF"/>
                </a:solidFill>
                <a:effectLst>
                  <a:outerShdw blurRad="38100" dist="38100" dir="2700000" algn="tl">
                    <a:srgbClr val="000000"/>
                  </a:outerShdw>
                </a:effectLst>
                <a:latin typeface="楷体" pitchFamily="49" charset="-122"/>
                <a:ea typeface="楷体" pitchFamily="49" charset="-122"/>
              </a:rPr>
              <a:t>计算输入的两个整数的和</a:t>
            </a:r>
            <a:r>
              <a:rPr lang="zh-CN" altLang="en-US" dirty="0">
                <a:solidFill>
                  <a:srgbClr val="FF66FF"/>
                </a:solidFill>
                <a:latin typeface="楷体" pitchFamily="49" charset="-122"/>
                <a:ea typeface="楷体" pitchFamily="49" charset="-122"/>
              </a:rPr>
              <a:t>。</a:t>
            </a:r>
          </a:p>
        </p:txBody>
      </p:sp>
      <p:sp>
        <p:nvSpPr>
          <p:cNvPr id="736314" name="Text Box 58"/>
          <p:cNvSpPr txBox="1">
            <a:spLocks noChangeArrowheads="1"/>
          </p:cNvSpPr>
          <p:nvPr/>
        </p:nvSpPr>
        <p:spPr bwMode="auto">
          <a:xfrm>
            <a:off x="1088033" y="1427164"/>
            <a:ext cx="10480575" cy="5170487"/>
          </a:xfrm>
          <a:prstGeom prst="rect">
            <a:avLst/>
          </a:prstGeom>
          <a:blipFill>
            <a:blip r:embed="rId5" cstate="print"/>
            <a:tile tx="0" ty="0" sx="100000" sy="100000" flip="none" algn="tl"/>
          </a:blipFill>
          <a:ln w="38100">
            <a:solidFill>
              <a:srgbClr val="0080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marL="457200" indent="-457200"/>
            <a:r>
              <a:rPr lang="en-US" altLang="zh-CN" dirty="0">
                <a:effectLst>
                  <a:outerShdw blurRad="38100" dist="38100" dir="2700000" algn="tl">
                    <a:srgbClr val="FFFFFF"/>
                  </a:outerShdw>
                </a:effectLst>
                <a:latin typeface="+mn-lt"/>
                <a:ea typeface="楷体" pitchFamily="49" charset="-122"/>
              </a:rPr>
              <a:t>/* This is the second C program */</a:t>
            </a:r>
          </a:p>
          <a:p>
            <a:pPr marL="457200" indent="-457200"/>
            <a:r>
              <a:rPr lang="en-US" altLang="zh-CN" dirty="0">
                <a:effectLst>
                  <a:outerShdw blurRad="38100" dist="38100" dir="2700000" algn="tl">
                    <a:srgbClr val="FFFFFF"/>
                  </a:outerShdw>
                </a:effectLst>
                <a:latin typeface="+mn-lt"/>
                <a:ea typeface="楷体" pitchFamily="49" charset="-122"/>
              </a:rPr>
              <a:t>#include  &lt;</a:t>
            </a:r>
            <a:r>
              <a:rPr lang="en-US" altLang="zh-CN" dirty="0" err="1">
                <a:effectLst>
                  <a:outerShdw blurRad="38100" dist="38100" dir="2700000" algn="tl">
                    <a:srgbClr val="FFFFFF"/>
                  </a:outerShdw>
                </a:effectLst>
                <a:latin typeface="+mn-lt"/>
                <a:ea typeface="楷体" pitchFamily="49" charset="-122"/>
              </a:rPr>
              <a:t>stdio.h</a:t>
            </a:r>
            <a:r>
              <a:rPr lang="en-US" altLang="zh-CN" dirty="0">
                <a:effectLst>
                  <a:outerShdw blurRad="38100" dist="38100" dir="2700000" algn="tl">
                    <a:srgbClr val="FFFFFF"/>
                  </a:outerShdw>
                </a:effectLst>
                <a:latin typeface="+mn-lt"/>
                <a:ea typeface="楷体" pitchFamily="49" charset="-122"/>
              </a:rPr>
              <a:t>&gt;</a:t>
            </a:r>
          </a:p>
          <a:p>
            <a:pPr marL="457200" indent="-457200"/>
            <a:endParaRPr lang="en-US" altLang="zh-CN" dirty="0">
              <a:effectLst>
                <a:outerShdw blurRad="38100" dist="38100" dir="2700000" algn="tl">
                  <a:srgbClr val="FFFFFF"/>
                </a:outerShdw>
              </a:effectLst>
              <a:latin typeface="+mn-lt"/>
              <a:ea typeface="楷体" pitchFamily="49" charset="-122"/>
            </a:endParaRPr>
          </a:p>
          <a:p>
            <a:pPr marL="457200" indent="-457200"/>
            <a:r>
              <a:rPr lang="en-US" altLang="zh-CN" b="1" dirty="0" err="1">
                <a:solidFill>
                  <a:srgbClr val="C00000"/>
                </a:solidFill>
                <a:effectLst>
                  <a:glow rad="63500">
                    <a:schemeClr val="accent5">
                      <a:satMod val="175000"/>
                      <a:alpha val="40000"/>
                    </a:schemeClr>
                  </a:glow>
                  <a:outerShdw blurRad="38100" dist="38100" dir="2700000" algn="tl">
                    <a:srgbClr val="FFFFFF"/>
                  </a:outerShdw>
                </a:effectLst>
                <a:latin typeface="+mn-lt"/>
                <a:ea typeface="楷体" pitchFamily="49" charset="-122"/>
              </a:rPr>
              <a:t>int</a:t>
            </a:r>
            <a:r>
              <a:rPr lang="en-US" altLang="zh-CN" b="1" dirty="0">
                <a:solidFill>
                  <a:srgbClr val="C00000"/>
                </a:solidFill>
                <a:effectLst>
                  <a:glow rad="63500">
                    <a:schemeClr val="accent5">
                      <a:satMod val="175000"/>
                      <a:alpha val="40000"/>
                    </a:schemeClr>
                  </a:glow>
                  <a:outerShdw blurRad="38100" dist="38100" dir="2700000" algn="tl">
                    <a:srgbClr val="FFFFFF"/>
                  </a:outerShdw>
                </a:effectLst>
                <a:latin typeface="+mn-lt"/>
                <a:ea typeface="楷体" pitchFamily="49" charset="-122"/>
              </a:rPr>
              <a:t> main (  )</a:t>
            </a:r>
          </a:p>
          <a:p>
            <a:pPr marL="457200" indent="-457200"/>
            <a:r>
              <a:rPr lang="en-US" altLang="zh-CN" dirty="0">
                <a:effectLst>
                  <a:outerShdw blurRad="38100" dist="38100" dir="2700000" algn="tl">
                    <a:srgbClr val="FFFFFF"/>
                  </a:outerShdw>
                </a:effectLst>
                <a:latin typeface="+mn-lt"/>
                <a:ea typeface="楷体" pitchFamily="49" charset="-122"/>
              </a:rPr>
              <a:t>{</a:t>
            </a:r>
          </a:p>
          <a:p>
            <a:pPr marL="457200" indent="-457200"/>
            <a:r>
              <a:rPr lang="en-US" altLang="zh-CN" dirty="0">
                <a:effectLst>
                  <a:outerShdw blurRad="38100" dist="38100" dir="2700000" algn="tl">
                    <a:srgbClr val="FFFFFF"/>
                  </a:outerShdw>
                </a:effectLst>
                <a:latin typeface="+mn-lt"/>
                <a:ea typeface="楷体" pitchFamily="49" charset="-122"/>
              </a:rPr>
              <a:t>  </a:t>
            </a:r>
            <a:r>
              <a:rPr lang="en-US" altLang="zh-CN" dirty="0" err="1">
                <a:effectLst>
                  <a:outerShdw blurRad="38100" dist="38100" dir="2700000" algn="tl">
                    <a:srgbClr val="FFFFFF"/>
                  </a:outerShdw>
                </a:effectLst>
                <a:latin typeface="+mn-lt"/>
                <a:ea typeface="楷体" pitchFamily="49" charset="-122"/>
              </a:rPr>
              <a:t>int</a:t>
            </a:r>
            <a:r>
              <a:rPr lang="en-US" altLang="zh-CN" dirty="0">
                <a:effectLst>
                  <a:outerShdw blurRad="38100" dist="38100" dir="2700000" algn="tl">
                    <a:srgbClr val="FFFFFF"/>
                  </a:outerShdw>
                </a:effectLst>
                <a:latin typeface="+mn-lt"/>
                <a:ea typeface="楷体" pitchFamily="49" charset="-122"/>
              </a:rPr>
              <a:t> x, y, z;</a:t>
            </a:r>
          </a:p>
          <a:p>
            <a:pPr marL="457200" indent="-457200"/>
            <a:endParaRPr lang="en-US" altLang="zh-CN" dirty="0">
              <a:effectLst>
                <a:outerShdw blurRad="38100" dist="38100" dir="2700000" algn="tl">
                  <a:srgbClr val="FFFFFF"/>
                </a:outerShdw>
              </a:effectLst>
              <a:latin typeface="+mn-lt"/>
              <a:ea typeface="楷体" pitchFamily="49" charset="-122"/>
            </a:endParaRPr>
          </a:p>
          <a:p>
            <a:pPr marL="457200" indent="-457200"/>
            <a:r>
              <a:rPr lang="en-US" altLang="zh-CN" dirty="0">
                <a:effectLst>
                  <a:outerShdw blurRad="38100" dist="38100" dir="2700000" algn="tl">
                    <a:srgbClr val="FFFFFF"/>
                  </a:outerShdw>
                </a:effectLst>
                <a:latin typeface="+mn-lt"/>
                <a:ea typeface="楷体" pitchFamily="49" charset="-122"/>
              </a:rPr>
              <a:t>  </a:t>
            </a:r>
            <a:r>
              <a:rPr lang="en-US" altLang="zh-CN" dirty="0" err="1">
                <a:effectLst>
                  <a:outerShdw blurRad="38100" dist="38100" dir="2700000" algn="tl">
                    <a:srgbClr val="FFFFFF"/>
                  </a:outerShdw>
                </a:effectLst>
                <a:latin typeface="+mn-lt"/>
                <a:ea typeface="楷体" pitchFamily="49" charset="-122"/>
              </a:rPr>
              <a:t>scanf</a:t>
            </a:r>
            <a:r>
              <a:rPr lang="en-US" altLang="zh-CN" dirty="0">
                <a:effectLst>
                  <a:outerShdw blurRad="38100" dist="38100" dir="2700000" algn="tl">
                    <a:srgbClr val="FFFFFF"/>
                  </a:outerShdw>
                </a:effectLst>
                <a:latin typeface="+mn-lt"/>
                <a:ea typeface="楷体" pitchFamily="49" charset="-122"/>
              </a:rPr>
              <a:t> ("%</a:t>
            </a:r>
            <a:r>
              <a:rPr lang="en-US" altLang="zh-CN" dirty="0" err="1">
                <a:effectLst>
                  <a:outerShdw blurRad="38100" dist="38100" dir="2700000" algn="tl">
                    <a:srgbClr val="FFFFFF"/>
                  </a:outerShdw>
                </a:effectLst>
                <a:latin typeface="+mn-lt"/>
                <a:ea typeface="楷体" pitchFamily="49" charset="-122"/>
              </a:rPr>
              <a:t>d%d</a:t>
            </a:r>
            <a:r>
              <a:rPr lang="en-US" altLang="zh-CN" dirty="0">
                <a:effectLst>
                  <a:outerShdw blurRad="38100" dist="38100" dir="2700000" algn="tl">
                    <a:srgbClr val="FFFFFF"/>
                  </a:outerShdw>
                </a:effectLst>
                <a:latin typeface="+mn-lt"/>
                <a:ea typeface="楷体" pitchFamily="49" charset="-122"/>
              </a:rPr>
              <a:t>", &amp;x, &amp;y );</a:t>
            </a:r>
          </a:p>
          <a:p>
            <a:pPr marL="457200" indent="-457200"/>
            <a:endParaRPr lang="en-US" altLang="zh-CN" dirty="0">
              <a:effectLst>
                <a:outerShdw blurRad="38100" dist="38100" dir="2700000" algn="tl">
                  <a:srgbClr val="FFFFFF"/>
                </a:outerShdw>
              </a:effectLst>
              <a:latin typeface="+mn-lt"/>
              <a:ea typeface="楷体" pitchFamily="49" charset="-122"/>
            </a:endParaRPr>
          </a:p>
          <a:p>
            <a:pPr marL="457200" indent="-457200"/>
            <a:r>
              <a:rPr lang="en-US" altLang="zh-CN" dirty="0">
                <a:effectLst>
                  <a:outerShdw blurRad="38100" dist="38100" dir="2700000" algn="tl">
                    <a:srgbClr val="FFFFFF"/>
                  </a:outerShdw>
                </a:effectLst>
                <a:latin typeface="+mn-lt"/>
                <a:ea typeface="楷体" pitchFamily="49" charset="-122"/>
              </a:rPr>
              <a:t>  z = x + y;</a:t>
            </a:r>
          </a:p>
          <a:p>
            <a:pPr marL="457200" indent="-457200"/>
            <a:r>
              <a:rPr lang="en-US" altLang="zh-CN" dirty="0">
                <a:effectLst>
                  <a:outerShdw blurRad="38100" dist="38100" dir="2700000" algn="tl">
                    <a:srgbClr val="FFFFFF"/>
                  </a:outerShdw>
                </a:effectLst>
                <a:latin typeface="+mn-lt"/>
                <a:ea typeface="楷体" pitchFamily="49" charset="-122"/>
              </a:rPr>
              <a:t>  </a:t>
            </a:r>
            <a:r>
              <a:rPr lang="en-US" altLang="zh-CN" dirty="0" err="1">
                <a:effectLst>
                  <a:outerShdw blurRad="38100" dist="38100" dir="2700000" algn="tl">
                    <a:srgbClr val="FFFFFF"/>
                  </a:outerShdw>
                </a:effectLst>
                <a:latin typeface="+mn-lt"/>
                <a:ea typeface="楷体" pitchFamily="49" charset="-122"/>
              </a:rPr>
              <a:t>printf</a:t>
            </a:r>
            <a:r>
              <a:rPr lang="en-US" altLang="zh-CN" dirty="0">
                <a:effectLst>
                  <a:outerShdw blurRad="38100" dist="38100" dir="2700000" algn="tl">
                    <a:srgbClr val="FFFFFF"/>
                  </a:outerShdw>
                </a:effectLst>
                <a:latin typeface="+mn-lt"/>
                <a:ea typeface="楷体" pitchFamily="49" charset="-122"/>
              </a:rPr>
              <a:t> ("the sum of two integer is %d\n", z);</a:t>
            </a:r>
          </a:p>
          <a:p>
            <a:pPr marL="457200" indent="-457200"/>
            <a:r>
              <a:rPr lang="en-US" altLang="zh-CN" dirty="0">
                <a:effectLst>
                  <a:outerShdw blurRad="38100" dist="38100" dir="2700000" algn="tl">
                    <a:srgbClr val="FFFFFF"/>
                  </a:outerShdw>
                </a:effectLst>
                <a:latin typeface="+mn-lt"/>
                <a:ea typeface="楷体" pitchFamily="49" charset="-122"/>
              </a:rPr>
              <a:t>  return 0;</a:t>
            </a:r>
          </a:p>
          <a:p>
            <a:pPr marL="457200" indent="-457200"/>
            <a:r>
              <a:rPr lang="en-US" altLang="zh-CN" dirty="0">
                <a:effectLst>
                  <a:outerShdw blurRad="38100" dist="38100" dir="2700000" algn="tl">
                    <a:srgbClr val="FFFFFF"/>
                  </a:outerShdw>
                </a:effectLst>
                <a:latin typeface="+mn-lt"/>
                <a:ea typeface="楷体" pitchFamily="49" charset="-122"/>
              </a:rPr>
              <a:t>}</a:t>
            </a:r>
          </a:p>
        </p:txBody>
      </p:sp>
      <p:grpSp>
        <p:nvGrpSpPr>
          <p:cNvPr id="736317" name="Group 61"/>
          <p:cNvGrpSpPr>
            <a:grpSpLocks/>
          </p:cNvGrpSpPr>
          <p:nvPr/>
        </p:nvGrpSpPr>
        <p:grpSpPr bwMode="auto">
          <a:xfrm>
            <a:off x="1246783" y="2233614"/>
            <a:ext cx="4002087" cy="1482725"/>
            <a:chOff x="567" y="1407"/>
            <a:chExt cx="2521" cy="934"/>
          </a:xfrm>
        </p:grpSpPr>
        <p:sp>
          <p:nvSpPr>
            <p:cNvPr id="736315" name="AutoShape 59"/>
            <p:cNvSpPr>
              <a:spLocks/>
            </p:cNvSpPr>
            <p:nvPr/>
          </p:nvSpPr>
          <p:spPr bwMode="auto">
            <a:xfrm>
              <a:off x="2181" y="1407"/>
              <a:ext cx="907" cy="227"/>
            </a:xfrm>
            <a:prstGeom prst="borderCallout2">
              <a:avLst>
                <a:gd name="adj1" fmla="val 31718"/>
                <a:gd name="adj2" fmla="val -5292"/>
                <a:gd name="adj3" fmla="val 31718"/>
                <a:gd name="adj4" fmla="val -78833"/>
                <a:gd name="adj5" fmla="val 322468"/>
                <a:gd name="adj6" fmla="val -155347"/>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2700000" scaled="1"/>
              <a:tileRect/>
            </a:gradFill>
            <a:ln w="9525">
              <a:solidFill>
                <a:schemeClr val="tx1"/>
              </a:solidFill>
              <a:miter lim="800000"/>
              <a:headEnd/>
              <a:tailEnd/>
            </a:ln>
            <a:effectLst>
              <a:outerShdw blurRad="50800" dist="38100" dir="2700000" algn="tl" rotWithShape="0">
                <a:prstClr val="black">
                  <a:alpha val="40000"/>
                </a:prstClr>
              </a:outerShdw>
            </a:effectLst>
          </p:spPr>
          <p:txBody>
            <a:bodyPr/>
            <a:lstStyle/>
            <a:p>
              <a:pPr algn="ctr"/>
              <a:r>
                <a:rPr lang="zh-CN" altLang="en-US" sz="1800" b="1" dirty="0">
                  <a:solidFill>
                    <a:schemeClr val="accent2"/>
                  </a:solidFill>
                  <a:latin typeface="+mn-lt"/>
                  <a:ea typeface="楷体" pitchFamily="49" charset="-122"/>
                </a:rPr>
                <a:t>数据类型名</a:t>
              </a:r>
            </a:p>
          </p:txBody>
        </p:sp>
        <p:sp>
          <p:nvSpPr>
            <p:cNvPr id="736316" name="Oval 60"/>
            <p:cNvSpPr>
              <a:spLocks noChangeArrowheads="1"/>
            </p:cNvSpPr>
            <p:nvPr/>
          </p:nvSpPr>
          <p:spPr bwMode="auto">
            <a:xfrm>
              <a:off x="567" y="2115"/>
              <a:ext cx="272" cy="226"/>
            </a:xfrm>
            <a:prstGeom prst="ellipse">
              <a:avLst/>
            </a:prstGeom>
            <a:noFill/>
            <a:ln w="28575">
              <a:solidFill>
                <a:srgbClr val="FF0000"/>
              </a:solidFill>
              <a:round/>
              <a:headEnd/>
              <a:tailEnd/>
            </a:ln>
            <a:effectLst/>
          </p:spPr>
          <p:txBody>
            <a:bodyPr wrap="none" anchor="ctr"/>
            <a:lstStyle/>
            <a:p>
              <a:endParaRPr lang="zh-CN" altLang="en-US">
                <a:latin typeface="+mn-lt"/>
                <a:ea typeface="楷体" pitchFamily="49" charset="-122"/>
              </a:endParaRPr>
            </a:p>
          </p:txBody>
        </p:sp>
      </p:grpSp>
      <p:grpSp>
        <p:nvGrpSpPr>
          <p:cNvPr id="736322" name="Group 66"/>
          <p:cNvGrpSpPr>
            <a:grpSpLocks/>
          </p:cNvGrpSpPr>
          <p:nvPr/>
        </p:nvGrpSpPr>
        <p:grpSpPr bwMode="auto">
          <a:xfrm>
            <a:off x="1678582" y="2795589"/>
            <a:ext cx="5256212" cy="922337"/>
            <a:chOff x="839" y="1761"/>
            <a:chExt cx="3311" cy="581"/>
          </a:xfrm>
          <a:effectLst>
            <a:outerShdw blurRad="50800" dist="38100" dir="2700000" algn="tl" rotWithShape="0">
              <a:prstClr val="black">
                <a:alpha val="40000"/>
              </a:prstClr>
            </a:outerShdw>
          </a:effectLst>
        </p:grpSpPr>
        <p:sp>
          <p:nvSpPr>
            <p:cNvPr id="736318" name="Oval 62"/>
            <p:cNvSpPr>
              <a:spLocks noChangeArrowheads="1"/>
            </p:cNvSpPr>
            <p:nvPr/>
          </p:nvSpPr>
          <p:spPr bwMode="auto">
            <a:xfrm>
              <a:off x="839" y="2115"/>
              <a:ext cx="635" cy="227"/>
            </a:xfrm>
            <a:prstGeom prst="ellipse">
              <a:avLst/>
            </a:prstGeom>
            <a:noFill/>
            <a:ln w="28575">
              <a:solidFill>
                <a:srgbClr val="FF0000"/>
              </a:solidFill>
              <a:round/>
              <a:headEnd/>
              <a:tailEnd/>
            </a:ln>
            <a:effectLst/>
          </p:spPr>
          <p:txBody>
            <a:bodyPr wrap="none" anchor="ctr"/>
            <a:lstStyle/>
            <a:p>
              <a:endParaRPr lang="zh-CN" altLang="en-US">
                <a:latin typeface="+mn-lt"/>
                <a:ea typeface="楷体" pitchFamily="49" charset="-122"/>
              </a:endParaRPr>
            </a:p>
          </p:txBody>
        </p:sp>
        <p:sp>
          <p:nvSpPr>
            <p:cNvPr id="736320" name="AutoShape 64"/>
            <p:cNvSpPr>
              <a:spLocks/>
            </p:cNvSpPr>
            <p:nvPr/>
          </p:nvSpPr>
          <p:spPr bwMode="auto">
            <a:xfrm>
              <a:off x="2264" y="1761"/>
              <a:ext cx="1886" cy="227"/>
            </a:xfrm>
            <a:prstGeom prst="borderCallout2">
              <a:avLst>
                <a:gd name="adj1" fmla="val 31718"/>
                <a:gd name="adj2" fmla="val -2546"/>
                <a:gd name="adj3" fmla="val 31718"/>
                <a:gd name="adj4" fmla="val -27361"/>
                <a:gd name="adj5" fmla="val 146694"/>
                <a:gd name="adj6" fmla="val -53236"/>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2700000" scaled="1"/>
              <a:tileRect/>
            </a:gradFill>
            <a:ln w="9525">
              <a:solidFill>
                <a:schemeClr val="tx1"/>
              </a:solidFill>
              <a:miter lim="800000"/>
              <a:headEnd/>
              <a:tailEnd/>
            </a:ln>
            <a:effectLst/>
          </p:spPr>
          <p:txBody>
            <a:bodyPr/>
            <a:lstStyle/>
            <a:p>
              <a:pPr algn="ctr"/>
              <a:r>
                <a:rPr lang="zh-CN" altLang="en-US" sz="1800" b="1" dirty="0">
                  <a:solidFill>
                    <a:schemeClr val="accent2"/>
                  </a:solidFill>
                  <a:latin typeface="+mn-lt"/>
                  <a:ea typeface="楷体" pitchFamily="49" charset="-122"/>
                </a:rPr>
                <a:t>定义的变量名，以“</a:t>
              </a:r>
              <a:r>
                <a:rPr lang="en-US" altLang="zh-CN" sz="1800" b="1" dirty="0">
                  <a:solidFill>
                    <a:schemeClr val="accent2"/>
                  </a:solidFill>
                  <a:latin typeface="+mn-lt"/>
                  <a:ea typeface="楷体" pitchFamily="49" charset="-122"/>
                </a:rPr>
                <a:t>,”</a:t>
              </a:r>
              <a:r>
                <a:rPr lang="zh-CN" altLang="en-US" sz="1800" b="1" dirty="0">
                  <a:solidFill>
                    <a:schemeClr val="accent2"/>
                  </a:solidFill>
                  <a:latin typeface="+mn-lt"/>
                  <a:ea typeface="楷体" pitchFamily="49" charset="-122"/>
                </a:rPr>
                <a:t>分隔</a:t>
              </a:r>
            </a:p>
          </p:txBody>
        </p:sp>
      </p:grpSp>
      <p:grpSp>
        <p:nvGrpSpPr>
          <p:cNvPr id="736327" name="Group 71"/>
          <p:cNvGrpSpPr>
            <a:grpSpLocks/>
          </p:cNvGrpSpPr>
          <p:nvPr/>
        </p:nvGrpSpPr>
        <p:grpSpPr bwMode="auto">
          <a:xfrm>
            <a:off x="1294408" y="3525838"/>
            <a:ext cx="6288087" cy="969962"/>
            <a:chOff x="597" y="2221"/>
            <a:chExt cx="3961" cy="611"/>
          </a:xfrm>
          <a:effectLst>
            <a:outerShdw blurRad="50800" dist="38100" dir="2700000" algn="tl" rotWithShape="0">
              <a:prstClr val="black">
                <a:alpha val="40000"/>
              </a:prstClr>
            </a:outerShdw>
          </a:effectLst>
        </p:grpSpPr>
        <p:sp>
          <p:nvSpPr>
            <p:cNvPr id="736324" name="Oval 68"/>
            <p:cNvSpPr>
              <a:spLocks noChangeArrowheads="1"/>
            </p:cNvSpPr>
            <p:nvPr/>
          </p:nvSpPr>
          <p:spPr bwMode="auto">
            <a:xfrm>
              <a:off x="597" y="2512"/>
              <a:ext cx="478" cy="320"/>
            </a:xfrm>
            <a:prstGeom prst="ellipse">
              <a:avLst/>
            </a:prstGeom>
            <a:noFill/>
            <a:ln w="28575">
              <a:solidFill>
                <a:srgbClr val="FF0000"/>
              </a:solidFill>
              <a:round/>
              <a:headEnd/>
              <a:tailEnd/>
            </a:ln>
            <a:effectLst/>
          </p:spPr>
          <p:txBody>
            <a:bodyPr wrap="none" anchor="ctr"/>
            <a:lstStyle/>
            <a:p>
              <a:endParaRPr lang="zh-CN" altLang="en-US">
                <a:latin typeface="+mn-lt"/>
                <a:ea typeface="楷体" pitchFamily="49" charset="-122"/>
              </a:endParaRPr>
            </a:p>
          </p:txBody>
        </p:sp>
        <p:sp>
          <p:nvSpPr>
            <p:cNvPr id="736325" name="AutoShape 69"/>
            <p:cNvSpPr>
              <a:spLocks/>
            </p:cNvSpPr>
            <p:nvPr/>
          </p:nvSpPr>
          <p:spPr bwMode="auto">
            <a:xfrm>
              <a:off x="2034" y="2221"/>
              <a:ext cx="2524" cy="227"/>
            </a:xfrm>
            <a:prstGeom prst="borderCallout2">
              <a:avLst>
                <a:gd name="adj1" fmla="val 31718"/>
                <a:gd name="adj2" fmla="val -1903"/>
                <a:gd name="adj3" fmla="val 31718"/>
                <a:gd name="adj4" fmla="val -20481"/>
                <a:gd name="adj5" fmla="val 146694"/>
                <a:gd name="adj6" fmla="val -39856"/>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2700000" scaled="1"/>
              <a:tileRect/>
            </a:gradFill>
            <a:ln w="9525">
              <a:solidFill>
                <a:schemeClr val="tx1"/>
              </a:solidFill>
              <a:miter lim="800000"/>
              <a:headEnd/>
              <a:tailEnd/>
            </a:ln>
            <a:effectLst/>
          </p:spPr>
          <p:txBody>
            <a:bodyPr/>
            <a:lstStyle/>
            <a:p>
              <a:pPr algn="ctr"/>
              <a:r>
                <a:rPr lang="zh-CN" altLang="en-US" sz="1800" b="1" dirty="0">
                  <a:solidFill>
                    <a:schemeClr val="accent2"/>
                  </a:solidFill>
                  <a:latin typeface="+mn-lt"/>
                  <a:ea typeface="楷体" pitchFamily="49" charset="-122"/>
                </a:rPr>
                <a:t>调用内部函数，接受键盘输入数据</a:t>
              </a:r>
            </a:p>
          </p:txBody>
        </p:sp>
      </p:grpSp>
      <p:grpSp>
        <p:nvGrpSpPr>
          <p:cNvPr id="736344" name="Group 88"/>
          <p:cNvGrpSpPr>
            <a:grpSpLocks/>
          </p:cNvGrpSpPr>
          <p:nvPr/>
        </p:nvGrpSpPr>
        <p:grpSpPr bwMode="auto">
          <a:xfrm>
            <a:off x="2124669" y="3962400"/>
            <a:ext cx="8364538" cy="806450"/>
            <a:chOff x="1120" y="2496"/>
            <a:chExt cx="5269" cy="508"/>
          </a:xfrm>
          <a:effectLst>
            <a:outerShdw blurRad="50800" dist="38100" dir="2700000" algn="tl" rotWithShape="0">
              <a:prstClr val="black">
                <a:alpha val="40000"/>
              </a:prstClr>
            </a:outerShdw>
          </a:effectLst>
        </p:grpSpPr>
        <p:sp>
          <p:nvSpPr>
            <p:cNvPr id="736329" name="Oval 73"/>
            <p:cNvSpPr>
              <a:spLocks noChangeArrowheads="1"/>
            </p:cNvSpPr>
            <p:nvPr/>
          </p:nvSpPr>
          <p:spPr bwMode="auto">
            <a:xfrm>
              <a:off x="1120" y="2496"/>
              <a:ext cx="1433" cy="345"/>
            </a:xfrm>
            <a:prstGeom prst="ellipse">
              <a:avLst/>
            </a:prstGeom>
            <a:noFill/>
            <a:ln w="28575">
              <a:solidFill>
                <a:srgbClr val="3366FF"/>
              </a:solidFill>
              <a:round/>
              <a:headEnd/>
              <a:tailEnd/>
            </a:ln>
            <a:effectLst/>
          </p:spPr>
          <p:txBody>
            <a:bodyPr wrap="none" anchor="ctr"/>
            <a:lstStyle/>
            <a:p>
              <a:endParaRPr lang="zh-CN" altLang="en-US">
                <a:latin typeface="+mn-lt"/>
                <a:ea typeface="楷体" pitchFamily="49" charset="-122"/>
              </a:endParaRPr>
            </a:p>
          </p:txBody>
        </p:sp>
        <p:sp>
          <p:nvSpPr>
            <p:cNvPr id="736332" name="AutoShape 76"/>
            <p:cNvSpPr>
              <a:spLocks/>
            </p:cNvSpPr>
            <p:nvPr/>
          </p:nvSpPr>
          <p:spPr bwMode="auto">
            <a:xfrm>
              <a:off x="2985" y="2734"/>
              <a:ext cx="3404" cy="270"/>
            </a:xfrm>
            <a:prstGeom prst="borderCallout2">
              <a:avLst>
                <a:gd name="adj1" fmla="val 16588"/>
                <a:gd name="adj2" fmla="val -2130"/>
                <a:gd name="adj3" fmla="val 16588"/>
                <a:gd name="adj4" fmla="val -11722"/>
                <a:gd name="adj5" fmla="val -2764"/>
                <a:gd name="adj6" fmla="val -12688"/>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2700000" scaled="1"/>
              <a:tileRect/>
            </a:gradFill>
            <a:ln w="9525">
              <a:solidFill>
                <a:schemeClr val="tx1"/>
              </a:solidFill>
              <a:miter lim="800000"/>
              <a:headEnd/>
              <a:tailEnd/>
            </a:ln>
            <a:effectLst/>
          </p:spPr>
          <p:txBody>
            <a:bodyPr/>
            <a:lstStyle/>
            <a:p>
              <a:r>
                <a:rPr lang="zh-CN" altLang="en-US" sz="1800" b="1">
                  <a:solidFill>
                    <a:schemeClr val="accent2"/>
                  </a:solidFill>
                  <a:latin typeface="+mn-lt"/>
                  <a:ea typeface="楷体" pitchFamily="49" charset="-122"/>
                </a:rPr>
                <a:t>带有三个参数，以“</a:t>
              </a:r>
              <a:r>
                <a:rPr lang="en-US" altLang="zh-CN" sz="1800" b="1">
                  <a:solidFill>
                    <a:schemeClr val="accent2"/>
                  </a:solidFill>
                  <a:latin typeface="+mn-lt"/>
                  <a:ea typeface="楷体" pitchFamily="49" charset="-122"/>
                </a:rPr>
                <a:t>,”</a:t>
              </a:r>
              <a:r>
                <a:rPr lang="zh-CN" altLang="en-US" sz="1800" b="1">
                  <a:solidFill>
                    <a:schemeClr val="accent2"/>
                  </a:solidFill>
                  <a:latin typeface="+mn-lt"/>
                  <a:ea typeface="楷体" pitchFamily="49" charset="-122"/>
                </a:rPr>
                <a:t>分隔。</a:t>
              </a:r>
              <a:r>
                <a:rPr lang="en-US" altLang="zh-CN" sz="1800" b="1">
                  <a:solidFill>
                    <a:schemeClr val="accent2"/>
                  </a:solidFill>
                  <a:latin typeface="+mn-lt"/>
                  <a:ea typeface="楷体" pitchFamily="49" charset="-122"/>
                </a:rPr>
                <a:t>&amp;</a:t>
              </a:r>
              <a:r>
                <a:rPr lang="zh-CN" altLang="en-US" sz="1800" b="1">
                  <a:solidFill>
                    <a:schemeClr val="accent2"/>
                  </a:solidFill>
                  <a:latin typeface="+mn-lt"/>
                  <a:ea typeface="楷体" pitchFamily="49" charset="-122"/>
                </a:rPr>
                <a:t>表示取变量的地址。</a:t>
              </a:r>
            </a:p>
          </p:txBody>
        </p:sp>
      </p:grpSp>
      <p:grpSp>
        <p:nvGrpSpPr>
          <p:cNvPr id="736337" name="Group 81"/>
          <p:cNvGrpSpPr>
            <a:grpSpLocks/>
          </p:cNvGrpSpPr>
          <p:nvPr/>
        </p:nvGrpSpPr>
        <p:grpSpPr bwMode="auto">
          <a:xfrm>
            <a:off x="1310283" y="5118100"/>
            <a:ext cx="5202237" cy="1055688"/>
            <a:chOff x="607" y="3215"/>
            <a:chExt cx="3277" cy="665"/>
          </a:xfrm>
          <a:effectLst>
            <a:outerShdw blurRad="50800" dist="38100" dir="2700000" algn="tl" rotWithShape="0">
              <a:prstClr val="black">
                <a:alpha val="40000"/>
              </a:prstClr>
            </a:outerShdw>
          </a:effectLst>
        </p:grpSpPr>
        <p:sp>
          <p:nvSpPr>
            <p:cNvPr id="736335" name="Oval 79"/>
            <p:cNvSpPr>
              <a:spLocks noChangeArrowheads="1"/>
            </p:cNvSpPr>
            <p:nvPr/>
          </p:nvSpPr>
          <p:spPr bwMode="auto">
            <a:xfrm>
              <a:off x="607" y="3215"/>
              <a:ext cx="478" cy="320"/>
            </a:xfrm>
            <a:prstGeom prst="ellipse">
              <a:avLst/>
            </a:prstGeom>
            <a:noFill/>
            <a:ln w="28575">
              <a:solidFill>
                <a:srgbClr val="FF0000"/>
              </a:solidFill>
              <a:round/>
              <a:headEnd/>
              <a:tailEnd/>
            </a:ln>
            <a:effectLst/>
          </p:spPr>
          <p:txBody>
            <a:bodyPr wrap="none" anchor="ctr"/>
            <a:lstStyle/>
            <a:p>
              <a:endParaRPr lang="zh-CN" altLang="en-US">
                <a:latin typeface="+mn-lt"/>
                <a:ea typeface="楷体" pitchFamily="49" charset="-122"/>
              </a:endParaRPr>
            </a:p>
          </p:txBody>
        </p:sp>
        <p:sp>
          <p:nvSpPr>
            <p:cNvPr id="736336" name="AutoShape 80"/>
            <p:cNvSpPr>
              <a:spLocks/>
            </p:cNvSpPr>
            <p:nvPr/>
          </p:nvSpPr>
          <p:spPr bwMode="auto">
            <a:xfrm>
              <a:off x="1360" y="3653"/>
              <a:ext cx="2524" cy="227"/>
            </a:xfrm>
            <a:prstGeom prst="borderCallout2">
              <a:avLst>
                <a:gd name="adj1" fmla="val 31718"/>
                <a:gd name="adj2" fmla="val -1903"/>
                <a:gd name="adj3" fmla="val 31718"/>
                <a:gd name="adj4" fmla="val -9153"/>
                <a:gd name="adj5" fmla="val -58148"/>
                <a:gd name="adj6" fmla="val -16681"/>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2700000" scaled="1"/>
              <a:tileRect/>
            </a:gradFill>
            <a:ln w="9525">
              <a:solidFill>
                <a:schemeClr val="tx1"/>
              </a:solidFill>
              <a:miter lim="800000"/>
              <a:headEnd/>
              <a:tailEnd/>
            </a:ln>
            <a:effectLst/>
          </p:spPr>
          <p:txBody>
            <a:bodyPr/>
            <a:lstStyle/>
            <a:p>
              <a:pPr algn="ctr"/>
              <a:r>
                <a:rPr lang="zh-CN" altLang="en-US" sz="1800" b="1">
                  <a:solidFill>
                    <a:schemeClr val="accent2"/>
                  </a:solidFill>
                  <a:latin typeface="+mn-lt"/>
                  <a:ea typeface="楷体" pitchFamily="49" charset="-122"/>
                </a:rPr>
                <a:t>调用内部函数，输出计算的和数</a:t>
              </a:r>
            </a:p>
          </p:txBody>
        </p:sp>
      </p:grpSp>
      <p:grpSp>
        <p:nvGrpSpPr>
          <p:cNvPr id="736342" name="Group 86"/>
          <p:cNvGrpSpPr>
            <a:grpSpLocks/>
          </p:cNvGrpSpPr>
          <p:nvPr/>
        </p:nvGrpSpPr>
        <p:grpSpPr bwMode="auto">
          <a:xfrm>
            <a:off x="1246783" y="4556126"/>
            <a:ext cx="3013075" cy="644525"/>
            <a:chOff x="567" y="2870"/>
            <a:chExt cx="1898" cy="406"/>
          </a:xfrm>
          <a:effectLst>
            <a:outerShdw blurRad="50800" dist="38100" dir="2700000" algn="tl" rotWithShape="0">
              <a:prstClr val="black">
                <a:alpha val="40000"/>
              </a:prstClr>
            </a:outerShdw>
          </a:effectLst>
        </p:grpSpPr>
        <p:sp>
          <p:nvSpPr>
            <p:cNvPr id="736339" name="AutoShape 83"/>
            <p:cNvSpPr>
              <a:spLocks/>
            </p:cNvSpPr>
            <p:nvPr/>
          </p:nvSpPr>
          <p:spPr bwMode="auto">
            <a:xfrm>
              <a:off x="1470" y="2870"/>
              <a:ext cx="995" cy="227"/>
            </a:xfrm>
            <a:prstGeom prst="borderCallout2">
              <a:avLst>
                <a:gd name="adj1" fmla="val 31718"/>
                <a:gd name="adj2" fmla="val -4824"/>
                <a:gd name="adj3" fmla="val 31718"/>
                <a:gd name="adj4" fmla="val -22310"/>
                <a:gd name="adj5" fmla="val 54185"/>
                <a:gd name="adj6" fmla="val -40505"/>
              </a:avLst>
            </a:prstGeom>
            <a:gradFill flip="none" rotWithShape="1">
              <a:gsLst>
                <a:gs pos="0">
                  <a:srgbClr val="CCCC00">
                    <a:shade val="30000"/>
                    <a:satMod val="115000"/>
                  </a:srgbClr>
                </a:gs>
                <a:gs pos="50000">
                  <a:srgbClr val="CCCC00">
                    <a:shade val="67500"/>
                    <a:satMod val="115000"/>
                  </a:srgbClr>
                </a:gs>
                <a:gs pos="100000">
                  <a:srgbClr val="CCCC00">
                    <a:shade val="100000"/>
                    <a:satMod val="115000"/>
                  </a:srgbClr>
                </a:gs>
              </a:gsLst>
              <a:lin ang="2700000" scaled="1"/>
              <a:tileRect/>
            </a:gradFill>
            <a:ln w="9525">
              <a:solidFill>
                <a:schemeClr val="tx1"/>
              </a:solidFill>
              <a:miter lim="800000"/>
              <a:headEnd/>
              <a:tailEnd/>
            </a:ln>
            <a:effectLst/>
          </p:spPr>
          <p:txBody>
            <a:bodyPr/>
            <a:lstStyle/>
            <a:p>
              <a:pPr algn="ctr"/>
              <a:r>
                <a:rPr lang="zh-CN" altLang="en-US" sz="1800" b="1">
                  <a:solidFill>
                    <a:schemeClr val="accent2"/>
                  </a:solidFill>
                  <a:latin typeface="+mn-lt"/>
                  <a:ea typeface="楷体" pitchFamily="49" charset="-122"/>
                </a:rPr>
                <a:t>求和的值给</a:t>
              </a:r>
              <a:r>
                <a:rPr lang="en-US" altLang="zh-CN" sz="1800" b="1">
                  <a:solidFill>
                    <a:schemeClr val="accent2"/>
                  </a:solidFill>
                  <a:latin typeface="+mn-lt"/>
                  <a:ea typeface="楷体" pitchFamily="49" charset="-122"/>
                </a:rPr>
                <a:t>Z</a:t>
              </a:r>
            </a:p>
          </p:txBody>
        </p:sp>
        <p:sp>
          <p:nvSpPr>
            <p:cNvPr id="736341" name="Oval 85"/>
            <p:cNvSpPr>
              <a:spLocks noChangeArrowheads="1"/>
            </p:cNvSpPr>
            <p:nvPr/>
          </p:nvSpPr>
          <p:spPr bwMode="auto">
            <a:xfrm>
              <a:off x="567" y="3004"/>
              <a:ext cx="862" cy="272"/>
            </a:xfrm>
            <a:prstGeom prst="ellipse">
              <a:avLst/>
            </a:prstGeom>
            <a:noFill/>
            <a:ln w="28575">
              <a:solidFill>
                <a:srgbClr val="0000FF"/>
              </a:solidFill>
              <a:round/>
              <a:headEnd/>
              <a:tailEnd/>
            </a:ln>
            <a:effectLst/>
          </p:spPr>
          <p:txBody>
            <a:bodyPr wrap="none" anchor="ctr"/>
            <a:lstStyle/>
            <a:p>
              <a:endParaRPr lang="zh-CN" altLang="en-US">
                <a:latin typeface="+mn-lt"/>
                <a:ea typeface="楷体" pitchFamily="49" charset="-122"/>
              </a:endParaRPr>
            </a:p>
          </p:txBody>
        </p:sp>
      </p:grpSp>
      <p:sp>
        <p:nvSpPr>
          <p:cNvPr id="736343" name="Rectangle 87"/>
          <p:cNvSpPr>
            <a:spLocks noChangeArrowheads="1"/>
          </p:cNvSpPr>
          <p:nvPr/>
        </p:nvSpPr>
        <p:spPr bwMode="auto">
          <a:xfrm>
            <a:off x="6816898" y="5880943"/>
            <a:ext cx="5111750" cy="860425"/>
          </a:xfrm>
          <a:prstGeom prst="rect">
            <a:avLst/>
          </a:prstGeom>
          <a:solidFill>
            <a:srgbClr val="FFFFFF"/>
          </a:solidFill>
          <a:ln w="38100">
            <a:solidFill>
              <a:srgbClr val="FF00FF"/>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spAutoFit/>
          </a:bodyPr>
          <a:lstStyle/>
          <a:p>
            <a:r>
              <a:rPr kumimoji="0" lang="zh-CN" altLang="en-US" sz="2000" b="1" dirty="0">
                <a:solidFill>
                  <a:srgbClr val="FF3300"/>
                </a:solidFill>
                <a:effectLst>
                  <a:outerShdw blurRad="38100" dist="38100" dir="2700000" algn="tl">
                    <a:srgbClr val="C0C0C0"/>
                  </a:outerShdw>
                </a:effectLst>
                <a:latin typeface="隶书" pitchFamily="49" charset="-122"/>
                <a:ea typeface="隶书" pitchFamily="49" charset="-122"/>
              </a:rPr>
              <a:t>假设输入：</a:t>
            </a:r>
            <a:r>
              <a:rPr kumimoji="0" lang="en-US" altLang="zh-CN" sz="2000" b="1" dirty="0">
                <a:effectLst>
                  <a:outerShdw blurRad="38100" dist="38100" dir="2700000" algn="tl">
                    <a:srgbClr val="C0C0C0"/>
                  </a:outerShdw>
                </a:effectLst>
                <a:latin typeface="+mn-lt"/>
                <a:ea typeface="楷体_GB2312" pitchFamily="49" charset="-122"/>
              </a:rPr>
              <a:t>10 20</a:t>
            </a:r>
            <a:r>
              <a:rPr kumimoji="0" lang="en-US" altLang="zh-CN" b="1" dirty="0">
                <a:effectLst>
                  <a:outerShdw blurRad="38100" dist="38100" dir="2700000" algn="tl">
                    <a:srgbClr val="C0C0C0"/>
                  </a:outerShdw>
                </a:effectLst>
                <a:latin typeface="+mn-ea"/>
                <a:ea typeface="+mn-ea"/>
              </a:rPr>
              <a:t>↙</a:t>
            </a:r>
            <a:r>
              <a:rPr kumimoji="0" lang="en-US" altLang="zh-CN" sz="2000" b="1" dirty="0">
                <a:effectLst>
                  <a:outerShdw blurRad="38100" dist="38100" dir="2700000" algn="tl">
                    <a:srgbClr val="C0C0C0"/>
                  </a:outerShdw>
                </a:effectLst>
                <a:latin typeface="楷体_GB2312" pitchFamily="49" charset="-122"/>
                <a:ea typeface="楷体_GB2312" pitchFamily="49" charset="-122"/>
              </a:rPr>
              <a:t> </a:t>
            </a:r>
            <a:endParaRPr lang="en-US" altLang="zh-CN" sz="2000" b="1" dirty="0">
              <a:effectLst>
                <a:outerShdw blurRad="38100" dist="38100" dir="2700000" algn="tl">
                  <a:srgbClr val="C0C0C0"/>
                </a:outerShdw>
              </a:effectLst>
              <a:latin typeface="楷体_GB2312" pitchFamily="49" charset="-122"/>
              <a:ea typeface="楷体_GB2312" pitchFamily="49" charset="-122"/>
            </a:endParaRPr>
          </a:p>
          <a:p>
            <a:r>
              <a:rPr lang="zh-CN" altLang="en-US" sz="2000" b="1" dirty="0">
                <a:solidFill>
                  <a:srgbClr val="FF3300"/>
                </a:solidFill>
                <a:effectLst>
                  <a:outerShdw blurRad="38100" dist="38100" dir="2700000" algn="tl">
                    <a:srgbClr val="C0C0C0"/>
                  </a:outerShdw>
                </a:effectLst>
                <a:latin typeface="隶书" pitchFamily="49" charset="-122"/>
                <a:ea typeface="隶书" pitchFamily="49" charset="-122"/>
              </a:rPr>
              <a:t>运行结果：</a:t>
            </a:r>
            <a:r>
              <a:rPr lang="en-US" altLang="zh-CN" b="1" dirty="0">
                <a:solidFill>
                  <a:schemeClr val="accent2"/>
                </a:solidFill>
                <a:effectLst>
                  <a:outerShdw blurRad="38100" dist="38100" dir="2700000" algn="tl">
                    <a:srgbClr val="C0C0C0"/>
                  </a:outerShdw>
                </a:effectLst>
              </a:rPr>
              <a:t>the sum of two integer is</a:t>
            </a:r>
            <a:r>
              <a:rPr lang="en-US" altLang="zh-CN" b="1" dirty="0">
                <a:solidFill>
                  <a:schemeClr val="accent2"/>
                </a:solidFill>
              </a:rPr>
              <a:t> 30</a:t>
            </a:r>
          </a:p>
        </p:txBody>
      </p:sp>
      <p:grpSp>
        <p:nvGrpSpPr>
          <p:cNvPr id="736345" name="Group 89"/>
          <p:cNvGrpSpPr>
            <a:grpSpLocks/>
          </p:cNvGrpSpPr>
          <p:nvPr/>
        </p:nvGrpSpPr>
        <p:grpSpPr bwMode="auto">
          <a:xfrm>
            <a:off x="-13391" y="0"/>
            <a:ext cx="446088" cy="6858000"/>
            <a:chOff x="0" y="0"/>
            <a:chExt cx="281" cy="4320"/>
          </a:xfrm>
        </p:grpSpPr>
        <p:sp>
          <p:nvSpPr>
            <p:cNvPr id="736346" name="Text Box 9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kumimoji="0"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第二章 </a:t>
              </a:r>
            </a:p>
            <a:p>
              <a:pPr eaLnBrk="0" hangingPunct="0">
                <a:spcBef>
                  <a:spcPct val="50000"/>
                </a:spcBef>
              </a:pPr>
              <a:r>
                <a:rPr lang="zh-CN" altLang="en-US" sz="1800" b="1" dirty="0">
                  <a:solidFill>
                    <a:srgbClr val="3333CC"/>
                  </a:solidFill>
                  <a:latin typeface="Verdana" pitchFamily="34" charset="0"/>
                </a:rPr>
                <a:t>程序设计基础</a:t>
              </a:r>
            </a:p>
          </p:txBody>
        </p:sp>
        <p:sp>
          <p:nvSpPr>
            <p:cNvPr id="736347" name="Text Box 9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6309"/>
                                        </p:tgtEl>
                                        <p:attrNameLst>
                                          <p:attrName>style.visibility</p:attrName>
                                        </p:attrNameLst>
                                      </p:cBhvr>
                                      <p:to>
                                        <p:strVal val="visible"/>
                                      </p:to>
                                    </p:set>
                                    <p:animEffect transition="in" filter="blinds(horizontal)">
                                      <p:cBhvr>
                                        <p:cTn id="7" dur="500"/>
                                        <p:tgtEl>
                                          <p:spTgt spid="736309"/>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6313"/>
                                        </p:tgtEl>
                                        <p:attrNameLst>
                                          <p:attrName>style.visibility</p:attrName>
                                        </p:attrNameLst>
                                      </p:cBhvr>
                                      <p:to>
                                        <p:strVal val="visible"/>
                                      </p:to>
                                    </p:set>
                                    <p:animEffect transition="in" filter="blinds(horizontal)">
                                      <p:cBhvr>
                                        <p:cTn id="12" dur="500"/>
                                        <p:tgtEl>
                                          <p:spTgt spid="736313"/>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36314"/>
                                        </p:tgtEl>
                                        <p:attrNameLst>
                                          <p:attrName>style.visibility</p:attrName>
                                        </p:attrNameLst>
                                      </p:cBhvr>
                                      <p:to>
                                        <p:strVal val="visible"/>
                                      </p:to>
                                    </p:set>
                                    <p:anim calcmode="lin" valueType="num">
                                      <p:cBhvr additive="base">
                                        <p:cTn id="17" dur="500" fill="hold"/>
                                        <p:tgtEl>
                                          <p:spTgt spid="736314"/>
                                        </p:tgtEl>
                                        <p:attrNameLst>
                                          <p:attrName>ppt_x</p:attrName>
                                        </p:attrNameLst>
                                      </p:cBhvr>
                                      <p:tavLst>
                                        <p:tav tm="0">
                                          <p:val>
                                            <p:strVal val="#ppt_x"/>
                                          </p:val>
                                        </p:tav>
                                        <p:tav tm="100000">
                                          <p:val>
                                            <p:strVal val="#ppt_x"/>
                                          </p:val>
                                        </p:tav>
                                      </p:tavLst>
                                    </p:anim>
                                    <p:anim calcmode="lin" valueType="num">
                                      <p:cBhvr additive="base">
                                        <p:cTn id="18" dur="500" fill="hold"/>
                                        <p:tgtEl>
                                          <p:spTgt spid="736314"/>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chimes.wav"/>
                                        </p:tgtEl>
                                      </p:cMediaNode>
                                    </p:audio>
                                  </p:subTnLst>
                                </p:cTn>
                              </p:par>
                            </p:childTnLst>
                          </p:cTn>
                        </p:par>
                      </p:childTnLst>
                    </p:cTn>
                  </p:par>
                  <p:par>
                    <p:cTn id="19" fill="hold">
                      <p:stCondLst>
                        <p:cond delay="indefinite"/>
                      </p:stCondLst>
                      <p:childTnLst>
                        <p:par>
                          <p:cTn id="20" fill="hold">
                            <p:stCondLst>
                              <p:cond delay="0"/>
                            </p:stCondLst>
                            <p:childTnLst>
                              <p:par>
                                <p:cTn id="21" presetID="18" presetClass="entr" presetSubtype="12" fill="hold" nodeType="clickEffect">
                                  <p:stCondLst>
                                    <p:cond delay="0"/>
                                  </p:stCondLst>
                                  <p:childTnLst>
                                    <p:set>
                                      <p:cBhvr>
                                        <p:cTn id="22" dur="1" fill="hold">
                                          <p:stCondLst>
                                            <p:cond delay="0"/>
                                          </p:stCondLst>
                                        </p:cTn>
                                        <p:tgtEl>
                                          <p:spTgt spid="736317"/>
                                        </p:tgtEl>
                                        <p:attrNameLst>
                                          <p:attrName>style.visibility</p:attrName>
                                        </p:attrNameLst>
                                      </p:cBhvr>
                                      <p:to>
                                        <p:strVal val="visible"/>
                                      </p:to>
                                    </p:set>
                                    <p:animEffect transition="in" filter="strips(downLeft)">
                                      <p:cBhvr>
                                        <p:cTn id="23" dur="500"/>
                                        <p:tgtEl>
                                          <p:spTgt spid="736317"/>
                                        </p:tgtEl>
                                      </p:cBhvr>
                                    </p:animEffect>
                                  </p:childTnLst>
                                  <p:subTnLst>
                                    <p:audio>
                                      <p:cMediaNode>
                                        <p:cTn display="0" masterRel="sameClick">
                                          <p:stCondLst>
                                            <p:cond evt="begin" delay="0">
                                              <p:tn val="21"/>
                                            </p:cond>
                                          </p:stCondLst>
                                          <p:endCondLst>
                                            <p:cond evt="onStopAudio" delay="0">
                                              <p:tgtEl>
                                                <p:sldTgt/>
                                              </p:tgtEl>
                                            </p:cond>
                                          </p:endCondLst>
                                        </p:cTn>
                                        <p:tgtEl>
                                          <p:sndTgt r:embed="rId4" name="laser.wav"/>
                                        </p:tgtEl>
                                      </p:cMediaNode>
                                    </p:audio>
                                  </p:subTnLst>
                                </p:cTn>
                              </p:par>
                            </p:childTnLst>
                          </p:cTn>
                        </p:par>
                      </p:childTnLst>
                    </p:cTn>
                  </p:par>
                  <p:par>
                    <p:cTn id="24" fill="hold">
                      <p:stCondLst>
                        <p:cond delay="indefinite"/>
                      </p:stCondLst>
                      <p:childTnLst>
                        <p:par>
                          <p:cTn id="25" fill="hold">
                            <p:stCondLst>
                              <p:cond delay="0"/>
                            </p:stCondLst>
                            <p:childTnLst>
                              <p:par>
                                <p:cTn id="26" presetID="18" presetClass="entr" presetSubtype="12" fill="hold" nodeType="clickEffect">
                                  <p:stCondLst>
                                    <p:cond delay="0"/>
                                  </p:stCondLst>
                                  <p:childTnLst>
                                    <p:set>
                                      <p:cBhvr>
                                        <p:cTn id="27" dur="1" fill="hold">
                                          <p:stCondLst>
                                            <p:cond delay="0"/>
                                          </p:stCondLst>
                                        </p:cTn>
                                        <p:tgtEl>
                                          <p:spTgt spid="736322"/>
                                        </p:tgtEl>
                                        <p:attrNameLst>
                                          <p:attrName>style.visibility</p:attrName>
                                        </p:attrNameLst>
                                      </p:cBhvr>
                                      <p:to>
                                        <p:strVal val="visible"/>
                                      </p:to>
                                    </p:set>
                                    <p:animEffect transition="in" filter="strips(downLeft)">
                                      <p:cBhvr>
                                        <p:cTn id="28" dur="500"/>
                                        <p:tgtEl>
                                          <p:spTgt spid="736322"/>
                                        </p:tgtEl>
                                      </p:cBhvr>
                                    </p:animEffect>
                                  </p:childTnLst>
                                  <p:subTnLst>
                                    <p:audio>
                                      <p:cMediaNode>
                                        <p:cTn display="0" masterRel="sameClick">
                                          <p:stCondLst>
                                            <p:cond evt="begin" delay="0">
                                              <p:tn val="26"/>
                                            </p:cond>
                                          </p:stCondLst>
                                          <p:endCondLst>
                                            <p:cond evt="onStopAudio" delay="0">
                                              <p:tgtEl>
                                                <p:sldTgt/>
                                              </p:tgtEl>
                                            </p:cond>
                                          </p:endCondLst>
                                        </p:cTn>
                                        <p:tgtEl>
                                          <p:sndTgt r:embed="rId4" name="laser.wav"/>
                                        </p:tgtEl>
                                      </p:cMediaNode>
                                    </p:audio>
                                  </p:subTnLst>
                                </p:cTn>
                              </p:par>
                            </p:childTnLst>
                          </p:cTn>
                        </p:par>
                      </p:childTnLst>
                    </p:cTn>
                  </p:par>
                  <p:par>
                    <p:cTn id="29" fill="hold">
                      <p:stCondLst>
                        <p:cond delay="indefinite"/>
                      </p:stCondLst>
                      <p:childTnLst>
                        <p:par>
                          <p:cTn id="30" fill="hold">
                            <p:stCondLst>
                              <p:cond delay="0"/>
                            </p:stCondLst>
                            <p:childTnLst>
                              <p:par>
                                <p:cTn id="31" presetID="18" presetClass="entr" presetSubtype="12" fill="hold" nodeType="clickEffect">
                                  <p:stCondLst>
                                    <p:cond delay="0"/>
                                  </p:stCondLst>
                                  <p:childTnLst>
                                    <p:set>
                                      <p:cBhvr>
                                        <p:cTn id="32" dur="1" fill="hold">
                                          <p:stCondLst>
                                            <p:cond delay="0"/>
                                          </p:stCondLst>
                                        </p:cTn>
                                        <p:tgtEl>
                                          <p:spTgt spid="736327"/>
                                        </p:tgtEl>
                                        <p:attrNameLst>
                                          <p:attrName>style.visibility</p:attrName>
                                        </p:attrNameLst>
                                      </p:cBhvr>
                                      <p:to>
                                        <p:strVal val="visible"/>
                                      </p:to>
                                    </p:set>
                                    <p:animEffect transition="in" filter="strips(downLeft)">
                                      <p:cBhvr>
                                        <p:cTn id="33" dur="500"/>
                                        <p:tgtEl>
                                          <p:spTgt spid="736327"/>
                                        </p:tgtEl>
                                      </p:cBhvr>
                                    </p:animEffect>
                                  </p:childTnLst>
                                  <p:subTnLst>
                                    <p:audio>
                                      <p:cMediaNode>
                                        <p:cTn display="0" masterRel="sameClick">
                                          <p:stCondLst>
                                            <p:cond evt="begin" delay="0">
                                              <p:tn val="31"/>
                                            </p:cond>
                                          </p:stCondLst>
                                          <p:endCondLst>
                                            <p:cond evt="onStopAudio" delay="0">
                                              <p:tgtEl>
                                                <p:sldTgt/>
                                              </p:tgtEl>
                                            </p:cond>
                                          </p:endCondLst>
                                        </p:cTn>
                                        <p:tgtEl>
                                          <p:sndTgt r:embed="rId4" name="laser.wav"/>
                                        </p:tgtEl>
                                      </p:cMediaNode>
                                    </p:audio>
                                  </p:subTnLst>
                                </p:cTn>
                              </p:par>
                            </p:childTnLst>
                          </p:cTn>
                        </p:par>
                      </p:childTnLst>
                    </p:cTn>
                  </p:par>
                  <p:par>
                    <p:cTn id="34" fill="hold">
                      <p:stCondLst>
                        <p:cond delay="indefinite"/>
                      </p:stCondLst>
                      <p:childTnLst>
                        <p:par>
                          <p:cTn id="35" fill="hold">
                            <p:stCondLst>
                              <p:cond delay="0"/>
                            </p:stCondLst>
                            <p:childTnLst>
                              <p:par>
                                <p:cTn id="36" presetID="18" presetClass="entr" presetSubtype="12" fill="hold" nodeType="clickEffect">
                                  <p:stCondLst>
                                    <p:cond delay="0"/>
                                  </p:stCondLst>
                                  <p:childTnLst>
                                    <p:set>
                                      <p:cBhvr>
                                        <p:cTn id="37" dur="1" fill="hold">
                                          <p:stCondLst>
                                            <p:cond delay="0"/>
                                          </p:stCondLst>
                                        </p:cTn>
                                        <p:tgtEl>
                                          <p:spTgt spid="736344"/>
                                        </p:tgtEl>
                                        <p:attrNameLst>
                                          <p:attrName>style.visibility</p:attrName>
                                        </p:attrNameLst>
                                      </p:cBhvr>
                                      <p:to>
                                        <p:strVal val="visible"/>
                                      </p:to>
                                    </p:set>
                                    <p:animEffect transition="in" filter="strips(downLeft)">
                                      <p:cBhvr>
                                        <p:cTn id="38" dur="500"/>
                                        <p:tgtEl>
                                          <p:spTgt spid="736344"/>
                                        </p:tgtEl>
                                      </p:cBhvr>
                                    </p:animEffect>
                                  </p:childTnLst>
                                  <p:subTnLst>
                                    <p:audio>
                                      <p:cMediaNode>
                                        <p:cTn display="0" masterRel="sameClick">
                                          <p:stCondLst>
                                            <p:cond evt="begin" delay="0">
                                              <p:tn val="36"/>
                                            </p:cond>
                                          </p:stCondLst>
                                          <p:endCondLst>
                                            <p:cond evt="onStopAudio" delay="0">
                                              <p:tgtEl>
                                                <p:sldTgt/>
                                              </p:tgtEl>
                                            </p:cond>
                                          </p:endCondLst>
                                        </p:cTn>
                                        <p:tgtEl>
                                          <p:sndTgt r:embed="rId4" name="laser.wav"/>
                                        </p:tgtEl>
                                      </p:cMediaNode>
                                    </p:audio>
                                  </p:subTnLst>
                                </p:cTn>
                              </p:par>
                            </p:childTnLst>
                          </p:cTn>
                        </p:par>
                      </p:childTnLst>
                    </p:cTn>
                  </p:par>
                  <p:par>
                    <p:cTn id="39" fill="hold">
                      <p:stCondLst>
                        <p:cond delay="indefinite"/>
                      </p:stCondLst>
                      <p:childTnLst>
                        <p:par>
                          <p:cTn id="40" fill="hold">
                            <p:stCondLst>
                              <p:cond delay="0"/>
                            </p:stCondLst>
                            <p:childTnLst>
                              <p:par>
                                <p:cTn id="41" presetID="18" presetClass="entr" presetSubtype="12" fill="hold" nodeType="clickEffect">
                                  <p:stCondLst>
                                    <p:cond delay="0"/>
                                  </p:stCondLst>
                                  <p:childTnLst>
                                    <p:set>
                                      <p:cBhvr>
                                        <p:cTn id="42" dur="1" fill="hold">
                                          <p:stCondLst>
                                            <p:cond delay="0"/>
                                          </p:stCondLst>
                                        </p:cTn>
                                        <p:tgtEl>
                                          <p:spTgt spid="736342"/>
                                        </p:tgtEl>
                                        <p:attrNameLst>
                                          <p:attrName>style.visibility</p:attrName>
                                        </p:attrNameLst>
                                      </p:cBhvr>
                                      <p:to>
                                        <p:strVal val="visible"/>
                                      </p:to>
                                    </p:set>
                                    <p:animEffect transition="in" filter="strips(downLeft)">
                                      <p:cBhvr>
                                        <p:cTn id="43" dur="500"/>
                                        <p:tgtEl>
                                          <p:spTgt spid="736342"/>
                                        </p:tgtEl>
                                      </p:cBhvr>
                                    </p:animEffect>
                                  </p:childTnLst>
                                  <p:subTnLst>
                                    <p:audio>
                                      <p:cMediaNode>
                                        <p:cTn display="0" masterRel="sameClick">
                                          <p:stCondLst>
                                            <p:cond evt="begin" delay="0">
                                              <p:tn val="41"/>
                                            </p:cond>
                                          </p:stCondLst>
                                          <p:endCondLst>
                                            <p:cond evt="onStopAudio" delay="0">
                                              <p:tgtEl>
                                                <p:sldTgt/>
                                              </p:tgtEl>
                                            </p:cond>
                                          </p:endCondLst>
                                        </p:cTn>
                                        <p:tgtEl>
                                          <p:sndTgt r:embed="rId4" name="laser.wav"/>
                                        </p:tgtEl>
                                      </p:cMediaNode>
                                    </p:audio>
                                  </p:subTnLst>
                                </p:cTn>
                              </p:par>
                            </p:childTnLst>
                          </p:cTn>
                        </p:par>
                      </p:childTnLst>
                    </p:cTn>
                  </p:par>
                  <p:par>
                    <p:cTn id="44" fill="hold">
                      <p:stCondLst>
                        <p:cond delay="indefinite"/>
                      </p:stCondLst>
                      <p:childTnLst>
                        <p:par>
                          <p:cTn id="45" fill="hold">
                            <p:stCondLst>
                              <p:cond delay="0"/>
                            </p:stCondLst>
                            <p:childTnLst>
                              <p:par>
                                <p:cTn id="46" presetID="18" presetClass="entr" presetSubtype="12" fill="hold" nodeType="clickEffect">
                                  <p:stCondLst>
                                    <p:cond delay="0"/>
                                  </p:stCondLst>
                                  <p:childTnLst>
                                    <p:set>
                                      <p:cBhvr>
                                        <p:cTn id="47" dur="1" fill="hold">
                                          <p:stCondLst>
                                            <p:cond delay="0"/>
                                          </p:stCondLst>
                                        </p:cTn>
                                        <p:tgtEl>
                                          <p:spTgt spid="736337"/>
                                        </p:tgtEl>
                                        <p:attrNameLst>
                                          <p:attrName>style.visibility</p:attrName>
                                        </p:attrNameLst>
                                      </p:cBhvr>
                                      <p:to>
                                        <p:strVal val="visible"/>
                                      </p:to>
                                    </p:set>
                                    <p:animEffect transition="in" filter="strips(downLeft)">
                                      <p:cBhvr>
                                        <p:cTn id="48" dur="500"/>
                                        <p:tgtEl>
                                          <p:spTgt spid="736337"/>
                                        </p:tgtEl>
                                      </p:cBhvr>
                                    </p:animEffect>
                                  </p:childTnLst>
                                  <p:subTnLst>
                                    <p:audio>
                                      <p:cMediaNode>
                                        <p:cTn display="0" masterRel="sameClick">
                                          <p:stCondLst>
                                            <p:cond evt="begin" delay="0">
                                              <p:tn val="46"/>
                                            </p:cond>
                                          </p:stCondLst>
                                          <p:endCondLst>
                                            <p:cond evt="onStopAudio" delay="0">
                                              <p:tgtEl>
                                                <p:sldTgt/>
                                              </p:tgtEl>
                                            </p:cond>
                                          </p:endCondLst>
                                        </p:cTn>
                                        <p:tgtEl>
                                          <p:sndTgt r:embed="rId4" name="laser.wav"/>
                                        </p:tgtEl>
                                      </p:cMediaNode>
                                    </p:audio>
                                  </p:subTnLst>
                                </p:cTn>
                              </p:par>
                            </p:childTnLst>
                          </p:cTn>
                        </p:par>
                      </p:childTnLst>
                    </p:cTn>
                  </p:par>
                  <p:par>
                    <p:cTn id="49" fill="hold">
                      <p:stCondLst>
                        <p:cond delay="indefinite"/>
                      </p:stCondLst>
                      <p:childTnLst>
                        <p:par>
                          <p:cTn id="50" fill="hold">
                            <p:stCondLst>
                              <p:cond delay="0"/>
                            </p:stCondLst>
                            <p:childTnLst>
                              <p:par>
                                <p:cTn id="51" presetID="8" presetClass="entr" presetSubtype="16" fill="hold" grpId="1" nodeType="clickEffect">
                                  <p:stCondLst>
                                    <p:cond delay="0"/>
                                  </p:stCondLst>
                                  <p:childTnLst>
                                    <p:set>
                                      <p:cBhvr>
                                        <p:cTn id="52" dur="1" fill="hold">
                                          <p:stCondLst>
                                            <p:cond delay="0"/>
                                          </p:stCondLst>
                                        </p:cTn>
                                        <p:tgtEl>
                                          <p:spTgt spid="736343"/>
                                        </p:tgtEl>
                                        <p:attrNameLst>
                                          <p:attrName>style.visibility</p:attrName>
                                        </p:attrNameLst>
                                      </p:cBhvr>
                                      <p:to>
                                        <p:strVal val="visible"/>
                                      </p:to>
                                    </p:set>
                                    <p:animEffect transition="in" filter="diamond(in)">
                                      <p:cBhvr>
                                        <p:cTn id="53" dur="2000"/>
                                        <p:tgtEl>
                                          <p:spTgt spid="736343"/>
                                        </p:tgtEl>
                                      </p:cBhvr>
                                    </p:animEffect>
                                  </p:childTnLst>
                                  <p:subTnLst>
                                    <p:audio>
                                      <p:cMediaNode>
                                        <p:cTn display="0" masterRel="sameClick">
                                          <p:stCondLst>
                                            <p:cond evt="begin" delay="0">
                                              <p:tn val="51"/>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309" grpId="0"/>
      <p:bldP spid="736313" grpId="0"/>
      <p:bldP spid="736314" grpId="0" animBg="1"/>
      <p:bldP spid="736343" grpId="1"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282" name="Text Box 2"/>
          <p:cNvSpPr txBox="1">
            <a:spLocks noChangeArrowheads="1"/>
          </p:cNvSpPr>
          <p:nvPr/>
        </p:nvSpPr>
        <p:spPr bwMode="auto">
          <a:xfrm>
            <a:off x="554721" y="158750"/>
            <a:ext cx="8039100" cy="579438"/>
          </a:xfrm>
          <a:prstGeom prst="rect">
            <a:avLst/>
          </a:prstGeom>
          <a:noFill/>
          <a:ln w="57150">
            <a:noFill/>
            <a:miter lim="800000"/>
            <a:headEnd/>
            <a:tailEnd/>
          </a:ln>
          <a:effectLst/>
        </p:spPr>
        <p:txBody>
          <a:bodyPr>
            <a:spAutoFit/>
          </a:bodyPr>
          <a:lstStyle/>
          <a:p>
            <a:pPr marL="177800" indent="-177800" algn="just">
              <a:spcBef>
                <a:spcPct val="20000"/>
              </a:spcBef>
              <a:tabLst>
                <a:tab pos="177800" algn="l"/>
              </a:tabLst>
            </a:pPr>
            <a:r>
              <a:rPr lang="en-US" altLang="zh-CN" sz="3200" b="1" dirty="0">
                <a:solidFill>
                  <a:srgbClr val="FF3300"/>
                </a:solidFill>
                <a:effectLst>
                  <a:outerShdw blurRad="38100" dist="38100" dir="2700000" algn="tl">
                    <a:srgbClr val="000000"/>
                  </a:outerShdw>
                </a:effectLst>
                <a:latin typeface="隶书" pitchFamily="49" charset="-122"/>
                <a:ea typeface="隶书" pitchFamily="49" charset="-122"/>
              </a:rPr>
              <a:t>2.4  C</a:t>
            </a:r>
            <a:r>
              <a:rPr lang="zh-CN" altLang="en-US" sz="3200" b="1" dirty="0">
                <a:solidFill>
                  <a:srgbClr val="FF3300"/>
                </a:solidFill>
                <a:effectLst>
                  <a:outerShdw blurRad="38100" dist="38100" dir="2700000" algn="tl">
                    <a:srgbClr val="000000"/>
                  </a:outerShdw>
                </a:effectLst>
                <a:latin typeface="隶书" pitchFamily="49" charset="-122"/>
                <a:ea typeface="隶书" pitchFamily="49" charset="-122"/>
              </a:rPr>
              <a:t>语言程序的基本结构</a:t>
            </a:r>
            <a:r>
              <a:rPr lang="zh-CN" altLang="en-US" sz="3200" dirty="0">
                <a:latin typeface="隶书" pitchFamily="49" charset="-122"/>
                <a:ea typeface="隶书" pitchFamily="49" charset="-122"/>
              </a:rPr>
              <a:t> </a:t>
            </a:r>
          </a:p>
        </p:txBody>
      </p:sp>
      <p:sp>
        <p:nvSpPr>
          <p:cNvPr id="737286" name="Rectangle 6"/>
          <p:cNvSpPr>
            <a:spLocks noChangeArrowheads="1"/>
          </p:cNvSpPr>
          <p:nvPr/>
        </p:nvSpPr>
        <p:spPr bwMode="auto">
          <a:xfrm>
            <a:off x="959388" y="908720"/>
            <a:ext cx="10681228" cy="1323439"/>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wrap="square" anchor="ctr">
            <a:spAutoFit/>
          </a:bodyPr>
          <a:lstStyle/>
          <a:p>
            <a:pPr marL="342900" indent="-342900">
              <a:buFont typeface="Wingdings" panose="05000000000000000000" pitchFamily="2" charset="2"/>
              <a:buChar char="n"/>
            </a:pPr>
            <a:r>
              <a:rPr lang="en-US" altLang="zh-CN" sz="2000" b="1" dirty="0">
                <a:solidFill>
                  <a:srgbClr val="993300"/>
                </a:solidFill>
                <a:effectLst>
                  <a:outerShdw blurRad="38100" dist="38100" dir="2700000" algn="tl">
                    <a:srgbClr val="000000"/>
                  </a:outerShdw>
                </a:effectLst>
                <a:latin typeface="微软雅黑" pitchFamily="34" charset="-122"/>
                <a:ea typeface="微软雅黑" pitchFamily="34" charset="-122"/>
              </a:rPr>
              <a:t>C</a:t>
            </a:r>
            <a:r>
              <a:rPr lang="zh-CN" altLang="en-US" sz="2000" b="1" dirty="0">
                <a:solidFill>
                  <a:srgbClr val="993300"/>
                </a:solidFill>
                <a:effectLst>
                  <a:outerShdw blurRad="38100" dist="38100" dir="2700000" algn="tl">
                    <a:srgbClr val="000000"/>
                  </a:outerShdw>
                </a:effectLst>
                <a:latin typeface="微软雅黑" pitchFamily="34" charset="-122"/>
                <a:ea typeface="微软雅黑" pitchFamily="34" charset="-122"/>
              </a:rPr>
              <a:t>语言程序的函数由两部分构成：</a:t>
            </a:r>
            <a:r>
              <a:rPr lang="zh-CN" altLang="en-US" sz="2000" b="1" dirty="0">
                <a:solidFill>
                  <a:srgbClr val="0000FF"/>
                </a:solidFill>
                <a:effectLst>
                  <a:outerShdw blurRad="38100" dist="38100" dir="2700000" algn="tl">
                    <a:srgbClr val="FFFFFF"/>
                  </a:outerShdw>
                </a:effectLst>
                <a:latin typeface="微软雅黑" pitchFamily="34" charset="-122"/>
                <a:ea typeface="微软雅黑" pitchFamily="34" charset="-122"/>
              </a:rPr>
              <a:t>声明部分</a:t>
            </a:r>
            <a:r>
              <a:rPr lang="zh-CN" altLang="en-US" sz="2000" b="1" dirty="0">
                <a:effectLst>
                  <a:outerShdw blurRad="38100" dist="38100" dir="2700000" algn="tl">
                    <a:srgbClr val="FFFFFF"/>
                  </a:outerShdw>
                </a:effectLst>
                <a:latin typeface="微软雅黑" pitchFamily="34" charset="-122"/>
                <a:ea typeface="微软雅黑" pitchFamily="34" charset="-122"/>
              </a:rPr>
              <a:t>（</a:t>
            </a:r>
            <a:r>
              <a:rPr lang="zh-CN" altLang="en-US" sz="2000" b="1" dirty="0">
                <a:solidFill>
                  <a:schemeClr val="accent1"/>
                </a:solidFill>
                <a:effectLst>
                  <a:outerShdw blurRad="38100" dist="38100" dir="2700000" algn="tl">
                    <a:srgbClr val="000000"/>
                  </a:outerShdw>
                </a:effectLst>
                <a:latin typeface="微软雅黑" pitchFamily="34" charset="-122"/>
                <a:ea typeface="微软雅黑" pitchFamily="34" charset="-122"/>
              </a:rPr>
              <a:t>定义变量</a:t>
            </a:r>
            <a:r>
              <a:rPr lang="zh-CN" altLang="en-US" sz="2000" b="1" dirty="0">
                <a:effectLst>
                  <a:outerShdw blurRad="38100" dist="38100" dir="2700000" algn="tl">
                    <a:srgbClr val="FFFFFF"/>
                  </a:outerShdw>
                </a:effectLst>
                <a:latin typeface="微软雅黑" pitchFamily="34" charset="-122"/>
                <a:ea typeface="微软雅黑" pitchFamily="34" charset="-122"/>
              </a:rPr>
              <a:t>）和</a:t>
            </a:r>
            <a:r>
              <a:rPr lang="zh-CN" altLang="en-US" sz="2000" b="1" dirty="0">
                <a:solidFill>
                  <a:srgbClr val="0000FF"/>
                </a:solidFill>
                <a:effectLst>
                  <a:outerShdw blurRad="38100" dist="38100" dir="2700000" algn="tl">
                    <a:srgbClr val="FFFFFF"/>
                  </a:outerShdw>
                </a:effectLst>
                <a:latin typeface="微软雅黑" pitchFamily="34" charset="-122"/>
                <a:ea typeface="微软雅黑" pitchFamily="34" charset="-122"/>
              </a:rPr>
              <a:t>执行部分</a:t>
            </a:r>
            <a:r>
              <a:rPr lang="zh-CN" altLang="en-US" sz="2000" b="1" dirty="0">
                <a:effectLst>
                  <a:outerShdw blurRad="38100" dist="38100" dir="2700000" algn="tl">
                    <a:srgbClr val="FFFFFF"/>
                  </a:outerShdw>
                </a:effectLst>
                <a:latin typeface="微软雅黑" pitchFamily="34" charset="-122"/>
                <a:ea typeface="微软雅黑" pitchFamily="34" charset="-122"/>
              </a:rPr>
              <a:t>。</a:t>
            </a:r>
            <a:endParaRPr lang="en-US" altLang="zh-CN" sz="2000" b="1" dirty="0">
              <a:effectLst>
                <a:outerShdw blurRad="38100" dist="38100" dir="2700000" algn="tl">
                  <a:srgbClr val="FFFFFF"/>
                </a:outerShdw>
              </a:effectLst>
              <a:latin typeface="微软雅黑" pitchFamily="34" charset="-122"/>
              <a:ea typeface="微软雅黑" pitchFamily="34" charset="-122"/>
            </a:endParaRPr>
          </a:p>
          <a:p>
            <a:pPr marL="342900" indent="-342900">
              <a:buFont typeface="Wingdings" panose="05000000000000000000" pitchFamily="2" charset="2"/>
              <a:buChar char="n"/>
            </a:pPr>
            <a:r>
              <a:rPr lang="zh-CN" altLang="en-US" sz="2000" b="1" dirty="0">
                <a:solidFill>
                  <a:srgbClr val="0099FF"/>
                </a:solidFill>
                <a:effectLst>
                  <a:outerShdw blurRad="38100" dist="38100" dir="2700000" algn="tl">
                    <a:srgbClr val="000000"/>
                  </a:outerShdw>
                </a:effectLst>
                <a:latin typeface="微软雅黑" pitchFamily="34" charset="-122"/>
                <a:ea typeface="微软雅黑" pitchFamily="34" charset="-122"/>
              </a:rPr>
              <a:t>声明部分在前面，执行在后面</a:t>
            </a:r>
            <a:r>
              <a:rPr lang="zh-CN" altLang="en-US" sz="2000" b="1" dirty="0">
                <a:effectLst>
                  <a:outerShdw blurRad="38100" dist="38100" dir="2700000" algn="tl">
                    <a:srgbClr val="FFFFFF"/>
                  </a:outerShdw>
                </a:effectLst>
                <a:latin typeface="微软雅黑" pitchFamily="34" charset="-122"/>
                <a:ea typeface="微软雅黑" pitchFamily="34" charset="-122"/>
              </a:rPr>
              <a:t>，它们的顺序不能颠倒，也不能交叉。</a:t>
            </a:r>
            <a:endParaRPr lang="en-US" altLang="zh-CN" sz="2000" b="1" dirty="0">
              <a:effectLst>
                <a:outerShdw blurRad="38100" dist="38100" dir="2700000" algn="tl">
                  <a:srgbClr val="FFFFFF"/>
                </a:outerShdw>
              </a:effectLst>
              <a:latin typeface="微软雅黑" pitchFamily="34" charset="-122"/>
              <a:ea typeface="微软雅黑" pitchFamily="34" charset="-122"/>
            </a:endParaRPr>
          </a:p>
          <a:p>
            <a:pPr marL="342900" indent="-342900">
              <a:buFont typeface="Wingdings" panose="05000000000000000000" pitchFamily="2" charset="2"/>
              <a:buChar char="n"/>
            </a:pPr>
            <a:r>
              <a:rPr lang="en-US" altLang="zh-CN" sz="2000" b="1" dirty="0">
                <a:effectLst>
                  <a:outerShdw blurRad="38100" dist="38100" dir="2700000" algn="tl">
                    <a:srgbClr val="FFFFFF"/>
                  </a:outerShdw>
                </a:effectLst>
                <a:latin typeface="微软雅黑" pitchFamily="34" charset="-122"/>
                <a:ea typeface="微软雅黑" pitchFamily="34" charset="-122"/>
              </a:rPr>
              <a:t>C++</a:t>
            </a:r>
            <a:r>
              <a:rPr lang="zh-CN" altLang="en-US" sz="2000" b="1" dirty="0">
                <a:effectLst>
                  <a:outerShdw blurRad="38100" dist="38100" dir="2700000" algn="tl">
                    <a:srgbClr val="FFFFFF"/>
                  </a:outerShdw>
                </a:effectLst>
                <a:latin typeface="微软雅黑" pitchFamily="34" charset="-122"/>
                <a:ea typeface="微软雅黑" pitchFamily="34" charset="-122"/>
              </a:rPr>
              <a:t>程序中，声明部分和执行部分可以相互交叉，执行部分中所使用的变量只要在其之前进行定义即可。</a:t>
            </a:r>
          </a:p>
        </p:txBody>
      </p:sp>
      <p:sp>
        <p:nvSpPr>
          <p:cNvPr id="737337" name="Text Box 57"/>
          <p:cNvSpPr txBox="1">
            <a:spLocks noChangeArrowheads="1"/>
          </p:cNvSpPr>
          <p:nvPr/>
        </p:nvSpPr>
        <p:spPr bwMode="auto">
          <a:xfrm>
            <a:off x="1130133" y="2924944"/>
            <a:ext cx="2695586" cy="3357586"/>
          </a:xfrm>
          <a:prstGeom prst="rect">
            <a:avLst/>
          </a:prstGeom>
          <a:gradFill>
            <a:gsLst>
              <a:gs pos="0">
                <a:srgbClr val="00FFFF"/>
              </a:gs>
              <a:gs pos="100000">
                <a:schemeClr val="bg1"/>
              </a:gs>
            </a:gsLst>
            <a:lin ang="5400000" scaled="1"/>
          </a:gradFill>
          <a:ln w="38100">
            <a:solidFill>
              <a:srgbClr val="0066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en-US" altLang="zh-CN" sz="1800" b="1" dirty="0">
                <a:solidFill>
                  <a:srgbClr val="FF66FF"/>
                </a:solidFill>
                <a:effectLst>
                  <a:outerShdw blurRad="38100" dist="38100" dir="2700000" algn="tl">
                    <a:srgbClr val="000000"/>
                  </a:outerShdw>
                </a:effectLst>
                <a:latin typeface="楷体" pitchFamily="49" charset="-122"/>
                <a:ea typeface="楷体" pitchFamily="49" charset="-122"/>
              </a:rPr>
              <a:t>//C</a:t>
            </a:r>
            <a:r>
              <a:rPr lang="zh-CN" altLang="en-US" sz="1800" b="1" dirty="0">
                <a:solidFill>
                  <a:srgbClr val="FF66FF"/>
                </a:solidFill>
                <a:effectLst>
                  <a:outerShdw blurRad="38100" dist="38100" dir="2700000" algn="tl">
                    <a:srgbClr val="000000"/>
                  </a:outerShdw>
                </a:effectLst>
                <a:latin typeface="楷体" pitchFamily="49" charset="-122"/>
                <a:ea typeface="楷体" pitchFamily="49" charset="-122"/>
              </a:rPr>
              <a:t>语言程序</a:t>
            </a:r>
          </a:p>
          <a:p>
            <a:r>
              <a:rPr lang="en-US" altLang="zh-CN" b="1" dirty="0" err="1">
                <a:solidFill>
                  <a:srgbClr val="C00000"/>
                </a:solidFill>
                <a:effectLst>
                  <a:outerShdw blurRad="38100" dist="38100" dir="2700000" algn="tl">
                    <a:srgbClr val="FFFFFF"/>
                  </a:outerShdw>
                </a:effectLst>
              </a:rPr>
              <a:t>int</a:t>
            </a:r>
            <a:r>
              <a:rPr lang="en-US" altLang="zh-CN" b="1" dirty="0">
                <a:solidFill>
                  <a:srgbClr val="C00000"/>
                </a:solidFill>
                <a:effectLst>
                  <a:outerShdw blurRad="38100" dist="38100" dir="2700000" algn="tl">
                    <a:srgbClr val="FFFFFF"/>
                  </a:outerShdw>
                </a:effectLst>
              </a:rPr>
              <a:t> main ( )</a:t>
            </a:r>
          </a:p>
          <a:p>
            <a:r>
              <a:rPr lang="en-US" altLang="zh-CN" dirty="0">
                <a:effectLst>
                  <a:outerShdw blurRad="38100" dist="38100" dir="2700000" algn="tl">
                    <a:srgbClr val="FFFFFF"/>
                  </a:outerShdw>
                </a:effectLst>
              </a:rPr>
              <a:t>{  </a:t>
            </a:r>
          </a:p>
          <a:p>
            <a:r>
              <a:rPr lang="en-US" altLang="zh-CN" dirty="0">
                <a:effectLst>
                  <a:outerShdw blurRad="38100" dist="38100" dir="2700000" algn="tl">
                    <a:srgbClr val="FFFFFF"/>
                  </a:outerShdw>
                </a:effectLst>
              </a:rPr>
              <a:t>   </a:t>
            </a:r>
            <a:r>
              <a:rPr lang="en-US" altLang="zh-CN" dirty="0" err="1">
                <a:effectLst>
                  <a:outerShdw blurRad="38100" dist="38100" dir="2700000" algn="tl">
                    <a:srgbClr val="FFFFFF"/>
                  </a:outerShdw>
                </a:effectLst>
              </a:rPr>
              <a:t>int</a:t>
            </a:r>
            <a:r>
              <a:rPr lang="en-US" altLang="zh-CN" dirty="0">
                <a:effectLst>
                  <a:outerShdw blurRad="38100" dist="38100" dir="2700000" algn="tl">
                    <a:srgbClr val="FFFFFF"/>
                  </a:outerShdw>
                </a:effectLst>
              </a:rPr>
              <a:t> a;  </a:t>
            </a:r>
          </a:p>
          <a:p>
            <a:r>
              <a:rPr lang="en-US" altLang="zh-CN" dirty="0">
                <a:effectLst>
                  <a:outerShdw blurRad="38100" dist="38100" dir="2700000" algn="tl">
                    <a:srgbClr val="FFFFFF"/>
                  </a:outerShdw>
                </a:effectLst>
              </a:rPr>
              <a:t>   a = 10;  </a:t>
            </a:r>
          </a:p>
          <a:p>
            <a:r>
              <a:rPr lang="en-US" altLang="zh-CN" dirty="0">
                <a:effectLst>
                  <a:outerShdw blurRad="38100" dist="38100" dir="2700000" algn="tl">
                    <a:srgbClr val="FFFFFF"/>
                  </a:outerShdw>
                </a:effectLst>
              </a:rPr>
              <a:t>   </a:t>
            </a:r>
            <a:r>
              <a:rPr lang="en-US" altLang="zh-CN" dirty="0" err="1">
                <a:effectLst>
                  <a:outerShdw blurRad="38100" dist="38100" dir="2700000" algn="tl">
                    <a:srgbClr val="FFFFFF"/>
                  </a:outerShdw>
                </a:effectLst>
              </a:rPr>
              <a:t>int</a:t>
            </a:r>
            <a:r>
              <a:rPr lang="en-US" altLang="zh-CN" dirty="0">
                <a:effectLst>
                  <a:outerShdw blurRad="38100" dist="38100" dir="2700000" algn="tl">
                    <a:srgbClr val="FFFFFF"/>
                  </a:outerShdw>
                </a:effectLst>
              </a:rPr>
              <a:t> b;  </a:t>
            </a:r>
          </a:p>
          <a:p>
            <a:r>
              <a:rPr lang="en-US" altLang="zh-CN" dirty="0">
                <a:effectLst>
                  <a:outerShdw blurRad="38100" dist="38100" dir="2700000" algn="tl">
                    <a:srgbClr val="FFFFFF"/>
                  </a:outerShdw>
                </a:effectLst>
              </a:rPr>
              <a:t>   b = a + 20;</a:t>
            </a:r>
          </a:p>
          <a:p>
            <a:r>
              <a:rPr lang="en-US" altLang="zh-CN" dirty="0">
                <a:effectLst>
                  <a:outerShdw blurRad="38100" dist="38100" dir="2700000" algn="tl">
                    <a:srgbClr val="FFFFFF"/>
                  </a:outerShdw>
                </a:effectLst>
              </a:rPr>
              <a:t>   return 0;</a:t>
            </a:r>
          </a:p>
          <a:p>
            <a:r>
              <a:rPr lang="en-US" altLang="zh-CN" dirty="0">
                <a:effectLst>
                  <a:outerShdw blurRad="38100" dist="38100" dir="2700000" algn="tl">
                    <a:srgbClr val="FFFFFF"/>
                  </a:outerShdw>
                </a:effectLst>
              </a:rPr>
              <a:t>} </a:t>
            </a:r>
          </a:p>
        </p:txBody>
      </p:sp>
      <p:grpSp>
        <p:nvGrpSpPr>
          <p:cNvPr id="737363" name="Group 83"/>
          <p:cNvGrpSpPr>
            <a:grpSpLocks/>
          </p:cNvGrpSpPr>
          <p:nvPr/>
        </p:nvGrpSpPr>
        <p:grpSpPr bwMode="auto">
          <a:xfrm>
            <a:off x="1315870" y="3682976"/>
            <a:ext cx="3030541" cy="1476376"/>
            <a:chOff x="503" y="2667"/>
            <a:chExt cx="1909" cy="930"/>
          </a:xfrm>
        </p:grpSpPr>
        <p:sp>
          <p:nvSpPr>
            <p:cNvPr id="737338" name="Oval 58"/>
            <p:cNvSpPr>
              <a:spLocks noChangeArrowheads="1"/>
            </p:cNvSpPr>
            <p:nvPr/>
          </p:nvSpPr>
          <p:spPr bwMode="auto">
            <a:xfrm>
              <a:off x="503" y="3325"/>
              <a:ext cx="590" cy="272"/>
            </a:xfrm>
            <a:prstGeom prst="ellipse">
              <a:avLst/>
            </a:prstGeom>
            <a:noFill/>
            <a:ln w="28575">
              <a:solidFill>
                <a:srgbClr val="FF0000"/>
              </a:solidFill>
              <a:round/>
              <a:headEnd/>
              <a:tailEnd/>
            </a:ln>
            <a:effectLst/>
          </p:spPr>
          <p:txBody>
            <a:bodyPr wrap="none" anchor="ctr"/>
            <a:lstStyle/>
            <a:p>
              <a:endParaRPr lang="zh-CN" altLang="en-US"/>
            </a:p>
          </p:txBody>
        </p:sp>
        <p:grpSp>
          <p:nvGrpSpPr>
            <p:cNvPr id="737340" name="Group 60"/>
            <p:cNvGrpSpPr>
              <a:grpSpLocks/>
            </p:cNvGrpSpPr>
            <p:nvPr/>
          </p:nvGrpSpPr>
          <p:grpSpPr bwMode="auto">
            <a:xfrm>
              <a:off x="1247" y="3310"/>
              <a:ext cx="240" cy="240"/>
              <a:chOff x="4209" y="3449"/>
              <a:chExt cx="240" cy="240"/>
            </a:xfrm>
          </p:grpSpPr>
          <p:sp>
            <p:nvSpPr>
              <p:cNvPr id="737341" name="Line 61"/>
              <p:cNvSpPr>
                <a:spLocks noChangeShapeType="1"/>
              </p:cNvSpPr>
              <p:nvPr/>
            </p:nvSpPr>
            <p:spPr bwMode="auto">
              <a:xfrm flipH="1">
                <a:off x="4209" y="3449"/>
                <a:ext cx="240" cy="240"/>
              </a:xfrm>
              <a:prstGeom prst="line">
                <a:avLst/>
              </a:prstGeom>
              <a:noFill/>
              <a:ln w="38100">
                <a:solidFill>
                  <a:srgbClr val="FF0000"/>
                </a:solidFill>
                <a:round/>
                <a:headEnd/>
                <a:tailEnd/>
              </a:ln>
              <a:effectLst/>
            </p:spPr>
            <p:txBody>
              <a:bodyPr wrap="none" lIns="90000" tIns="46800" rIns="90000" bIns="46800" anchor="ctr"/>
              <a:lstStyle/>
              <a:p>
                <a:endParaRPr lang="zh-CN" altLang="en-US"/>
              </a:p>
            </p:txBody>
          </p:sp>
          <p:sp>
            <p:nvSpPr>
              <p:cNvPr id="737342" name="Line 62"/>
              <p:cNvSpPr>
                <a:spLocks noChangeShapeType="1"/>
              </p:cNvSpPr>
              <p:nvPr/>
            </p:nvSpPr>
            <p:spPr bwMode="auto">
              <a:xfrm>
                <a:off x="4221" y="3449"/>
                <a:ext cx="228" cy="216"/>
              </a:xfrm>
              <a:prstGeom prst="line">
                <a:avLst/>
              </a:prstGeom>
              <a:noFill/>
              <a:ln w="38100">
                <a:solidFill>
                  <a:srgbClr val="FF0000"/>
                </a:solidFill>
                <a:round/>
                <a:headEnd/>
                <a:tailEnd/>
              </a:ln>
              <a:effectLst/>
            </p:spPr>
            <p:txBody>
              <a:bodyPr wrap="none" lIns="90000" tIns="46800" rIns="90000" bIns="46800" anchor="ctr"/>
              <a:lstStyle/>
              <a:p>
                <a:endParaRPr lang="zh-CN" altLang="en-US"/>
              </a:p>
            </p:txBody>
          </p:sp>
        </p:grpSp>
        <p:sp>
          <p:nvSpPr>
            <p:cNvPr id="737339" name="AutoShape 59"/>
            <p:cNvSpPr>
              <a:spLocks/>
            </p:cNvSpPr>
            <p:nvPr/>
          </p:nvSpPr>
          <p:spPr bwMode="auto">
            <a:xfrm>
              <a:off x="1369" y="2667"/>
              <a:ext cx="1043" cy="408"/>
            </a:xfrm>
            <a:prstGeom prst="borderCallout2">
              <a:avLst>
                <a:gd name="adj1" fmla="val 16588"/>
                <a:gd name="adj2" fmla="val -4167"/>
                <a:gd name="adj3" fmla="val 16588"/>
                <a:gd name="adj4" fmla="val -21093"/>
                <a:gd name="adj5" fmla="val 160727"/>
                <a:gd name="adj6" fmla="val -50575"/>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2700000" scaled="1"/>
              <a:tileRect/>
            </a:gradFill>
            <a:ln w="15875">
              <a:solidFill>
                <a:srgbClr val="FF0000"/>
              </a:solidFill>
              <a:miter lim="800000"/>
              <a:headEnd/>
              <a:tailEnd/>
            </a:ln>
            <a:effectLst>
              <a:outerShdw blurRad="50800" dist="38100" dir="2700000" algn="tl" rotWithShape="0">
                <a:prstClr val="black">
                  <a:alpha val="40000"/>
                </a:prstClr>
              </a:outerShdw>
            </a:effectLst>
          </p:spPr>
          <p:txBody>
            <a:bodyPr/>
            <a:lstStyle/>
            <a:p>
              <a:r>
                <a:rPr lang="zh-CN" altLang="en-US" sz="1600" b="1" dirty="0">
                  <a:solidFill>
                    <a:srgbClr val="0000FF"/>
                  </a:solidFill>
                  <a:latin typeface="楷体" pitchFamily="49" charset="-122"/>
                  <a:ea typeface="楷体" pitchFamily="49" charset="-122"/>
                </a:rPr>
                <a:t>变量定义放到了执行部分之后。</a:t>
              </a:r>
              <a:r>
                <a:rPr lang="zh-CN" altLang="en-US" sz="1600" dirty="0">
                  <a:solidFill>
                    <a:srgbClr val="0000FF"/>
                  </a:solidFill>
                  <a:latin typeface="楷体" pitchFamily="49" charset="-122"/>
                  <a:ea typeface="楷体" pitchFamily="49" charset="-122"/>
                </a:rPr>
                <a:t> </a:t>
              </a:r>
            </a:p>
          </p:txBody>
        </p:sp>
      </p:grpSp>
      <p:sp>
        <p:nvSpPr>
          <p:cNvPr id="737344" name="Text Box 64"/>
          <p:cNvSpPr txBox="1">
            <a:spLocks noChangeArrowheads="1"/>
          </p:cNvSpPr>
          <p:nvPr/>
        </p:nvSpPr>
        <p:spPr bwMode="auto">
          <a:xfrm>
            <a:off x="4938304" y="2924944"/>
            <a:ext cx="2696400" cy="3357586"/>
          </a:xfrm>
          <a:prstGeom prst="rect">
            <a:avLst/>
          </a:prstGeom>
          <a:gradFill flip="none" rotWithShape="1">
            <a:gsLst>
              <a:gs pos="0">
                <a:srgbClr val="FF9966">
                  <a:tint val="66000"/>
                  <a:satMod val="160000"/>
                </a:srgbClr>
              </a:gs>
              <a:gs pos="50000">
                <a:srgbClr val="FF9966">
                  <a:tint val="44500"/>
                  <a:satMod val="160000"/>
                </a:srgbClr>
              </a:gs>
              <a:gs pos="100000">
                <a:srgbClr val="FF9966">
                  <a:tint val="23500"/>
                  <a:satMod val="160000"/>
                </a:srgbClr>
              </a:gs>
            </a:gsLst>
            <a:lin ang="2700000" scaled="1"/>
            <a:tileRect/>
          </a:gradFill>
          <a:ln w="38100">
            <a:solidFill>
              <a:srgbClr val="0080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en-US" altLang="zh-CN" sz="1800" b="1" dirty="0">
                <a:solidFill>
                  <a:srgbClr val="FF66FF"/>
                </a:solidFill>
                <a:effectLst>
                  <a:outerShdw blurRad="38100" dist="38100" dir="2700000" algn="tl">
                    <a:srgbClr val="000000"/>
                  </a:outerShdw>
                </a:effectLst>
                <a:latin typeface="楷体" pitchFamily="49" charset="-122"/>
                <a:ea typeface="楷体" pitchFamily="49" charset="-122"/>
              </a:rPr>
              <a:t>//C++</a:t>
            </a:r>
            <a:r>
              <a:rPr lang="zh-CN" altLang="en-US" sz="1800" b="1" dirty="0">
                <a:solidFill>
                  <a:srgbClr val="FF66FF"/>
                </a:solidFill>
                <a:effectLst>
                  <a:outerShdw blurRad="38100" dist="38100" dir="2700000" algn="tl">
                    <a:srgbClr val="000000"/>
                  </a:outerShdw>
                </a:effectLst>
                <a:latin typeface="楷体" pitchFamily="49" charset="-122"/>
                <a:ea typeface="楷体" pitchFamily="49" charset="-122"/>
              </a:rPr>
              <a:t>语言程序</a:t>
            </a:r>
          </a:p>
          <a:p>
            <a:r>
              <a:rPr lang="en-US" altLang="zh-CN" b="1" dirty="0" err="1">
                <a:solidFill>
                  <a:srgbClr val="993300"/>
                </a:solidFill>
                <a:effectLst>
                  <a:outerShdw blurRad="38100" dist="38100" dir="2700000" algn="tl">
                    <a:srgbClr val="FFFFFF"/>
                  </a:outerShdw>
                </a:effectLst>
              </a:rPr>
              <a:t>int</a:t>
            </a:r>
            <a:r>
              <a:rPr lang="en-US" altLang="zh-CN" b="1" dirty="0">
                <a:solidFill>
                  <a:srgbClr val="993300"/>
                </a:solidFill>
                <a:effectLst>
                  <a:outerShdw blurRad="38100" dist="38100" dir="2700000" algn="tl">
                    <a:srgbClr val="FFFFFF"/>
                  </a:outerShdw>
                </a:effectLst>
              </a:rPr>
              <a:t> main ( )</a:t>
            </a:r>
          </a:p>
          <a:p>
            <a:r>
              <a:rPr lang="en-US" altLang="zh-CN" dirty="0">
                <a:effectLst>
                  <a:outerShdw blurRad="38100" dist="38100" dir="2700000" algn="tl">
                    <a:srgbClr val="FFFFFF"/>
                  </a:outerShdw>
                </a:effectLst>
              </a:rPr>
              <a:t>{  </a:t>
            </a:r>
          </a:p>
          <a:p>
            <a:r>
              <a:rPr lang="en-US" altLang="zh-CN" dirty="0">
                <a:effectLst>
                  <a:outerShdw blurRad="38100" dist="38100" dir="2700000" algn="tl">
                    <a:srgbClr val="FFFFFF"/>
                  </a:outerShdw>
                </a:effectLst>
              </a:rPr>
              <a:t>   </a:t>
            </a:r>
            <a:r>
              <a:rPr lang="en-US" altLang="zh-CN" dirty="0" err="1">
                <a:effectLst>
                  <a:outerShdw blurRad="38100" dist="38100" dir="2700000" algn="tl">
                    <a:srgbClr val="FFFFFF"/>
                  </a:outerShdw>
                </a:effectLst>
              </a:rPr>
              <a:t>int</a:t>
            </a:r>
            <a:r>
              <a:rPr lang="en-US" altLang="zh-CN" dirty="0">
                <a:effectLst>
                  <a:outerShdw blurRad="38100" dist="38100" dir="2700000" algn="tl">
                    <a:srgbClr val="FFFFFF"/>
                  </a:outerShdw>
                </a:effectLst>
              </a:rPr>
              <a:t> a;  </a:t>
            </a:r>
          </a:p>
          <a:p>
            <a:r>
              <a:rPr lang="en-US" altLang="zh-CN" dirty="0">
                <a:effectLst>
                  <a:outerShdw blurRad="38100" dist="38100" dir="2700000" algn="tl">
                    <a:srgbClr val="FFFFFF"/>
                  </a:outerShdw>
                </a:effectLst>
              </a:rPr>
              <a:t>   a = 10;  </a:t>
            </a:r>
          </a:p>
          <a:p>
            <a:r>
              <a:rPr lang="en-US" altLang="zh-CN" dirty="0">
                <a:effectLst>
                  <a:outerShdw blurRad="38100" dist="38100" dir="2700000" algn="tl">
                    <a:srgbClr val="FFFFFF"/>
                  </a:outerShdw>
                </a:effectLst>
              </a:rPr>
              <a:t>   </a:t>
            </a:r>
            <a:r>
              <a:rPr lang="en-US" altLang="zh-CN" dirty="0" err="1">
                <a:effectLst>
                  <a:outerShdw blurRad="38100" dist="38100" dir="2700000" algn="tl">
                    <a:srgbClr val="FFFFFF"/>
                  </a:outerShdw>
                </a:effectLst>
              </a:rPr>
              <a:t>int</a:t>
            </a:r>
            <a:r>
              <a:rPr lang="en-US" altLang="zh-CN" dirty="0">
                <a:effectLst>
                  <a:outerShdw blurRad="38100" dist="38100" dir="2700000" algn="tl">
                    <a:srgbClr val="FFFFFF"/>
                  </a:outerShdw>
                </a:effectLst>
              </a:rPr>
              <a:t> b;  </a:t>
            </a:r>
          </a:p>
          <a:p>
            <a:r>
              <a:rPr lang="en-US" altLang="zh-CN" dirty="0">
                <a:effectLst>
                  <a:outerShdw blurRad="38100" dist="38100" dir="2700000" algn="tl">
                    <a:srgbClr val="FFFFFF"/>
                  </a:outerShdw>
                </a:effectLst>
              </a:rPr>
              <a:t>   b = a + 20;</a:t>
            </a:r>
          </a:p>
          <a:p>
            <a:r>
              <a:rPr lang="en-US" altLang="zh-CN" dirty="0">
                <a:effectLst>
                  <a:outerShdw blurRad="38100" dist="38100" dir="2700000" algn="tl">
                    <a:srgbClr val="FFFFFF"/>
                  </a:outerShdw>
                </a:effectLst>
              </a:rPr>
              <a:t>   return 0;</a:t>
            </a:r>
          </a:p>
          <a:p>
            <a:r>
              <a:rPr lang="en-US" altLang="zh-CN" dirty="0">
                <a:effectLst>
                  <a:outerShdw blurRad="38100" dist="38100" dir="2700000" algn="tl">
                    <a:srgbClr val="FFFFFF"/>
                  </a:outerShdw>
                </a:effectLst>
              </a:rPr>
              <a:t>} </a:t>
            </a:r>
          </a:p>
        </p:txBody>
      </p:sp>
      <p:grpSp>
        <p:nvGrpSpPr>
          <p:cNvPr id="737353" name="Group 73"/>
          <p:cNvGrpSpPr>
            <a:grpSpLocks/>
          </p:cNvGrpSpPr>
          <p:nvPr/>
        </p:nvGrpSpPr>
        <p:grpSpPr bwMode="auto">
          <a:xfrm>
            <a:off x="5101822" y="3572448"/>
            <a:ext cx="3167065" cy="1541463"/>
            <a:chOff x="2245" y="2704"/>
            <a:chExt cx="1995" cy="971"/>
          </a:xfrm>
        </p:grpSpPr>
        <p:sp>
          <p:nvSpPr>
            <p:cNvPr id="737346" name="Oval 66"/>
            <p:cNvSpPr>
              <a:spLocks noChangeArrowheads="1"/>
            </p:cNvSpPr>
            <p:nvPr/>
          </p:nvSpPr>
          <p:spPr bwMode="auto">
            <a:xfrm>
              <a:off x="2245" y="3403"/>
              <a:ext cx="590" cy="272"/>
            </a:xfrm>
            <a:prstGeom prst="ellipse">
              <a:avLst/>
            </a:prstGeom>
            <a:noFill/>
            <a:ln w="28575">
              <a:solidFill>
                <a:srgbClr val="FF0000"/>
              </a:solidFill>
              <a:round/>
              <a:headEnd/>
              <a:tailEnd/>
            </a:ln>
            <a:effectLst/>
          </p:spPr>
          <p:txBody>
            <a:bodyPr wrap="none" anchor="ctr"/>
            <a:lstStyle/>
            <a:p>
              <a:endParaRPr lang="zh-CN" altLang="en-US"/>
            </a:p>
          </p:txBody>
        </p:sp>
        <p:sp>
          <p:nvSpPr>
            <p:cNvPr id="737347" name="AutoShape 67"/>
            <p:cNvSpPr>
              <a:spLocks/>
            </p:cNvSpPr>
            <p:nvPr/>
          </p:nvSpPr>
          <p:spPr bwMode="auto">
            <a:xfrm>
              <a:off x="3197" y="2704"/>
              <a:ext cx="1043" cy="544"/>
            </a:xfrm>
            <a:prstGeom prst="borderCallout2">
              <a:avLst>
                <a:gd name="adj1" fmla="val 11319"/>
                <a:gd name="adj2" fmla="val -3921"/>
                <a:gd name="adj3" fmla="val 11319"/>
                <a:gd name="adj4" fmla="val -22384"/>
                <a:gd name="adj5" fmla="val 131882"/>
                <a:gd name="adj6" fmla="val -47039"/>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2700000" scaled="1"/>
              <a:tileRect/>
            </a:gradFill>
            <a:ln w="15875">
              <a:solidFill>
                <a:srgbClr val="FF0000"/>
              </a:solidFill>
              <a:miter lim="800000"/>
              <a:headEnd/>
              <a:tailEnd/>
            </a:ln>
            <a:effectLst>
              <a:outerShdw blurRad="50800" dist="38100" dir="2700000" algn="tl" rotWithShape="0">
                <a:prstClr val="black">
                  <a:alpha val="40000"/>
                </a:prstClr>
              </a:outerShdw>
            </a:effectLst>
          </p:spPr>
          <p:txBody>
            <a:bodyPr/>
            <a:lstStyle/>
            <a:p>
              <a:r>
                <a:rPr lang="zh-CN" altLang="en-US" sz="1600" b="1" dirty="0">
                  <a:solidFill>
                    <a:schemeClr val="accent2"/>
                  </a:solidFill>
                  <a:latin typeface="楷体" pitchFamily="49" charset="-122"/>
                  <a:ea typeface="楷体" pitchFamily="49" charset="-122"/>
                </a:rPr>
                <a:t>只要执行部分所使用的变量在前面已经定义</a:t>
              </a:r>
              <a:r>
                <a:rPr lang="zh-CN" altLang="en-US" sz="1600" dirty="0">
                  <a:latin typeface="楷体" pitchFamily="49" charset="-122"/>
                  <a:ea typeface="楷体" pitchFamily="49" charset="-122"/>
                </a:rPr>
                <a:t> </a:t>
              </a:r>
            </a:p>
          </p:txBody>
        </p:sp>
        <p:sp>
          <p:nvSpPr>
            <p:cNvPr id="737351" name="Freeform 71"/>
            <p:cNvSpPr>
              <a:spLocks/>
            </p:cNvSpPr>
            <p:nvPr/>
          </p:nvSpPr>
          <p:spPr bwMode="auto">
            <a:xfrm>
              <a:off x="2925" y="3362"/>
              <a:ext cx="384" cy="250"/>
            </a:xfrm>
            <a:custGeom>
              <a:avLst/>
              <a:gdLst/>
              <a:ahLst/>
              <a:cxnLst>
                <a:cxn ang="0">
                  <a:pos x="0" y="144"/>
                </a:cxn>
                <a:cxn ang="0">
                  <a:pos x="144" y="240"/>
                </a:cxn>
                <a:cxn ang="0">
                  <a:pos x="192" y="192"/>
                </a:cxn>
                <a:cxn ang="0">
                  <a:pos x="300" y="96"/>
                </a:cxn>
                <a:cxn ang="0">
                  <a:pos x="360" y="36"/>
                </a:cxn>
                <a:cxn ang="0">
                  <a:pos x="384" y="0"/>
                </a:cxn>
              </a:cxnLst>
              <a:rect l="0" t="0" r="r" b="b"/>
              <a:pathLst>
                <a:path w="384" h="250">
                  <a:moveTo>
                    <a:pt x="0" y="144"/>
                  </a:moveTo>
                  <a:cubicBezTo>
                    <a:pt x="60" y="164"/>
                    <a:pt x="93" y="206"/>
                    <a:pt x="144" y="240"/>
                  </a:cubicBezTo>
                  <a:cubicBezTo>
                    <a:pt x="221" y="214"/>
                    <a:pt x="147" y="250"/>
                    <a:pt x="192" y="192"/>
                  </a:cubicBezTo>
                  <a:cubicBezTo>
                    <a:pt x="236" y="135"/>
                    <a:pt x="252" y="128"/>
                    <a:pt x="300" y="96"/>
                  </a:cubicBezTo>
                  <a:cubicBezTo>
                    <a:pt x="364" y="0"/>
                    <a:pt x="280" y="116"/>
                    <a:pt x="360" y="36"/>
                  </a:cubicBezTo>
                  <a:cubicBezTo>
                    <a:pt x="370" y="26"/>
                    <a:pt x="384" y="0"/>
                    <a:pt x="384" y="0"/>
                  </a:cubicBezTo>
                </a:path>
              </a:pathLst>
            </a:custGeom>
            <a:noFill/>
            <a:ln w="38100" cap="flat" cmpd="sng">
              <a:solidFill>
                <a:srgbClr val="008000"/>
              </a:solidFill>
              <a:prstDash val="solid"/>
              <a:round/>
              <a:headEnd/>
              <a:tailEnd/>
            </a:ln>
            <a:effectLst/>
          </p:spPr>
          <p:txBody>
            <a:bodyPr wrap="none" lIns="90000" tIns="46800" rIns="90000" bIns="46800" anchor="ctr"/>
            <a:lstStyle/>
            <a:p>
              <a:endParaRPr lang="zh-CN" altLang="en-US"/>
            </a:p>
          </p:txBody>
        </p:sp>
      </p:grpSp>
      <p:sp>
        <p:nvSpPr>
          <p:cNvPr id="737354" name="Text Box 74"/>
          <p:cNvSpPr txBox="1">
            <a:spLocks noChangeArrowheads="1"/>
          </p:cNvSpPr>
          <p:nvPr/>
        </p:nvSpPr>
        <p:spPr bwMode="auto">
          <a:xfrm>
            <a:off x="8742793" y="2924944"/>
            <a:ext cx="2696400" cy="3357586"/>
          </a:xfrm>
          <a:prstGeom prst="rect">
            <a:avLst/>
          </a:prstGeom>
          <a:gradFill flip="none" rotWithShape="1">
            <a:gsLst>
              <a:gs pos="0">
                <a:srgbClr val="009900">
                  <a:tint val="66000"/>
                  <a:satMod val="160000"/>
                </a:srgbClr>
              </a:gs>
              <a:gs pos="50000">
                <a:srgbClr val="009900">
                  <a:tint val="44500"/>
                  <a:satMod val="160000"/>
                </a:srgbClr>
              </a:gs>
              <a:gs pos="100000">
                <a:srgbClr val="009900">
                  <a:tint val="23500"/>
                  <a:satMod val="160000"/>
                </a:srgbClr>
              </a:gs>
            </a:gsLst>
            <a:lin ang="2700000" scaled="1"/>
            <a:tileRect/>
          </a:gradFill>
          <a:ln w="38100">
            <a:solidFill>
              <a:srgbClr val="0080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en-US" altLang="zh-CN" sz="1800" b="1" dirty="0">
                <a:solidFill>
                  <a:srgbClr val="FF66FF"/>
                </a:solidFill>
                <a:effectLst>
                  <a:outerShdw blurRad="38100" dist="38100" dir="2700000" algn="tl">
                    <a:srgbClr val="000000"/>
                  </a:outerShdw>
                </a:effectLst>
                <a:latin typeface="楷体" pitchFamily="49" charset="-122"/>
                <a:ea typeface="楷体" pitchFamily="49" charset="-122"/>
              </a:rPr>
              <a:t>//C</a:t>
            </a:r>
            <a:r>
              <a:rPr lang="zh-CN" altLang="en-US" sz="1800" b="1" dirty="0">
                <a:solidFill>
                  <a:srgbClr val="FF66FF"/>
                </a:solidFill>
                <a:effectLst>
                  <a:outerShdw blurRad="38100" dist="38100" dir="2700000" algn="tl">
                    <a:srgbClr val="000000"/>
                  </a:outerShdw>
                </a:effectLst>
                <a:latin typeface="楷体" pitchFamily="49" charset="-122"/>
                <a:ea typeface="楷体" pitchFamily="49" charset="-122"/>
              </a:rPr>
              <a:t>或</a:t>
            </a:r>
            <a:r>
              <a:rPr lang="en-US" altLang="zh-CN" sz="1800" b="1" dirty="0">
                <a:solidFill>
                  <a:srgbClr val="FF66FF"/>
                </a:solidFill>
                <a:effectLst>
                  <a:outerShdw blurRad="38100" dist="38100" dir="2700000" algn="tl">
                    <a:srgbClr val="000000"/>
                  </a:outerShdw>
                </a:effectLst>
                <a:latin typeface="楷体" pitchFamily="49" charset="-122"/>
                <a:ea typeface="楷体" pitchFamily="49" charset="-122"/>
              </a:rPr>
              <a:t>C++</a:t>
            </a:r>
            <a:r>
              <a:rPr lang="zh-CN" altLang="en-US" sz="1800" b="1" dirty="0">
                <a:solidFill>
                  <a:srgbClr val="FF66FF"/>
                </a:solidFill>
                <a:effectLst>
                  <a:outerShdw blurRad="38100" dist="38100" dir="2700000" algn="tl">
                    <a:srgbClr val="000000"/>
                  </a:outerShdw>
                </a:effectLst>
                <a:latin typeface="楷体" pitchFamily="49" charset="-122"/>
                <a:ea typeface="楷体" pitchFamily="49" charset="-122"/>
              </a:rPr>
              <a:t>语言程序</a:t>
            </a:r>
          </a:p>
          <a:p>
            <a:r>
              <a:rPr lang="en-US" altLang="zh-CN" b="1" dirty="0" err="1">
                <a:solidFill>
                  <a:srgbClr val="993300"/>
                </a:solidFill>
                <a:effectLst>
                  <a:outerShdw blurRad="38100" dist="38100" dir="2700000" algn="tl">
                    <a:srgbClr val="FFFFFF"/>
                  </a:outerShdw>
                </a:effectLst>
              </a:rPr>
              <a:t>int</a:t>
            </a:r>
            <a:r>
              <a:rPr lang="en-US" altLang="zh-CN" b="1" dirty="0">
                <a:solidFill>
                  <a:srgbClr val="993300"/>
                </a:solidFill>
                <a:effectLst>
                  <a:outerShdw blurRad="38100" dist="38100" dir="2700000" algn="tl">
                    <a:srgbClr val="FFFFFF"/>
                  </a:outerShdw>
                </a:effectLst>
              </a:rPr>
              <a:t> main ( )</a:t>
            </a:r>
          </a:p>
          <a:p>
            <a:r>
              <a:rPr lang="en-US" altLang="zh-CN" dirty="0">
                <a:effectLst>
                  <a:outerShdw blurRad="38100" dist="38100" dir="2700000" algn="tl">
                    <a:srgbClr val="FFFFFF"/>
                  </a:outerShdw>
                </a:effectLst>
              </a:rPr>
              <a:t>{  </a:t>
            </a:r>
          </a:p>
          <a:p>
            <a:r>
              <a:rPr lang="en-US" altLang="zh-CN" dirty="0">
                <a:effectLst>
                  <a:outerShdw blurRad="38100" dist="38100" dir="2700000" algn="tl">
                    <a:srgbClr val="FFFFFF"/>
                  </a:outerShdw>
                </a:effectLst>
              </a:rPr>
              <a:t>   </a:t>
            </a:r>
            <a:r>
              <a:rPr lang="en-US" altLang="zh-CN" dirty="0" err="1">
                <a:effectLst>
                  <a:outerShdw blurRad="38100" dist="38100" dir="2700000" algn="tl">
                    <a:srgbClr val="FFFFFF"/>
                  </a:outerShdw>
                </a:effectLst>
              </a:rPr>
              <a:t>int</a:t>
            </a:r>
            <a:r>
              <a:rPr lang="en-US" altLang="zh-CN" dirty="0">
                <a:effectLst>
                  <a:outerShdw blurRad="38100" dist="38100" dir="2700000" algn="tl">
                    <a:srgbClr val="FFFFFF"/>
                  </a:outerShdw>
                </a:effectLst>
              </a:rPr>
              <a:t> a;  </a:t>
            </a:r>
          </a:p>
          <a:p>
            <a:r>
              <a:rPr lang="en-US" altLang="zh-CN" dirty="0">
                <a:effectLst>
                  <a:outerShdw blurRad="38100" dist="38100" dir="2700000" algn="tl">
                    <a:srgbClr val="FFFFFF"/>
                  </a:outerShdw>
                </a:effectLst>
              </a:rPr>
              <a:t>   a = 10;</a:t>
            </a:r>
          </a:p>
          <a:p>
            <a:r>
              <a:rPr lang="en-US" altLang="zh-CN" dirty="0">
                <a:effectLst>
                  <a:outerShdw blurRad="38100" dist="38100" dir="2700000" algn="tl">
                    <a:srgbClr val="FFFFFF"/>
                  </a:outerShdw>
                </a:effectLst>
              </a:rPr>
              <a:t>   b = a + 20;</a:t>
            </a:r>
          </a:p>
          <a:p>
            <a:r>
              <a:rPr lang="en-US" altLang="zh-CN" dirty="0">
                <a:effectLst>
                  <a:outerShdw blurRad="38100" dist="38100" dir="2700000" algn="tl">
                    <a:srgbClr val="FFFFFF"/>
                  </a:outerShdw>
                </a:effectLst>
              </a:rPr>
              <a:t>   </a:t>
            </a:r>
            <a:r>
              <a:rPr lang="en-US" altLang="zh-CN" dirty="0" err="1">
                <a:effectLst>
                  <a:outerShdw blurRad="38100" dist="38100" dir="2700000" algn="tl">
                    <a:srgbClr val="FFFFFF"/>
                  </a:outerShdw>
                </a:effectLst>
              </a:rPr>
              <a:t>int</a:t>
            </a:r>
            <a:r>
              <a:rPr lang="en-US" altLang="zh-CN" dirty="0">
                <a:effectLst>
                  <a:outerShdw blurRad="38100" dist="38100" dir="2700000" algn="tl">
                    <a:srgbClr val="FFFFFF"/>
                  </a:outerShdw>
                </a:effectLst>
              </a:rPr>
              <a:t> b;</a:t>
            </a:r>
          </a:p>
          <a:p>
            <a:r>
              <a:rPr lang="en-US" altLang="zh-CN" dirty="0">
                <a:effectLst>
                  <a:outerShdw blurRad="38100" dist="38100" dir="2700000" algn="tl">
                    <a:srgbClr val="FFFFFF"/>
                  </a:outerShdw>
                </a:effectLst>
              </a:rPr>
              <a:t>   return 0;</a:t>
            </a:r>
          </a:p>
          <a:p>
            <a:r>
              <a:rPr lang="en-US" altLang="zh-CN" dirty="0">
                <a:effectLst>
                  <a:outerShdw blurRad="38100" dist="38100" dir="2700000" algn="tl">
                    <a:srgbClr val="FFFFFF"/>
                  </a:outerShdw>
                </a:effectLst>
              </a:rPr>
              <a:t>} </a:t>
            </a:r>
          </a:p>
        </p:txBody>
      </p:sp>
      <p:grpSp>
        <p:nvGrpSpPr>
          <p:cNvPr id="737364" name="Group 84"/>
          <p:cNvGrpSpPr>
            <a:grpSpLocks/>
          </p:cNvGrpSpPr>
          <p:nvPr/>
        </p:nvGrpSpPr>
        <p:grpSpPr bwMode="auto">
          <a:xfrm>
            <a:off x="8915841" y="3661198"/>
            <a:ext cx="2881317" cy="1857375"/>
            <a:chOff x="4240" y="2714"/>
            <a:chExt cx="1815" cy="1170"/>
          </a:xfrm>
        </p:grpSpPr>
        <p:sp>
          <p:nvSpPr>
            <p:cNvPr id="737357" name="Oval 77"/>
            <p:cNvSpPr>
              <a:spLocks noChangeArrowheads="1"/>
            </p:cNvSpPr>
            <p:nvPr/>
          </p:nvSpPr>
          <p:spPr bwMode="auto">
            <a:xfrm>
              <a:off x="4240" y="3612"/>
              <a:ext cx="590" cy="272"/>
            </a:xfrm>
            <a:prstGeom prst="ellipse">
              <a:avLst/>
            </a:prstGeom>
            <a:noFill/>
            <a:ln w="28575">
              <a:solidFill>
                <a:srgbClr val="FF0000"/>
              </a:solidFill>
              <a:round/>
              <a:headEnd/>
              <a:tailEnd/>
            </a:ln>
            <a:effectLst/>
          </p:spPr>
          <p:txBody>
            <a:bodyPr wrap="none" anchor="ctr"/>
            <a:lstStyle/>
            <a:p>
              <a:endParaRPr lang="zh-CN" altLang="en-US"/>
            </a:p>
          </p:txBody>
        </p:sp>
        <p:sp>
          <p:nvSpPr>
            <p:cNvPr id="737358" name="AutoShape 78"/>
            <p:cNvSpPr>
              <a:spLocks/>
            </p:cNvSpPr>
            <p:nvPr/>
          </p:nvSpPr>
          <p:spPr bwMode="auto">
            <a:xfrm>
              <a:off x="4921" y="2714"/>
              <a:ext cx="1134" cy="363"/>
            </a:xfrm>
            <a:prstGeom prst="borderCallout2">
              <a:avLst>
                <a:gd name="adj1" fmla="val 47113"/>
                <a:gd name="adj2" fmla="val -4757"/>
                <a:gd name="adj3" fmla="val 47113"/>
                <a:gd name="adj4" fmla="val -20147"/>
                <a:gd name="adj5" fmla="val 243973"/>
                <a:gd name="adj6" fmla="val -42072"/>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2700000" scaled="1"/>
              <a:tileRect/>
            </a:gradFill>
            <a:ln w="15875">
              <a:solidFill>
                <a:srgbClr val="FF0000"/>
              </a:solidFill>
              <a:miter lim="800000"/>
              <a:headEnd/>
              <a:tailEnd/>
            </a:ln>
            <a:effectLst>
              <a:outerShdw blurRad="50800" dist="38100" dir="2700000" algn="tl" rotWithShape="0">
                <a:prstClr val="black">
                  <a:alpha val="40000"/>
                </a:prstClr>
              </a:outerShdw>
            </a:effectLst>
          </p:spPr>
          <p:txBody>
            <a:bodyPr/>
            <a:lstStyle/>
            <a:p>
              <a:pPr algn="ctr"/>
              <a:r>
                <a:rPr lang="zh-CN" altLang="en-US" sz="1600" b="1" dirty="0">
                  <a:solidFill>
                    <a:schemeClr val="accent2"/>
                  </a:solidFill>
                  <a:latin typeface="楷体" pitchFamily="49" charset="-122"/>
                  <a:ea typeface="楷体" pitchFamily="49" charset="-122"/>
                </a:rPr>
                <a:t>变量定义放到了执行部分之后。</a:t>
              </a:r>
              <a:r>
                <a:rPr lang="zh-CN" altLang="en-US" sz="1600" dirty="0">
                  <a:latin typeface="楷体" pitchFamily="49" charset="-122"/>
                  <a:ea typeface="楷体" pitchFamily="49" charset="-122"/>
                </a:rPr>
                <a:t> </a:t>
              </a:r>
            </a:p>
          </p:txBody>
        </p:sp>
        <p:grpSp>
          <p:nvGrpSpPr>
            <p:cNvPr id="737359" name="Group 79"/>
            <p:cNvGrpSpPr>
              <a:grpSpLocks/>
            </p:cNvGrpSpPr>
            <p:nvPr/>
          </p:nvGrpSpPr>
          <p:grpSpPr bwMode="auto">
            <a:xfrm>
              <a:off x="5119" y="3611"/>
              <a:ext cx="240" cy="240"/>
              <a:chOff x="4344" y="3540"/>
              <a:chExt cx="240" cy="240"/>
            </a:xfrm>
          </p:grpSpPr>
          <p:sp>
            <p:nvSpPr>
              <p:cNvPr id="737360" name="Line 80"/>
              <p:cNvSpPr>
                <a:spLocks noChangeShapeType="1"/>
              </p:cNvSpPr>
              <p:nvPr/>
            </p:nvSpPr>
            <p:spPr bwMode="auto">
              <a:xfrm flipH="1">
                <a:off x="4344" y="3540"/>
                <a:ext cx="240" cy="240"/>
              </a:xfrm>
              <a:prstGeom prst="line">
                <a:avLst/>
              </a:prstGeom>
              <a:noFill/>
              <a:ln w="38100">
                <a:solidFill>
                  <a:srgbClr val="FF0000"/>
                </a:solidFill>
                <a:round/>
                <a:headEnd/>
                <a:tailEnd/>
              </a:ln>
              <a:effectLst/>
            </p:spPr>
            <p:txBody>
              <a:bodyPr wrap="none" lIns="90000" tIns="46800" rIns="90000" bIns="46800" anchor="ctr"/>
              <a:lstStyle/>
              <a:p>
                <a:endParaRPr lang="zh-CN" altLang="en-US"/>
              </a:p>
            </p:txBody>
          </p:sp>
          <p:sp>
            <p:nvSpPr>
              <p:cNvPr id="737361" name="Line 81"/>
              <p:cNvSpPr>
                <a:spLocks noChangeShapeType="1"/>
              </p:cNvSpPr>
              <p:nvPr/>
            </p:nvSpPr>
            <p:spPr bwMode="auto">
              <a:xfrm>
                <a:off x="4356" y="3540"/>
                <a:ext cx="228" cy="216"/>
              </a:xfrm>
              <a:prstGeom prst="line">
                <a:avLst/>
              </a:prstGeom>
              <a:noFill/>
              <a:ln w="38100">
                <a:solidFill>
                  <a:srgbClr val="FF0000"/>
                </a:solidFill>
                <a:round/>
                <a:headEnd/>
                <a:tailEnd/>
              </a:ln>
              <a:effectLst/>
            </p:spPr>
            <p:txBody>
              <a:bodyPr wrap="none" lIns="90000" tIns="46800" rIns="90000" bIns="46800" anchor="ctr"/>
              <a:lstStyle/>
              <a:p>
                <a:endParaRPr lang="zh-CN" altLang="en-US"/>
              </a:p>
            </p:txBody>
          </p:sp>
        </p:grpSp>
      </p:grpSp>
      <p:sp>
        <p:nvSpPr>
          <p:cNvPr id="737365" name="AutoShape 85"/>
          <p:cNvSpPr>
            <a:spLocks noChangeArrowheads="1"/>
          </p:cNvSpPr>
          <p:nvPr/>
        </p:nvSpPr>
        <p:spPr bwMode="auto">
          <a:xfrm>
            <a:off x="3577985" y="1626255"/>
            <a:ext cx="5616575" cy="2714644"/>
          </a:xfrm>
          <a:prstGeom prst="cloudCallout">
            <a:avLst>
              <a:gd name="adj1" fmla="val -56900"/>
              <a:gd name="adj2" fmla="val 80883"/>
            </a:avLst>
          </a:prstGeom>
          <a:gradFill rotWithShape="1">
            <a:gsLst>
              <a:gs pos="0">
                <a:srgbClr val="00FFFF"/>
              </a:gs>
              <a:gs pos="100000">
                <a:schemeClr val="bg1"/>
              </a:gs>
            </a:gsLst>
            <a:lin ang="5400000" scaled="1"/>
          </a:gradFill>
          <a:ln w="25400">
            <a:noFill/>
            <a:round/>
            <a:headEnd/>
            <a:tailEnd/>
          </a:ln>
          <a:effectLst>
            <a:glow rad="101600">
              <a:schemeClr val="accent2">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zh-CN" altLang="en-US" sz="2800" b="1" dirty="0">
                <a:solidFill>
                  <a:srgbClr val="0000FF"/>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再次强调：</a:t>
            </a:r>
            <a:r>
              <a:rPr lang="zh-CN" altLang="en-US" sz="2800" b="1" dirty="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在</a:t>
            </a:r>
            <a:r>
              <a:rPr lang="en-US" altLang="zh-CN" sz="2800" b="1" dirty="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C</a:t>
            </a:r>
            <a:r>
              <a:rPr lang="zh-CN" altLang="en-US" sz="2800" b="1" dirty="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语言程序中，变量必须先定义，后使用，顺序不能颠倒！！！</a:t>
            </a:r>
            <a:r>
              <a:rPr lang="zh-CN" altLang="en-US" b="1" dirty="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p>
        </p:txBody>
      </p:sp>
      <p:grpSp>
        <p:nvGrpSpPr>
          <p:cNvPr id="737366" name="Group 86"/>
          <p:cNvGrpSpPr>
            <a:grpSpLocks/>
          </p:cNvGrpSpPr>
          <p:nvPr/>
        </p:nvGrpSpPr>
        <p:grpSpPr bwMode="auto">
          <a:xfrm>
            <a:off x="-10429" y="0"/>
            <a:ext cx="446088" cy="6858000"/>
            <a:chOff x="0" y="0"/>
            <a:chExt cx="281" cy="4320"/>
          </a:xfrm>
        </p:grpSpPr>
        <p:sp>
          <p:nvSpPr>
            <p:cNvPr id="737367" name="Text Box 87"/>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kumimoji="0"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第二章 </a:t>
              </a:r>
            </a:p>
            <a:p>
              <a:pPr eaLnBrk="0" hangingPunct="0">
                <a:spcBef>
                  <a:spcPct val="50000"/>
                </a:spcBef>
              </a:pPr>
              <a:r>
                <a:rPr lang="zh-CN" altLang="en-US" sz="1800" b="1" dirty="0">
                  <a:solidFill>
                    <a:srgbClr val="3333CC"/>
                  </a:solidFill>
                  <a:latin typeface="Verdana" pitchFamily="34" charset="0"/>
                </a:rPr>
                <a:t>程序设计基础</a:t>
              </a:r>
            </a:p>
          </p:txBody>
        </p:sp>
        <p:sp>
          <p:nvSpPr>
            <p:cNvPr id="737368" name="Text Box 88"/>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7282"/>
                                        </p:tgtEl>
                                        <p:attrNameLst>
                                          <p:attrName>style.visibility</p:attrName>
                                        </p:attrNameLst>
                                      </p:cBhvr>
                                      <p:to>
                                        <p:strVal val="visible"/>
                                      </p:to>
                                    </p:set>
                                    <p:animEffect transition="in" filter="blinds(horizontal)">
                                      <p:cBhvr>
                                        <p:cTn id="7" dur="500"/>
                                        <p:tgtEl>
                                          <p:spTgt spid="737282"/>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7286"/>
                                        </p:tgtEl>
                                        <p:attrNameLst>
                                          <p:attrName>style.visibility</p:attrName>
                                        </p:attrNameLst>
                                      </p:cBhvr>
                                      <p:to>
                                        <p:strVal val="visible"/>
                                      </p:to>
                                    </p:set>
                                    <p:animEffect transition="in" filter="blinds(horizontal)">
                                      <p:cBhvr>
                                        <p:cTn id="12" dur="500"/>
                                        <p:tgtEl>
                                          <p:spTgt spid="737286"/>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37337"/>
                                        </p:tgtEl>
                                        <p:attrNameLst>
                                          <p:attrName>style.visibility</p:attrName>
                                        </p:attrNameLst>
                                      </p:cBhvr>
                                      <p:to>
                                        <p:strVal val="visible"/>
                                      </p:to>
                                    </p:set>
                                    <p:anim calcmode="lin" valueType="num">
                                      <p:cBhvr additive="base">
                                        <p:cTn id="17" dur="500" fill="hold"/>
                                        <p:tgtEl>
                                          <p:spTgt spid="737337"/>
                                        </p:tgtEl>
                                        <p:attrNameLst>
                                          <p:attrName>ppt_x</p:attrName>
                                        </p:attrNameLst>
                                      </p:cBhvr>
                                      <p:tavLst>
                                        <p:tav tm="0">
                                          <p:val>
                                            <p:strVal val="#ppt_x"/>
                                          </p:val>
                                        </p:tav>
                                        <p:tav tm="100000">
                                          <p:val>
                                            <p:strVal val="#ppt_x"/>
                                          </p:val>
                                        </p:tav>
                                      </p:tavLst>
                                    </p:anim>
                                    <p:anim calcmode="lin" valueType="num">
                                      <p:cBhvr additive="base">
                                        <p:cTn id="18" dur="500" fill="hold"/>
                                        <p:tgtEl>
                                          <p:spTgt spid="737337"/>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chimes.wav"/>
                                        </p:tgtEl>
                                      </p:cMediaNode>
                                    </p:audio>
                                  </p:subTnLst>
                                </p:cTn>
                              </p:par>
                            </p:childTnLst>
                          </p:cTn>
                        </p:par>
                      </p:childTnLst>
                    </p:cTn>
                  </p:par>
                  <p:par>
                    <p:cTn id="19" fill="hold">
                      <p:stCondLst>
                        <p:cond delay="indefinite"/>
                      </p:stCondLst>
                      <p:childTnLst>
                        <p:par>
                          <p:cTn id="20" fill="hold">
                            <p:stCondLst>
                              <p:cond delay="0"/>
                            </p:stCondLst>
                            <p:childTnLst>
                              <p:par>
                                <p:cTn id="21" presetID="18" presetClass="entr" presetSubtype="12" fill="hold" nodeType="clickEffect">
                                  <p:stCondLst>
                                    <p:cond delay="0"/>
                                  </p:stCondLst>
                                  <p:childTnLst>
                                    <p:set>
                                      <p:cBhvr>
                                        <p:cTn id="22" dur="1" fill="hold">
                                          <p:stCondLst>
                                            <p:cond delay="0"/>
                                          </p:stCondLst>
                                        </p:cTn>
                                        <p:tgtEl>
                                          <p:spTgt spid="737363"/>
                                        </p:tgtEl>
                                        <p:attrNameLst>
                                          <p:attrName>style.visibility</p:attrName>
                                        </p:attrNameLst>
                                      </p:cBhvr>
                                      <p:to>
                                        <p:strVal val="visible"/>
                                      </p:to>
                                    </p:set>
                                    <p:animEffect transition="in" filter="strips(downLeft)">
                                      <p:cBhvr>
                                        <p:cTn id="23" dur="500"/>
                                        <p:tgtEl>
                                          <p:spTgt spid="737363"/>
                                        </p:tgtEl>
                                      </p:cBhvr>
                                    </p:animEffect>
                                  </p:childTnLst>
                                  <p:subTnLst>
                                    <p:audio>
                                      <p:cMediaNode>
                                        <p:cTn display="0" masterRel="sameClick">
                                          <p:stCondLst>
                                            <p:cond evt="begin" delay="0">
                                              <p:tn val="21"/>
                                            </p:cond>
                                          </p:stCondLst>
                                          <p:endCondLst>
                                            <p:cond evt="onStopAudio" delay="0">
                                              <p:tgtEl>
                                                <p:sldTgt/>
                                              </p:tgtEl>
                                            </p:cond>
                                          </p:endCondLst>
                                        </p:cTn>
                                        <p:tgtEl>
                                          <p:sndTgt r:embed="rId4" name="laser.wav"/>
                                        </p:tgtEl>
                                      </p:cMediaNode>
                                    </p:audio>
                                  </p:sub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37344"/>
                                        </p:tgtEl>
                                        <p:attrNameLst>
                                          <p:attrName>style.visibility</p:attrName>
                                        </p:attrNameLst>
                                      </p:cBhvr>
                                      <p:to>
                                        <p:strVal val="visible"/>
                                      </p:to>
                                    </p:set>
                                    <p:anim calcmode="lin" valueType="num">
                                      <p:cBhvr additive="base">
                                        <p:cTn id="28" dur="500" fill="hold"/>
                                        <p:tgtEl>
                                          <p:spTgt spid="737344"/>
                                        </p:tgtEl>
                                        <p:attrNameLst>
                                          <p:attrName>ppt_x</p:attrName>
                                        </p:attrNameLst>
                                      </p:cBhvr>
                                      <p:tavLst>
                                        <p:tav tm="0">
                                          <p:val>
                                            <p:strVal val="#ppt_x"/>
                                          </p:val>
                                        </p:tav>
                                        <p:tav tm="100000">
                                          <p:val>
                                            <p:strVal val="#ppt_x"/>
                                          </p:val>
                                        </p:tav>
                                      </p:tavLst>
                                    </p:anim>
                                    <p:anim calcmode="lin" valueType="num">
                                      <p:cBhvr additive="base">
                                        <p:cTn id="29" dur="500" fill="hold"/>
                                        <p:tgtEl>
                                          <p:spTgt spid="737344"/>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2" name="chimes.wav"/>
                                        </p:tgtEl>
                                      </p:cMediaNode>
                                    </p:audio>
                                  </p:subTnLst>
                                </p:cTn>
                              </p:par>
                            </p:childTnLst>
                          </p:cTn>
                        </p:par>
                      </p:childTnLst>
                    </p:cTn>
                  </p:par>
                  <p:par>
                    <p:cTn id="30" fill="hold">
                      <p:stCondLst>
                        <p:cond delay="indefinite"/>
                      </p:stCondLst>
                      <p:childTnLst>
                        <p:par>
                          <p:cTn id="31" fill="hold">
                            <p:stCondLst>
                              <p:cond delay="0"/>
                            </p:stCondLst>
                            <p:childTnLst>
                              <p:par>
                                <p:cTn id="32" presetID="18" presetClass="entr" presetSubtype="12" fill="hold" nodeType="clickEffect">
                                  <p:stCondLst>
                                    <p:cond delay="0"/>
                                  </p:stCondLst>
                                  <p:childTnLst>
                                    <p:set>
                                      <p:cBhvr>
                                        <p:cTn id="33" dur="1" fill="hold">
                                          <p:stCondLst>
                                            <p:cond delay="0"/>
                                          </p:stCondLst>
                                        </p:cTn>
                                        <p:tgtEl>
                                          <p:spTgt spid="737353"/>
                                        </p:tgtEl>
                                        <p:attrNameLst>
                                          <p:attrName>style.visibility</p:attrName>
                                        </p:attrNameLst>
                                      </p:cBhvr>
                                      <p:to>
                                        <p:strVal val="visible"/>
                                      </p:to>
                                    </p:set>
                                    <p:animEffect transition="in" filter="strips(downLeft)">
                                      <p:cBhvr>
                                        <p:cTn id="34" dur="500"/>
                                        <p:tgtEl>
                                          <p:spTgt spid="737353"/>
                                        </p:tgtEl>
                                      </p:cBhvr>
                                    </p:animEffect>
                                  </p:childTnLst>
                                  <p:subTnLst>
                                    <p:audio>
                                      <p:cMediaNode>
                                        <p:cTn display="0" masterRel="sameClick">
                                          <p:stCondLst>
                                            <p:cond evt="begin" delay="0">
                                              <p:tn val="32"/>
                                            </p:cond>
                                          </p:stCondLst>
                                          <p:endCondLst>
                                            <p:cond evt="onStopAudio" delay="0">
                                              <p:tgtEl>
                                                <p:sldTgt/>
                                              </p:tgtEl>
                                            </p:cond>
                                          </p:endCondLst>
                                        </p:cTn>
                                        <p:tgtEl>
                                          <p:sndTgt r:embed="rId4" name="laser.wav"/>
                                        </p:tgtEl>
                                      </p:cMediaNode>
                                    </p:audio>
                                  </p:sub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737354"/>
                                        </p:tgtEl>
                                        <p:attrNameLst>
                                          <p:attrName>style.visibility</p:attrName>
                                        </p:attrNameLst>
                                      </p:cBhvr>
                                      <p:to>
                                        <p:strVal val="visible"/>
                                      </p:to>
                                    </p:set>
                                    <p:anim calcmode="lin" valueType="num">
                                      <p:cBhvr additive="base">
                                        <p:cTn id="39" dur="500" fill="hold"/>
                                        <p:tgtEl>
                                          <p:spTgt spid="737354"/>
                                        </p:tgtEl>
                                        <p:attrNameLst>
                                          <p:attrName>ppt_x</p:attrName>
                                        </p:attrNameLst>
                                      </p:cBhvr>
                                      <p:tavLst>
                                        <p:tav tm="0">
                                          <p:val>
                                            <p:strVal val="#ppt_x"/>
                                          </p:val>
                                        </p:tav>
                                        <p:tav tm="100000">
                                          <p:val>
                                            <p:strVal val="#ppt_x"/>
                                          </p:val>
                                        </p:tav>
                                      </p:tavLst>
                                    </p:anim>
                                    <p:anim calcmode="lin" valueType="num">
                                      <p:cBhvr additive="base">
                                        <p:cTn id="40" dur="500" fill="hold"/>
                                        <p:tgtEl>
                                          <p:spTgt spid="737354"/>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2" name="chimes.wav"/>
                                        </p:tgtEl>
                                      </p:cMediaNode>
                                    </p:audio>
                                  </p:subTnLst>
                                </p:cTn>
                              </p:par>
                            </p:childTnLst>
                          </p:cTn>
                        </p:par>
                      </p:childTnLst>
                    </p:cTn>
                  </p:par>
                  <p:par>
                    <p:cTn id="41" fill="hold">
                      <p:stCondLst>
                        <p:cond delay="indefinite"/>
                      </p:stCondLst>
                      <p:childTnLst>
                        <p:par>
                          <p:cTn id="42" fill="hold">
                            <p:stCondLst>
                              <p:cond delay="0"/>
                            </p:stCondLst>
                            <p:childTnLst>
                              <p:par>
                                <p:cTn id="43" presetID="18" presetClass="entr" presetSubtype="12" fill="hold" nodeType="clickEffect">
                                  <p:stCondLst>
                                    <p:cond delay="0"/>
                                  </p:stCondLst>
                                  <p:childTnLst>
                                    <p:set>
                                      <p:cBhvr>
                                        <p:cTn id="44" dur="1" fill="hold">
                                          <p:stCondLst>
                                            <p:cond delay="0"/>
                                          </p:stCondLst>
                                        </p:cTn>
                                        <p:tgtEl>
                                          <p:spTgt spid="737364"/>
                                        </p:tgtEl>
                                        <p:attrNameLst>
                                          <p:attrName>style.visibility</p:attrName>
                                        </p:attrNameLst>
                                      </p:cBhvr>
                                      <p:to>
                                        <p:strVal val="visible"/>
                                      </p:to>
                                    </p:set>
                                    <p:animEffect transition="in" filter="strips(downLeft)">
                                      <p:cBhvr>
                                        <p:cTn id="45" dur="500"/>
                                        <p:tgtEl>
                                          <p:spTgt spid="737364"/>
                                        </p:tgtEl>
                                      </p:cBhvr>
                                    </p:animEffect>
                                  </p:childTnLst>
                                  <p:subTnLst>
                                    <p:audio>
                                      <p:cMediaNode>
                                        <p:cTn display="0" masterRel="sameClick">
                                          <p:stCondLst>
                                            <p:cond evt="begin" delay="0">
                                              <p:tn val="43"/>
                                            </p:cond>
                                          </p:stCondLst>
                                          <p:endCondLst>
                                            <p:cond evt="onStopAudio" delay="0">
                                              <p:tgtEl>
                                                <p:sldTgt/>
                                              </p:tgtEl>
                                            </p:cond>
                                          </p:endCondLst>
                                        </p:cTn>
                                        <p:tgtEl>
                                          <p:sndTgt r:embed="rId4" name="laser.wav"/>
                                        </p:tgtEl>
                                      </p:cMediaNode>
                                    </p:audio>
                                  </p:sub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737365"/>
                                        </p:tgtEl>
                                        <p:attrNameLst>
                                          <p:attrName>style.visibility</p:attrName>
                                        </p:attrNameLst>
                                      </p:cBhvr>
                                      <p:to>
                                        <p:strVal val="visible"/>
                                      </p:to>
                                    </p:set>
                                    <p:anim calcmode="lin" valueType="num">
                                      <p:cBhvr additive="base">
                                        <p:cTn id="50" dur="500" fill="hold"/>
                                        <p:tgtEl>
                                          <p:spTgt spid="737365"/>
                                        </p:tgtEl>
                                        <p:attrNameLst>
                                          <p:attrName>ppt_x</p:attrName>
                                        </p:attrNameLst>
                                      </p:cBhvr>
                                      <p:tavLst>
                                        <p:tav tm="0">
                                          <p:val>
                                            <p:strVal val="#ppt_x"/>
                                          </p:val>
                                        </p:tav>
                                        <p:tav tm="100000">
                                          <p:val>
                                            <p:strVal val="#ppt_x"/>
                                          </p:val>
                                        </p:tav>
                                      </p:tavLst>
                                    </p:anim>
                                    <p:anim calcmode="lin" valueType="num">
                                      <p:cBhvr additive="base">
                                        <p:cTn id="51" dur="500" fill="hold"/>
                                        <p:tgtEl>
                                          <p:spTgt spid="737365"/>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8"/>
                                            </p:cond>
                                          </p:stCondLst>
                                          <p:endCondLst>
                                            <p:cond evt="onStopAudio" delay="0">
                                              <p:tgtEl>
                                                <p:sldTgt/>
                                              </p:tgtEl>
                                            </p:cond>
                                          </p:endCondLst>
                                        </p:cTn>
                                        <p:tgtEl>
                                          <p:sndTgt r:embed="rId5" name="bomb.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282" grpId="0"/>
      <p:bldP spid="737286" grpId="0" animBg="1"/>
      <p:bldP spid="737337" grpId="0" animBg="1"/>
      <p:bldP spid="737344" grpId="0" animBg="1"/>
      <p:bldP spid="737354" grpId="0" animBg="1"/>
      <p:bldP spid="737365"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8306" name="Text Box 2"/>
          <p:cNvSpPr txBox="1">
            <a:spLocks noChangeArrowheads="1"/>
          </p:cNvSpPr>
          <p:nvPr/>
        </p:nvSpPr>
        <p:spPr bwMode="auto">
          <a:xfrm>
            <a:off x="552996" y="158750"/>
            <a:ext cx="8039100" cy="579438"/>
          </a:xfrm>
          <a:prstGeom prst="rect">
            <a:avLst/>
          </a:prstGeom>
          <a:noFill/>
          <a:ln w="57150">
            <a:noFill/>
            <a:miter lim="800000"/>
            <a:headEnd/>
            <a:tailEnd/>
          </a:ln>
          <a:effectLst/>
        </p:spPr>
        <p:txBody>
          <a:bodyPr>
            <a:spAutoFit/>
          </a:bodyPr>
          <a:lstStyle/>
          <a:p>
            <a:pPr marL="177800" indent="-177800" algn="just">
              <a:spcBef>
                <a:spcPct val="20000"/>
              </a:spcBef>
              <a:tabLst>
                <a:tab pos="177800" algn="l"/>
              </a:tabLst>
            </a:pPr>
            <a:r>
              <a:rPr lang="en-US" altLang="zh-CN" sz="3200" b="1" dirty="0">
                <a:solidFill>
                  <a:srgbClr val="FF3300"/>
                </a:solidFill>
                <a:effectLst>
                  <a:outerShdw blurRad="38100" dist="38100" dir="2700000" algn="tl">
                    <a:srgbClr val="000000"/>
                  </a:outerShdw>
                </a:effectLst>
                <a:latin typeface="隶书" pitchFamily="49" charset="-122"/>
                <a:ea typeface="隶书" pitchFamily="49" charset="-122"/>
              </a:rPr>
              <a:t>2.4  C</a:t>
            </a:r>
            <a:r>
              <a:rPr lang="zh-CN" altLang="en-US" sz="3200" b="1" dirty="0">
                <a:solidFill>
                  <a:srgbClr val="FF3300"/>
                </a:solidFill>
                <a:effectLst>
                  <a:outerShdw blurRad="38100" dist="38100" dir="2700000" algn="tl">
                    <a:srgbClr val="000000"/>
                  </a:outerShdw>
                </a:effectLst>
                <a:latin typeface="隶书" pitchFamily="49" charset="-122"/>
                <a:ea typeface="隶书" pitchFamily="49" charset="-122"/>
              </a:rPr>
              <a:t>语言程序的基本结构</a:t>
            </a:r>
            <a:r>
              <a:rPr lang="zh-CN" altLang="en-US" sz="3200" dirty="0">
                <a:latin typeface="隶书" pitchFamily="49" charset="-122"/>
                <a:ea typeface="隶书" pitchFamily="49" charset="-122"/>
              </a:rPr>
              <a:t> </a:t>
            </a:r>
          </a:p>
        </p:txBody>
      </p:sp>
      <p:sp>
        <p:nvSpPr>
          <p:cNvPr id="738310" name="Rectangle 6"/>
          <p:cNvSpPr>
            <a:spLocks noChangeArrowheads="1"/>
          </p:cNvSpPr>
          <p:nvPr/>
        </p:nvSpPr>
        <p:spPr bwMode="auto">
          <a:xfrm>
            <a:off x="687091" y="822325"/>
            <a:ext cx="7920037" cy="457200"/>
          </a:xfrm>
          <a:prstGeom prst="rect">
            <a:avLst/>
          </a:prstGeom>
          <a:noFill/>
          <a:ln w="9525">
            <a:noFill/>
            <a:miter lim="800000"/>
            <a:headEnd/>
            <a:tailEnd/>
          </a:ln>
          <a:effectLst/>
        </p:spPr>
        <p:txBody>
          <a:bodyPr anchor="ctr">
            <a:spAutoFit/>
          </a:bodyPr>
          <a:lstStyle/>
          <a:p>
            <a:r>
              <a:rPr lang="en-US" altLang="zh-CN" b="1" dirty="0">
                <a:solidFill>
                  <a:srgbClr val="FF66FF"/>
                </a:solidFill>
                <a:effectLst>
                  <a:outerShdw blurRad="38100" dist="38100" dir="2700000" algn="tl">
                    <a:srgbClr val="000000"/>
                  </a:outerShdw>
                </a:effectLst>
                <a:latin typeface="楷体" pitchFamily="49" charset="-122"/>
                <a:ea typeface="楷体" pitchFamily="49" charset="-122"/>
              </a:rPr>
              <a:t>【</a:t>
            </a:r>
            <a:r>
              <a:rPr lang="zh-CN" altLang="en-US" b="1" dirty="0">
                <a:solidFill>
                  <a:srgbClr val="FF66FF"/>
                </a:solidFill>
                <a:effectLst>
                  <a:outerShdw blurRad="38100" dist="38100" dir="2700000" algn="tl">
                    <a:srgbClr val="000000"/>
                  </a:outerShdw>
                </a:effectLst>
                <a:latin typeface="楷体" pitchFamily="49" charset="-122"/>
                <a:ea typeface="楷体" pitchFamily="49" charset="-122"/>
              </a:rPr>
              <a:t>例</a:t>
            </a:r>
            <a:r>
              <a:rPr lang="en-US" altLang="zh-CN" b="1" dirty="0">
                <a:solidFill>
                  <a:srgbClr val="FF66FF"/>
                </a:solidFill>
                <a:effectLst>
                  <a:outerShdw blurRad="38100" dist="38100" dir="2700000" algn="tl">
                    <a:srgbClr val="000000"/>
                  </a:outerShdw>
                </a:effectLst>
                <a:latin typeface="楷体" pitchFamily="49" charset="-122"/>
                <a:ea typeface="楷体" pitchFamily="49" charset="-122"/>
              </a:rPr>
              <a:t>3】</a:t>
            </a:r>
            <a:r>
              <a:rPr lang="zh-CN" altLang="en-US" b="1" dirty="0">
                <a:solidFill>
                  <a:srgbClr val="FF66FF"/>
                </a:solidFill>
                <a:effectLst>
                  <a:outerShdw blurRad="38100" dist="38100" dir="2700000" algn="tl">
                    <a:srgbClr val="000000"/>
                  </a:outerShdw>
                </a:effectLst>
                <a:latin typeface="楷体" pitchFamily="49" charset="-122"/>
                <a:ea typeface="楷体" pitchFamily="49" charset="-122"/>
              </a:rPr>
              <a:t>计算输入的两个整数的最大值</a:t>
            </a:r>
            <a:r>
              <a:rPr lang="zh-CN" altLang="en-US" dirty="0">
                <a:solidFill>
                  <a:srgbClr val="FF66FF"/>
                </a:solidFill>
                <a:latin typeface="楷体" pitchFamily="49" charset="-122"/>
                <a:ea typeface="楷体" pitchFamily="49" charset="-122"/>
              </a:rPr>
              <a:t> 。</a:t>
            </a:r>
          </a:p>
        </p:txBody>
      </p:sp>
      <p:sp>
        <p:nvSpPr>
          <p:cNvPr id="738311" name="Text Box 7"/>
          <p:cNvSpPr txBox="1">
            <a:spLocks noChangeArrowheads="1"/>
          </p:cNvSpPr>
          <p:nvPr/>
        </p:nvSpPr>
        <p:spPr bwMode="auto">
          <a:xfrm>
            <a:off x="970992" y="1427164"/>
            <a:ext cx="5269024" cy="5170487"/>
          </a:xfrm>
          <a:prstGeom prst="rect">
            <a:avLst/>
          </a:prstGeom>
          <a:blipFill>
            <a:blip r:embed="rId5" cstate="print"/>
            <a:tile tx="0" ty="0" sx="100000" sy="100000" flip="none" algn="tl"/>
          </a:blipFill>
          <a:ln w="38100">
            <a:solidFill>
              <a:srgbClr val="0080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marL="457200" indent="-457200"/>
            <a:r>
              <a:rPr lang="en-US" altLang="zh-CN" dirty="0">
                <a:effectLst>
                  <a:outerShdw blurRad="38100" dist="38100" dir="2700000" algn="tl">
                    <a:srgbClr val="FFFFFF"/>
                  </a:outerShdw>
                </a:effectLst>
              </a:rPr>
              <a:t>/* This is the third C program */</a:t>
            </a:r>
          </a:p>
          <a:p>
            <a:pPr marL="457200" indent="-457200"/>
            <a:r>
              <a:rPr lang="en-US" altLang="zh-CN" dirty="0">
                <a:effectLst>
                  <a:outerShdw blurRad="38100" dist="38100" dir="2700000" algn="tl">
                    <a:srgbClr val="FFFFFF"/>
                  </a:outerShdw>
                </a:effectLst>
              </a:rPr>
              <a:t>#include  &lt;</a:t>
            </a:r>
            <a:r>
              <a:rPr lang="en-US" altLang="zh-CN" dirty="0" err="1">
                <a:effectLst>
                  <a:outerShdw blurRad="38100" dist="38100" dir="2700000" algn="tl">
                    <a:srgbClr val="FFFFFF"/>
                  </a:outerShdw>
                </a:effectLst>
              </a:rPr>
              <a:t>stdio.h</a:t>
            </a:r>
            <a:r>
              <a:rPr lang="en-US" altLang="zh-CN" dirty="0">
                <a:effectLst>
                  <a:outerShdw blurRad="38100" dist="38100" dir="2700000" algn="tl">
                    <a:srgbClr val="FFFFFF"/>
                  </a:outerShdw>
                </a:effectLst>
              </a:rPr>
              <a:t>&gt;</a:t>
            </a:r>
          </a:p>
          <a:p>
            <a:pPr marL="457200" indent="-457200"/>
            <a:endParaRPr lang="en-US" altLang="zh-CN" dirty="0">
              <a:effectLst>
                <a:outerShdw blurRad="38100" dist="38100" dir="2700000" algn="tl">
                  <a:srgbClr val="FFFFFF"/>
                </a:outerShdw>
              </a:effectLst>
            </a:endParaRPr>
          </a:p>
          <a:p>
            <a:pPr marL="457200" indent="-457200"/>
            <a:r>
              <a:rPr lang="en-US" altLang="zh-CN" dirty="0" err="1">
                <a:effectLst>
                  <a:outerShdw blurRad="38100" dist="38100" dir="2700000" algn="tl">
                    <a:srgbClr val="FFFFFF"/>
                  </a:outerShdw>
                </a:effectLst>
              </a:rPr>
              <a:t>int</a:t>
            </a:r>
            <a:r>
              <a:rPr lang="en-US" altLang="zh-CN" dirty="0">
                <a:effectLst>
                  <a:outerShdw blurRad="38100" dist="38100" dir="2700000" algn="tl">
                    <a:srgbClr val="FFFFFF"/>
                  </a:outerShdw>
                </a:effectLst>
              </a:rPr>
              <a:t> max (</a:t>
            </a:r>
            <a:r>
              <a:rPr lang="en-US" altLang="zh-CN" dirty="0" err="1">
                <a:effectLst>
                  <a:outerShdw blurRad="38100" dist="38100" dir="2700000" algn="tl">
                    <a:srgbClr val="FFFFFF"/>
                  </a:outerShdw>
                </a:effectLst>
              </a:rPr>
              <a:t>int</a:t>
            </a:r>
            <a:r>
              <a:rPr lang="en-US" altLang="zh-CN" dirty="0">
                <a:effectLst>
                  <a:outerShdw blurRad="38100" dist="38100" dir="2700000" algn="tl">
                    <a:srgbClr val="FFFFFF"/>
                  </a:outerShdw>
                </a:effectLst>
              </a:rPr>
              <a:t> a, </a:t>
            </a:r>
            <a:r>
              <a:rPr lang="en-US" altLang="zh-CN" dirty="0" err="1">
                <a:effectLst>
                  <a:outerShdw blurRad="38100" dist="38100" dir="2700000" algn="tl">
                    <a:srgbClr val="FFFFFF"/>
                  </a:outerShdw>
                </a:effectLst>
              </a:rPr>
              <a:t>int</a:t>
            </a:r>
            <a:r>
              <a:rPr lang="en-US" altLang="zh-CN" dirty="0">
                <a:effectLst>
                  <a:outerShdw blurRad="38100" dist="38100" dir="2700000" algn="tl">
                    <a:srgbClr val="FFFFFF"/>
                  </a:outerShdw>
                </a:effectLst>
              </a:rPr>
              <a:t> b);</a:t>
            </a:r>
          </a:p>
          <a:p>
            <a:pPr marL="457200" indent="-457200"/>
            <a:endParaRPr lang="en-US" altLang="zh-CN" dirty="0">
              <a:effectLst>
                <a:outerShdw blurRad="38100" dist="38100" dir="2700000" algn="tl">
                  <a:srgbClr val="FFFFFF"/>
                </a:outerShdw>
              </a:effectLst>
            </a:endParaRPr>
          </a:p>
          <a:p>
            <a:pPr marL="457200" indent="-457200"/>
            <a:r>
              <a:rPr lang="en-US" altLang="zh-CN" b="1" dirty="0" err="1">
                <a:solidFill>
                  <a:srgbClr val="993300"/>
                </a:solidFill>
                <a:effectLst>
                  <a:outerShdw blurRad="38100" dist="38100" dir="2700000" algn="tl">
                    <a:srgbClr val="FFFFFF"/>
                  </a:outerShdw>
                </a:effectLst>
              </a:rPr>
              <a:t>int</a:t>
            </a:r>
            <a:r>
              <a:rPr lang="en-US" altLang="zh-CN" b="1" dirty="0">
                <a:solidFill>
                  <a:srgbClr val="993300"/>
                </a:solidFill>
                <a:effectLst>
                  <a:outerShdw blurRad="38100" dist="38100" dir="2700000" algn="tl">
                    <a:srgbClr val="FFFFFF"/>
                  </a:outerShdw>
                </a:effectLst>
              </a:rPr>
              <a:t> main (  )</a:t>
            </a:r>
          </a:p>
          <a:p>
            <a:pPr marL="457200" indent="-457200"/>
            <a:r>
              <a:rPr lang="en-US" altLang="zh-CN" dirty="0">
                <a:effectLst>
                  <a:outerShdw blurRad="38100" dist="38100" dir="2700000" algn="tl">
                    <a:srgbClr val="FFFFFF"/>
                  </a:outerShdw>
                </a:effectLst>
              </a:rPr>
              <a:t>{</a:t>
            </a:r>
          </a:p>
          <a:p>
            <a:pPr marL="457200" indent="-457200"/>
            <a:r>
              <a:rPr lang="en-US" altLang="zh-CN" dirty="0">
                <a:effectLst>
                  <a:outerShdw blurRad="38100" dist="38100" dir="2700000" algn="tl">
                    <a:srgbClr val="FFFFFF"/>
                  </a:outerShdw>
                </a:effectLst>
              </a:rPr>
              <a:t>  </a:t>
            </a:r>
            <a:r>
              <a:rPr lang="en-US" altLang="zh-CN" dirty="0" err="1">
                <a:effectLst>
                  <a:outerShdw blurRad="38100" dist="38100" dir="2700000" algn="tl">
                    <a:srgbClr val="FFFFFF"/>
                  </a:outerShdw>
                </a:effectLst>
              </a:rPr>
              <a:t>int</a:t>
            </a:r>
            <a:r>
              <a:rPr lang="en-US" altLang="zh-CN" dirty="0">
                <a:effectLst>
                  <a:outerShdw blurRad="38100" dist="38100" dir="2700000" algn="tl">
                    <a:srgbClr val="FFFFFF"/>
                  </a:outerShdw>
                </a:effectLst>
              </a:rPr>
              <a:t> x, y, z;</a:t>
            </a:r>
          </a:p>
          <a:p>
            <a:pPr marL="457200" indent="-457200"/>
            <a:r>
              <a:rPr lang="en-US" altLang="zh-CN" dirty="0">
                <a:effectLst>
                  <a:outerShdw blurRad="38100" dist="38100" dir="2700000" algn="tl">
                    <a:srgbClr val="FFFFFF"/>
                  </a:outerShdw>
                </a:effectLst>
              </a:rPr>
              <a:t>  </a:t>
            </a:r>
            <a:r>
              <a:rPr lang="en-US" altLang="zh-CN" dirty="0" err="1">
                <a:effectLst>
                  <a:outerShdw blurRad="38100" dist="38100" dir="2700000" algn="tl">
                    <a:srgbClr val="FFFFFF"/>
                  </a:outerShdw>
                </a:effectLst>
              </a:rPr>
              <a:t>scanf</a:t>
            </a:r>
            <a:r>
              <a:rPr lang="en-US" altLang="zh-CN" dirty="0">
                <a:effectLst>
                  <a:outerShdw blurRad="38100" dist="38100" dir="2700000" algn="tl">
                    <a:srgbClr val="FFFFFF"/>
                  </a:outerShdw>
                </a:effectLst>
              </a:rPr>
              <a:t> ("%</a:t>
            </a:r>
            <a:r>
              <a:rPr lang="en-US" altLang="zh-CN" dirty="0" err="1">
                <a:effectLst>
                  <a:outerShdw blurRad="38100" dist="38100" dir="2700000" algn="tl">
                    <a:srgbClr val="FFFFFF"/>
                  </a:outerShdw>
                </a:effectLst>
              </a:rPr>
              <a:t>d%d</a:t>
            </a:r>
            <a:r>
              <a:rPr lang="en-US" altLang="zh-CN" dirty="0">
                <a:effectLst>
                  <a:outerShdw blurRad="38100" dist="38100" dir="2700000" algn="tl">
                    <a:srgbClr val="FFFFFF"/>
                  </a:outerShdw>
                </a:effectLst>
              </a:rPr>
              <a:t>", &amp;x, &amp;y);</a:t>
            </a:r>
          </a:p>
          <a:p>
            <a:pPr marL="457200" indent="-457200"/>
            <a:r>
              <a:rPr lang="en-US" altLang="zh-CN" dirty="0">
                <a:effectLst>
                  <a:outerShdw blurRad="38100" dist="38100" dir="2700000" algn="tl">
                    <a:srgbClr val="FFFFFF"/>
                  </a:outerShdw>
                </a:effectLst>
              </a:rPr>
              <a:t>  z = max (x, y);</a:t>
            </a:r>
          </a:p>
          <a:p>
            <a:pPr marL="457200" indent="-457200"/>
            <a:r>
              <a:rPr lang="en-US" altLang="zh-CN" dirty="0">
                <a:effectLst>
                  <a:outerShdw blurRad="38100" dist="38100" dir="2700000" algn="tl">
                    <a:srgbClr val="FFFFFF"/>
                  </a:outerShdw>
                </a:effectLst>
              </a:rPr>
              <a:t>  </a:t>
            </a:r>
            <a:r>
              <a:rPr lang="en-US" altLang="zh-CN" dirty="0" err="1">
                <a:effectLst>
                  <a:outerShdw blurRad="38100" dist="38100" dir="2700000" algn="tl">
                    <a:srgbClr val="FFFFFF"/>
                  </a:outerShdw>
                </a:effectLst>
              </a:rPr>
              <a:t>printf</a:t>
            </a:r>
            <a:r>
              <a:rPr lang="en-US" altLang="zh-CN" dirty="0">
                <a:effectLst>
                  <a:outerShdw blurRad="38100" dist="38100" dir="2700000" algn="tl">
                    <a:srgbClr val="FFFFFF"/>
                  </a:outerShdw>
                </a:effectLst>
              </a:rPr>
              <a:t> ("max = %d\n", z);</a:t>
            </a:r>
          </a:p>
          <a:p>
            <a:pPr marL="457200" indent="-457200"/>
            <a:r>
              <a:rPr lang="en-US" altLang="zh-CN" dirty="0">
                <a:effectLst>
                  <a:outerShdw blurRad="38100" dist="38100" dir="2700000" algn="tl">
                    <a:srgbClr val="FFFFFF"/>
                  </a:outerShdw>
                </a:effectLst>
              </a:rPr>
              <a:t>  return 0;</a:t>
            </a:r>
          </a:p>
          <a:p>
            <a:pPr marL="457200" indent="-457200"/>
            <a:r>
              <a:rPr lang="en-US" altLang="zh-CN" dirty="0">
                <a:effectLst>
                  <a:outerShdw blurRad="38100" dist="38100" dir="2700000" algn="tl">
                    <a:srgbClr val="FFFFFF"/>
                  </a:outerShdw>
                </a:effectLst>
              </a:rPr>
              <a:t>}</a:t>
            </a:r>
          </a:p>
        </p:txBody>
      </p:sp>
      <p:sp>
        <p:nvSpPr>
          <p:cNvPr id="738331" name="Text Box 27"/>
          <p:cNvSpPr txBox="1">
            <a:spLocks noChangeArrowheads="1"/>
          </p:cNvSpPr>
          <p:nvPr/>
        </p:nvSpPr>
        <p:spPr bwMode="auto">
          <a:xfrm>
            <a:off x="6769732" y="1427164"/>
            <a:ext cx="4726867" cy="5170487"/>
          </a:xfrm>
          <a:prstGeom prst="rect">
            <a:avLst/>
          </a:prstGeom>
          <a:blipFill>
            <a:blip r:embed="rId5" cstate="print"/>
            <a:tile tx="0" ty="0" sx="100000" sy="100000" flip="none" algn="tl"/>
          </a:blipFill>
          <a:ln w="38100">
            <a:solidFill>
              <a:srgbClr val="0080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marL="457200" indent="-457200"/>
            <a:r>
              <a:rPr lang="en-US" altLang="zh-CN" b="1" dirty="0" err="1">
                <a:solidFill>
                  <a:srgbClr val="993300"/>
                </a:solidFill>
                <a:effectLst>
                  <a:outerShdw blurRad="38100" dist="38100" dir="2700000" algn="tl">
                    <a:srgbClr val="FFFFFF"/>
                  </a:outerShdw>
                </a:effectLst>
              </a:rPr>
              <a:t>int</a:t>
            </a:r>
            <a:r>
              <a:rPr lang="en-US" altLang="zh-CN" b="1" dirty="0">
                <a:solidFill>
                  <a:srgbClr val="993300"/>
                </a:solidFill>
                <a:effectLst>
                  <a:outerShdw blurRad="38100" dist="38100" dir="2700000" algn="tl">
                    <a:srgbClr val="FFFFFF"/>
                  </a:outerShdw>
                </a:effectLst>
              </a:rPr>
              <a:t> max (</a:t>
            </a:r>
            <a:r>
              <a:rPr lang="en-US" altLang="zh-CN" b="1" dirty="0" err="1">
                <a:solidFill>
                  <a:srgbClr val="993300"/>
                </a:solidFill>
                <a:effectLst>
                  <a:outerShdw blurRad="38100" dist="38100" dir="2700000" algn="tl">
                    <a:srgbClr val="FFFFFF"/>
                  </a:outerShdw>
                </a:effectLst>
              </a:rPr>
              <a:t>int</a:t>
            </a:r>
            <a:r>
              <a:rPr lang="en-US" altLang="zh-CN" b="1" dirty="0">
                <a:solidFill>
                  <a:srgbClr val="993300"/>
                </a:solidFill>
                <a:effectLst>
                  <a:outerShdw blurRad="38100" dist="38100" dir="2700000" algn="tl">
                    <a:srgbClr val="FFFFFF"/>
                  </a:outerShdw>
                </a:effectLst>
              </a:rPr>
              <a:t> a, </a:t>
            </a:r>
            <a:r>
              <a:rPr lang="en-US" altLang="zh-CN" b="1" dirty="0" err="1">
                <a:solidFill>
                  <a:srgbClr val="993300"/>
                </a:solidFill>
                <a:effectLst>
                  <a:outerShdw blurRad="38100" dist="38100" dir="2700000" algn="tl">
                    <a:srgbClr val="FFFFFF"/>
                  </a:outerShdw>
                </a:effectLst>
              </a:rPr>
              <a:t>int</a:t>
            </a:r>
            <a:r>
              <a:rPr lang="en-US" altLang="zh-CN" b="1" dirty="0">
                <a:solidFill>
                  <a:srgbClr val="993300"/>
                </a:solidFill>
                <a:effectLst>
                  <a:outerShdw blurRad="38100" dist="38100" dir="2700000" algn="tl">
                    <a:srgbClr val="FFFFFF"/>
                  </a:outerShdw>
                </a:effectLst>
              </a:rPr>
              <a:t> b)</a:t>
            </a:r>
          </a:p>
          <a:p>
            <a:pPr marL="457200" indent="-457200"/>
            <a:r>
              <a:rPr lang="en-US" altLang="zh-CN" dirty="0">
                <a:effectLst>
                  <a:outerShdw blurRad="38100" dist="38100" dir="2700000" algn="tl">
                    <a:srgbClr val="FFFFFF"/>
                  </a:outerShdw>
                </a:effectLst>
              </a:rPr>
              <a:t>{</a:t>
            </a:r>
          </a:p>
          <a:p>
            <a:pPr marL="457200" indent="-457200"/>
            <a:r>
              <a:rPr lang="en-US" altLang="zh-CN" dirty="0">
                <a:effectLst>
                  <a:outerShdw blurRad="38100" dist="38100" dir="2700000" algn="tl">
                    <a:srgbClr val="FFFFFF"/>
                  </a:outerShdw>
                </a:effectLst>
              </a:rPr>
              <a:t>  </a:t>
            </a:r>
            <a:r>
              <a:rPr lang="en-US" altLang="zh-CN" dirty="0" err="1">
                <a:effectLst>
                  <a:outerShdw blurRad="38100" dist="38100" dir="2700000" algn="tl">
                    <a:srgbClr val="FFFFFF"/>
                  </a:outerShdw>
                </a:effectLst>
              </a:rPr>
              <a:t>int</a:t>
            </a:r>
            <a:r>
              <a:rPr lang="en-US" altLang="zh-CN" dirty="0">
                <a:effectLst>
                  <a:outerShdw blurRad="38100" dist="38100" dir="2700000" algn="tl">
                    <a:srgbClr val="FFFFFF"/>
                  </a:outerShdw>
                </a:effectLst>
              </a:rPr>
              <a:t> c;</a:t>
            </a:r>
          </a:p>
          <a:p>
            <a:pPr marL="457200" indent="-457200"/>
            <a:endParaRPr lang="en-US" altLang="zh-CN" dirty="0">
              <a:effectLst>
                <a:outerShdw blurRad="38100" dist="38100" dir="2700000" algn="tl">
                  <a:srgbClr val="FFFFFF"/>
                </a:outerShdw>
              </a:effectLst>
            </a:endParaRPr>
          </a:p>
          <a:p>
            <a:pPr marL="457200" indent="-457200"/>
            <a:r>
              <a:rPr lang="en-US" altLang="zh-CN" dirty="0">
                <a:effectLst>
                  <a:outerShdw blurRad="38100" dist="38100" dir="2700000" algn="tl">
                    <a:srgbClr val="FFFFFF"/>
                  </a:outerShdw>
                </a:effectLst>
              </a:rPr>
              <a:t>  if  (a &gt; b)</a:t>
            </a:r>
          </a:p>
          <a:p>
            <a:pPr marL="457200" indent="-457200"/>
            <a:r>
              <a:rPr lang="en-US" altLang="zh-CN" dirty="0">
                <a:effectLst>
                  <a:outerShdw blurRad="38100" dist="38100" dir="2700000" algn="tl">
                    <a:srgbClr val="FFFFFF"/>
                  </a:outerShdw>
                </a:effectLst>
              </a:rPr>
              <a:t>      c = a;</a:t>
            </a:r>
          </a:p>
          <a:p>
            <a:pPr marL="457200" indent="-457200"/>
            <a:r>
              <a:rPr lang="en-US" altLang="zh-CN" dirty="0">
                <a:effectLst>
                  <a:outerShdw blurRad="38100" dist="38100" dir="2700000" algn="tl">
                    <a:srgbClr val="FFFFFF"/>
                  </a:outerShdw>
                </a:effectLst>
              </a:rPr>
              <a:t>  else</a:t>
            </a:r>
          </a:p>
          <a:p>
            <a:pPr marL="457200" indent="-457200"/>
            <a:r>
              <a:rPr lang="en-US" altLang="zh-CN" dirty="0">
                <a:effectLst>
                  <a:outerShdw blurRad="38100" dist="38100" dir="2700000" algn="tl">
                    <a:srgbClr val="FFFFFF"/>
                  </a:outerShdw>
                </a:effectLst>
              </a:rPr>
              <a:t>      c = b;</a:t>
            </a:r>
          </a:p>
          <a:p>
            <a:pPr marL="457200" indent="-457200"/>
            <a:r>
              <a:rPr lang="en-US" altLang="zh-CN" dirty="0">
                <a:effectLst>
                  <a:outerShdw blurRad="38100" dist="38100" dir="2700000" algn="tl">
                    <a:srgbClr val="FFFFFF"/>
                  </a:outerShdw>
                </a:effectLst>
              </a:rPr>
              <a:t>  return (c);  </a:t>
            </a:r>
          </a:p>
          <a:p>
            <a:pPr marL="457200" indent="-457200"/>
            <a:r>
              <a:rPr lang="en-US" altLang="zh-CN" dirty="0">
                <a:effectLst>
                  <a:outerShdw blurRad="38100" dist="38100" dir="2700000" algn="tl">
                    <a:srgbClr val="FFFFFF"/>
                  </a:outerShdw>
                </a:effectLst>
              </a:rPr>
              <a:t>}</a:t>
            </a:r>
          </a:p>
        </p:txBody>
      </p:sp>
      <p:grpSp>
        <p:nvGrpSpPr>
          <p:cNvPr id="738344" name="Group 40"/>
          <p:cNvGrpSpPr>
            <a:grpSpLocks/>
          </p:cNvGrpSpPr>
          <p:nvPr/>
        </p:nvGrpSpPr>
        <p:grpSpPr bwMode="auto">
          <a:xfrm>
            <a:off x="1001156" y="2065339"/>
            <a:ext cx="4289425" cy="974726"/>
            <a:chOff x="387" y="1301"/>
            <a:chExt cx="2702" cy="614"/>
          </a:xfrm>
        </p:grpSpPr>
        <p:sp>
          <p:nvSpPr>
            <p:cNvPr id="738333" name="AutoShape 29"/>
            <p:cNvSpPr>
              <a:spLocks/>
            </p:cNvSpPr>
            <p:nvPr/>
          </p:nvSpPr>
          <p:spPr bwMode="auto">
            <a:xfrm>
              <a:off x="1913" y="1301"/>
              <a:ext cx="1176" cy="227"/>
            </a:xfrm>
            <a:prstGeom prst="borderCallout2">
              <a:avLst>
                <a:gd name="adj1" fmla="val 31718"/>
                <a:gd name="adj2" fmla="val -4083"/>
                <a:gd name="adj3" fmla="val 31718"/>
                <a:gd name="adj4" fmla="val -26019"/>
                <a:gd name="adj5" fmla="val 174889"/>
                <a:gd name="adj6" fmla="val -48894"/>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path path="circle">
                <a:fillToRect r="100000" b="100000"/>
              </a:path>
              <a:tileRect l="-100000" t="-100000"/>
            </a:gradFill>
            <a:ln w="19050">
              <a:solidFill>
                <a:srgbClr val="FF0000"/>
              </a:solidFill>
              <a:miter lim="800000"/>
              <a:headEnd/>
              <a:tailEnd/>
            </a:ln>
            <a:effectLst>
              <a:outerShdw blurRad="50800" dist="38100" dir="2700000" algn="tl" rotWithShape="0">
                <a:prstClr val="black">
                  <a:alpha val="40000"/>
                </a:prstClr>
              </a:outerShdw>
            </a:effectLst>
          </p:spPr>
          <p:txBody>
            <a:bodyPr/>
            <a:lstStyle/>
            <a:p>
              <a:pPr algn="ctr"/>
              <a:r>
                <a:rPr lang="zh-CN" altLang="en-US" sz="1800" b="1" dirty="0">
                  <a:solidFill>
                    <a:schemeClr val="accent2"/>
                  </a:solidFill>
                  <a:latin typeface="楷体" pitchFamily="49" charset="-122"/>
                  <a:ea typeface="楷体" pitchFamily="49" charset="-122"/>
                </a:rPr>
                <a:t>自定义函数声明</a:t>
              </a:r>
            </a:p>
          </p:txBody>
        </p:sp>
        <p:sp>
          <p:nvSpPr>
            <p:cNvPr id="738334" name="Oval 30"/>
            <p:cNvSpPr>
              <a:spLocks noChangeArrowheads="1"/>
            </p:cNvSpPr>
            <p:nvPr/>
          </p:nvSpPr>
          <p:spPr bwMode="auto">
            <a:xfrm>
              <a:off x="387" y="1602"/>
              <a:ext cx="1768" cy="313"/>
            </a:xfrm>
            <a:prstGeom prst="ellipse">
              <a:avLst/>
            </a:prstGeom>
            <a:noFill/>
            <a:ln w="28575">
              <a:solidFill>
                <a:srgbClr val="FF0000"/>
              </a:solidFill>
              <a:round/>
              <a:headEnd/>
              <a:tailEnd/>
            </a:ln>
            <a:effectLst>
              <a:outerShdw blurRad="50800" dist="38100" dir="2700000" algn="tl" rotWithShape="0">
                <a:prstClr val="black">
                  <a:alpha val="40000"/>
                </a:prstClr>
              </a:outerShdw>
            </a:effectLst>
          </p:spPr>
          <p:txBody>
            <a:bodyPr wrap="none" anchor="ctr"/>
            <a:lstStyle/>
            <a:p>
              <a:endParaRPr lang="zh-CN" altLang="en-US"/>
            </a:p>
          </p:txBody>
        </p:sp>
      </p:grpSp>
      <p:grpSp>
        <p:nvGrpSpPr>
          <p:cNvPr id="738345" name="Group 41"/>
          <p:cNvGrpSpPr>
            <a:grpSpLocks/>
          </p:cNvGrpSpPr>
          <p:nvPr/>
        </p:nvGrpSpPr>
        <p:grpSpPr bwMode="auto">
          <a:xfrm>
            <a:off x="1031317" y="3721100"/>
            <a:ext cx="4171950" cy="1479550"/>
            <a:chOff x="406" y="2344"/>
            <a:chExt cx="2628" cy="932"/>
          </a:xfrm>
        </p:grpSpPr>
        <p:sp>
          <p:nvSpPr>
            <p:cNvPr id="738335" name="Oval 31"/>
            <p:cNvSpPr>
              <a:spLocks noChangeArrowheads="1"/>
            </p:cNvSpPr>
            <p:nvPr/>
          </p:nvSpPr>
          <p:spPr bwMode="auto">
            <a:xfrm>
              <a:off x="406" y="3025"/>
              <a:ext cx="1385" cy="251"/>
            </a:xfrm>
            <a:prstGeom prst="ellipse">
              <a:avLst/>
            </a:prstGeom>
            <a:noFill/>
            <a:ln w="28575">
              <a:solidFill>
                <a:srgbClr val="FF0000"/>
              </a:solidFill>
              <a:round/>
              <a:headEnd/>
              <a:tailEnd/>
            </a:ln>
            <a:effectLst>
              <a:outerShdw blurRad="50800" dist="38100" dir="2700000" algn="tl" rotWithShape="0">
                <a:prstClr val="black">
                  <a:alpha val="40000"/>
                </a:prstClr>
              </a:outerShdw>
            </a:effectLst>
          </p:spPr>
          <p:txBody>
            <a:bodyPr wrap="none" anchor="ctr"/>
            <a:lstStyle/>
            <a:p>
              <a:endParaRPr lang="zh-CN" altLang="en-US"/>
            </a:p>
          </p:txBody>
        </p:sp>
        <p:sp>
          <p:nvSpPr>
            <p:cNvPr id="738336" name="AutoShape 32"/>
            <p:cNvSpPr>
              <a:spLocks/>
            </p:cNvSpPr>
            <p:nvPr/>
          </p:nvSpPr>
          <p:spPr bwMode="auto">
            <a:xfrm>
              <a:off x="1858" y="2344"/>
              <a:ext cx="1176" cy="227"/>
            </a:xfrm>
            <a:prstGeom prst="borderCallout2">
              <a:avLst>
                <a:gd name="adj1" fmla="val 31718"/>
                <a:gd name="adj2" fmla="val -4083"/>
                <a:gd name="adj3" fmla="val 31718"/>
                <a:gd name="adj4" fmla="val -31037"/>
                <a:gd name="adj5" fmla="val 322468"/>
                <a:gd name="adj6" fmla="val -59097"/>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path path="circle">
                <a:fillToRect r="100000" b="100000"/>
              </a:path>
              <a:tileRect l="-100000" t="-100000"/>
            </a:gradFill>
            <a:ln w="19050">
              <a:solidFill>
                <a:srgbClr val="FF0000"/>
              </a:solidFill>
              <a:miter lim="800000"/>
              <a:headEnd/>
              <a:tailEnd/>
            </a:ln>
            <a:effectLst>
              <a:outerShdw blurRad="50800" dist="38100" dir="2700000" algn="tl" rotWithShape="0">
                <a:prstClr val="black">
                  <a:alpha val="40000"/>
                </a:prstClr>
              </a:outerShdw>
            </a:effectLst>
          </p:spPr>
          <p:txBody>
            <a:bodyPr/>
            <a:lstStyle/>
            <a:p>
              <a:pPr algn="ctr"/>
              <a:r>
                <a:rPr lang="zh-CN" altLang="en-US" sz="1800" b="1" dirty="0">
                  <a:solidFill>
                    <a:schemeClr val="accent2"/>
                  </a:solidFill>
                  <a:latin typeface="+mn-lt"/>
                  <a:ea typeface="楷体" pitchFamily="49" charset="-122"/>
                </a:rPr>
                <a:t>自定义函数调用</a:t>
              </a:r>
            </a:p>
          </p:txBody>
        </p:sp>
      </p:grpSp>
      <p:sp>
        <p:nvSpPr>
          <p:cNvPr id="738337" name="AutoShape 33"/>
          <p:cNvSpPr>
            <a:spLocks/>
          </p:cNvSpPr>
          <p:nvPr/>
        </p:nvSpPr>
        <p:spPr bwMode="auto">
          <a:xfrm>
            <a:off x="8487408" y="549276"/>
            <a:ext cx="1866900" cy="360363"/>
          </a:xfrm>
          <a:prstGeom prst="borderCallout2">
            <a:avLst>
              <a:gd name="adj1" fmla="val 31718"/>
              <a:gd name="adj2" fmla="val -4083"/>
              <a:gd name="adj3" fmla="val 31718"/>
              <a:gd name="adj4" fmla="val -27125"/>
              <a:gd name="adj5" fmla="val 292069"/>
              <a:gd name="adj6" fmla="val -51106"/>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path path="circle">
              <a:fillToRect t="100000" r="100000"/>
            </a:path>
            <a:tileRect l="-100000" b="-100000"/>
          </a:gradFill>
          <a:ln w="9525">
            <a:solidFill>
              <a:schemeClr val="tx1"/>
            </a:solidFill>
            <a:miter lim="800000"/>
            <a:headEnd/>
            <a:tailEnd/>
          </a:ln>
          <a:effectLst>
            <a:outerShdw blurRad="50800" dist="38100" dir="2700000" algn="tl" rotWithShape="0">
              <a:prstClr val="black">
                <a:alpha val="40000"/>
              </a:prstClr>
            </a:outerShdw>
          </a:effectLst>
        </p:spPr>
        <p:txBody>
          <a:bodyPr/>
          <a:lstStyle/>
          <a:p>
            <a:pPr algn="ctr"/>
            <a:r>
              <a:rPr lang="zh-CN" altLang="en-US" sz="1800" b="1" dirty="0">
                <a:solidFill>
                  <a:schemeClr val="accent2"/>
                </a:solidFill>
                <a:latin typeface="+mn-lt"/>
                <a:ea typeface="楷体" pitchFamily="49" charset="-122"/>
              </a:rPr>
              <a:t>自定义函数</a:t>
            </a:r>
            <a:r>
              <a:rPr lang="en-US" altLang="zh-CN" sz="1800" b="1" dirty="0">
                <a:solidFill>
                  <a:schemeClr val="accent2"/>
                </a:solidFill>
                <a:latin typeface="+mn-lt"/>
                <a:ea typeface="楷体" pitchFamily="49" charset="-122"/>
              </a:rPr>
              <a:t>max</a:t>
            </a:r>
          </a:p>
        </p:txBody>
      </p:sp>
      <p:grpSp>
        <p:nvGrpSpPr>
          <p:cNvPr id="738347" name="Group 43"/>
          <p:cNvGrpSpPr>
            <a:grpSpLocks/>
          </p:cNvGrpSpPr>
          <p:nvPr/>
        </p:nvGrpSpPr>
        <p:grpSpPr bwMode="auto">
          <a:xfrm>
            <a:off x="7907970" y="1503363"/>
            <a:ext cx="2560638" cy="1147762"/>
            <a:chOff x="3940" y="938"/>
            <a:chExt cx="1613" cy="723"/>
          </a:xfrm>
        </p:grpSpPr>
        <p:sp>
          <p:nvSpPr>
            <p:cNvPr id="738338" name="Oval 34"/>
            <p:cNvSpPr>
              <a:spLocks noChangeArrowheads="1"/>
            </p:cNvSpPr>
            <p:nvPr/>
          </p:nvSpPr>
          <p:spPr bwMode="auto">
            <a:xfrm>
              <a:off x="3940" y="938"/>
              <a:ext cx="981" cy="251"/>
            </a:xfrm>
            <a:prstGeom prst="ellipse">
              <a:avLst/>
            </a:prstGeom>
            <a:noFill/>
            <a:ln w="28575">
              <a:solidFill>
                <a:srgbClr val="3366FF"/>
              </a:solidFill>
              <a:round/>
              <a:headEnd/>
              <a:tailEnd/>
            </a:ln>
            <a:effectLst>
              <a:outerShdw blurRad="50800" dist="38100" dir="2700000" algn="tl" rotWithShape="0">
                <a:prstClr val="black">
                  <a:alpha val="40000"/>
                </a:prstClr>
              </a:outerShdw>
            </a:effectLst>
          </p:spPr>
          <p:txBody>
            <a:bodyPr wrap="none" anchor="ctr"/>
            <a:lstStyle/>
            <a:p>
              <a:pPr algn="ctr"/>
              <a:endParaRPr lang="zh-CN" altLang="zh-CN">
                <a:solidFill>
                  <a:schemeClr val="accent2"/>
                </a:solidFill>
              </a:endParaRPr>
            </a:p>
          </p:txBody>
        </p:sp>
        <p:sp>
          <p:nvSpPr>
            <p:cNvPr id="738339" name="AutoShape 35"/>
            <p:cNvSpPr>
              <a:spLocks/>
            </p:cNvSpPr>
            <p:nvPr/>
          </p:nvSpPr>
          <p:spPr bwMode="auto">
            <a:xfrm>
              <a:off x="4377" y="1434"/>
              <a:ext cx="1176" cy="227"/>
            </a:xfrm>
            <a:prstGeom prst="borderCallout2">
              <a:avLst>
                <a:gd name="adj1" fmla="val 31718"/>
                <a:gd name="adj2" fmla="val -4083"/>
                <a:gd name="adj3" fmla="val 31718"/>
                <a:gd name="adj4" fmla="val -12074"/>
                <a:gd name="adj5" fmla="val -127755"/>
                <a:gd name="adj6" fmla="val -20407"/>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path path="circle">
                <a:fillToRect t="100000" r="100000"/>
              </a:path>
              <a:tileRect l="-100000" b="-100000"/>
            </a:gradFill>
            <a:ln w="19050">
              <a:solidFill>
                <a:srgbClr val="0000FF"/>
              </a:solidFill>
              <a:miter lim="800000"/>
              <a:headEnd/>
              <a:tailEnd/>
            </a:ln>
            <a:effectLst>
              <a:outerShdw blurRad="50800" dist="38100" dir="2700000" algn="tl" rotWithShape="0">
                <a:prstClr val="black">
                  <a:alpha val="40000"/>
                </a:prstClr>
              </a:outerShdw>
            </a:effectLst>
          </p:spPr>
          <p:txBody>
            <a:bodyPr/>
            <a:lstStyle/>
            <a:p>
              <a:pPr algn="ctr"/>
              <a:r>
                <a:rPr lang="zh-CN" altLang="en-US" sz="1800" b="1" dirty="0">
                  <a:solidFill>
                    <a:schemeClr val="accent2"/>
                  </a:solidFill>
                  <a:latin typeface="楷体" pitchFamily="49" charset="-122"/>
                  <a:ea typeface="楷体" pitchFamily="49" charset="-122"/>
                </a:rPr>
                <a:t>带两个形参</a:t>
              </a:r>
            </a:p>
          </p:txBody>
        </p:sp>
      </p:grpSp>
      <p:grpSp>
        <p:nvGrpSpPr>
          <p:cNvPr id="738348" name="Group 44"/>
          <p:cNvGrpSpPr>
            <a:grpSpLocks/>
          </p:cNvGrpSpPr>
          <p:nvPr/>
        </p:nvGrpSpPr>
        <p:grpSpPr bwMode="auto">
          <a:xfrm>
            <a:off x="6831646" y="4422775"/>
            <a:ext cx="3527425" cy="1238250"/>
            <a:chOff x="3334" y="2786"/>
            <a:chExt cx="2222" cy="780"/>
          </a:xfrm>
        </p:grpSpPr>
        <p:sp>
          <p:nvSpPr>
            <p:cNvPr id="738340" name="Oval 36"/>
            <p:cNvSpPr>
              <a:spLocks noChangeArrowheads="1"/>
            </p:cNvSpPr>
            <p:nvPr/>
          </p:nvSpPr>
          <p:spPr bwMode="auto">
            <a:xfrm>
              <a:off x="3334" y="2786"/>
              <a:ext cx="981" cy="251"/>
            </a:xfrm>
            <a:prstGeom prst="ellipse">
              <a:avLst/>
            </a:prstGeom>
            <a:noFill/>
            <a:ln w="28575">
              <a:solidFill>
                <a:srgbClr val="3366FF"/>
              </a:solidFill>
              <a:round/>
              <a:headEnd/>
              <a:tailEnd/>
            </a:ln>
            <a:effectLst>
              <a:outerShdw blurRad="50800" dist="38100" dir="2700000" algn="tl" rotWithShape="0">
                <a:prstClr val="black">
                  <a:alpha val="40000"/>
                </a:prstClr>
              </a:outerShdw>
            </a:effectLst>
          </p:spPr>
          <p:txBody>
            <a:bodyPr wrap="none" anchor="ctr"/>
            <a:lstStyle/>
            <a:p>
              <a:pPr algn="ctr"/>
              <a:endParaRPr lang="zh-CN" altLang="zh-CN">
                <a:solidFill>
                  <a:schemeClr val="accent2"/>
                </a:solidFill>
              </a:endParaRPr>
            </a:p>
          </p:txBody>
        </p:sp>
        <p:sp>
          <p:nvSpPr>
            <p:cNvPr id="738341" name="AutoShape 37"/>
            <p:cNvSpPr>
              <a:spLocks/>
            </p:cNvSpPr>
            <p:nvPr/>
          </p:nvSpPr>
          <p:spPr bwMode="auto">
            <a:xfrm>
              <a:off x="4195" y="3339"/>
              <a:ext cx="1361" cy="227"/>
            </a:xfrm>
            <a:prstGeom prst="borderCallout2">
              <a:avLst>
                <a:gd name="adj1" fmla="val 31718"/>
                <a:gd name="adj2" fmla="val -3528"/>
                <a:gd name="adj3" fmla="val 31718"/>
                <a:gd name="adj4" fmla="val -10435"/>
                <a:gd name="adj5" fmla="val -127755"/>
                <a:gd name="adj6" fmla="val -17634"/>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path path="circle">
                <a:fillToRect r="100000" b="100000"/>
              </a:path>
              <a:tileRect l="-100000" t="-100000"/>
            </a:gradFill>
            <a:ln w="19050">
              <a:solidFill>
                <a:srgbClr val="0000FF"/>
              </a:solidFill>
              <a:miter lim="800000"/>
              <a:headEnd/>
              <a:tailEnd/>
            </a:ln>
            <a:effectLst>
              <a:outerShdw blurRad="50800" dist="38100" dir="2700000" algn="tl" rotWithShape="0">
                <a:prstClr val="black">
                  <a:alpha val="40000"/>
                </a:prstClr>
              </a:outerShdw>
            </a:effectLst>
          </p:spPr>
          <p:txBody>
            <a:bodyPr/>
            <a:lstStyle/>
            <a:p>
              <a:r>
                <a:rPr lang="zh-CN" altLang="en-US" sz="1800" b="1" dirty="0">
                  <a:solidFill>
                    <a:schemeClr val="accent2"/>
                  </a:solidFill>
                  <a:latin typeface="+mn-lt"/>
                  <a:ea typeface="楷体" pitchFamily="49" charset="-122"/>
                </a:rPr>
                <a:t>返回</a:t>
              </a:r>
              <a:r>
                <a:rPr lang="en-US" altLang="zh-CN" sz="1800" b="1" dirty="0">
                  <a:solidFill>
                    <a:schemeClr val="accent2"/>
                  </a:solidFill>
                  <a:latin typeface="+mn-lt"/>
                  <a:ea typeface="楷体" pitchFamily="49" charset="-122"/>
                </a:rPr>
                <a:t>a</a:t>
              </a:r>
              <a:r>
                <a:rPr lang="zh-CN" altLang="en-US" sz="1800" b="1" dirty="0">
                  <a:solidFill>
                    <a:schemeClr val="accent2"/>
                  </a:solidFill>
                  <a:latin typeface="+mn-lt"/>
                  <a:ea typeface="楷体" pitchFamily="49" charset="-122"/>
                </a:rPr>
                <a:t>、</a:t>
              </a:r>
              <a:r>
                <a:rPr lang="en-US" altLang="zh-CN" sz="1800" b="1" dirty="0">
                  <a:solidFill>
                    <a:schemeClr val="accent2"/>
                  </a:solidFill>
                  <a:latin typeface="+mn-lt"/>
                  <a:ea typeface="楷体" pitchFamily="49" charset="-122"/>
                </a:rPr>
                <a:t>b</a:t>
              </a:r>
              <a:r>
                <a:rPr lang="zh-CN" altLang="en-US" sz="1800" b="1" dirty="0">
                  <a:solidFill>
                    <a:schemeClr val="accent2"/>
                  </a:solidFill>
                  <a:latin typeface="+mn-lt"/>
                  <a:ea typeface="楷体" pitchFamily="49" charset="-122"/>
                </a:rPr>
                <a:t>中最大值</a:t>
              </a:r>
              <a:r>
                <a:rPr lang="en-US" altLang="zh-CN" sz="1800" b="1" dirty="0">
                  <a:solidFill>
                    <a:schemeClr val="accent2"/>
                  </a:solidFill>
                  <a:latin typeface="+mn-lt"/>
                  <a:ea typeface="楷体" pitchFamily="49" charset="-122"/>
                </a:rPr>
                <a:t>c</a:t>
              </a:r>
            </a:p>
          </p:txBody>
        </p:sp>
      </p:grpSp>
      <p:grpSp>
        <p:nvGrpSpPr>
          <p:cNvPr id="738346" name="Group 42"/>
          <p:cNvGrpSpPr>
            <a:grpSpLocks/>
          </p:cNvGrpSpPr>
          <p:nvPr/>
        </p:nvGrpSpPr>
        <p:grpSpPr bwMode="auto">
          <a:xfrm>
            <a:off x="6715759" y="1484314"/>
            <a:ext cx="3768725" cy="1654175"/>
            <a:chOff x="3261" y="935"/>
            <a:chExt cx="2374" cy="1042"/>
          </a:xfrm>
        </p:grpSpPr>
        <p:sp>
          <p:nvSpPr>
            <p:cNvPr id="738342" name="Oval 38"/>
            <p:cNvSpPr>
              <a:spLocks noChangeArrowheads="1"/>
            </p:cNvSpPr>
            <p:nvPr/>
          </p:nvSpPr>
          <p:spPr bwMode="auto">
            <a:xfrm>
              <a:off x="3261" y="935"/>
              <a:ext cx="362" cy="251"/>
            </a:xfrm>
            <a:prstGeom prst="ellipse">
              <a:avLst/>
            </a:prstGeom>
            <a:noFill/>
            <a:ln w="28575">
              <a:solidFill>
                <a:srgbClr val="FF00FF"/>
              </a:solidFill>
              <a:round/>
              <a:headEnd/>
              <a:tailEnd/>
            </a:ln>
            <a:effectLst>
              <a:outerShdw blurRad="50800" dist="38100" dir="2700000" algn="tl" rotWithShape="0">
                <a:prstClr val="black">
                  <a:alpha val="40000"/>
                </a:prstClr>
              </a:outerShdw>
            </a:effectLst>
          </p:spPr>
          <p:txBody>
            <a:bodyPr wrap="none" anchor="ctr"/>
            <a:lstStyle/>
            <a:p>
              <a:pPr algn="ctr"/>
              <a:endParaRPr lang="zh-CN" altLang="zh-CN">
                <a:solidFill>
                  <a:schemeClr val="accent2"/>
                </a:solidFill>
              </a:endParaRPr>
            </a:p>
          </p:txBody>
        </p:sp>
        <p:sp>
          <p:nvSpPr>
            <p:cNvPr id="738343" name="AutoShape 39"/>
            <p:cNvSpPr>
              <a:spLocks/>
            </p:cNvSpPr>
            <p:nvPr/>
          </p:nvSpPr>
          <p:spPr bwMode="auto">
            <a:xfrm>
              <a:off x="4459" y="1750"/>
              <a:ext cx="1176" cy="227"/>
            </a:xfrm>
            <a:prstGeom prst="borderCallout2">
              <a:avLst>
                <a:gd name="adj1" fmla="val 31718"/>
                <a:gd name="adj2" fmla="val -4083"/>
                <a:gd name="adj3" fmla="val 31718"/>
                <a:gd name="adj4" fmla="val -38181"/>
                <a:gd name="adj5" fmla="val -317181"/>
                <a:gd name="adj6" fmla="val -73810"/>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path path="circle">
                <a:fillToRect r="100000" b="100000"/>
              </a:path>
              <a:tileRect l="-100000" t="-100000"/>
            </a:gradFill>
            <a:ln w="19050">
              <a:solidFill>
                <a:srgbClr val="FF00FF"/>
              </a:solidFill>
              <a:miter lim="800000"/>
              <a:headEnd/>
              <a:tailEnd/>
            </a:ln>
            <a:effectLst>
              <a:outerShdw blurRad="50800" dist="38100" dir="2700000" algn="tl" rotWithShape="0">
                <a:prstClr val="black">
                  <a:alpha val="40000"/>
                </a:prstClr>
              </a:outerShdw>
            </a:effectLst>
          </p:spPr>
          <p:txBody>
            <a:bodyPr/>
            <a:lstStyle/>
            <a:p>
              <a:pPr algn="ctr"/>
              <a:r>
                <a:rPr lang="zh-CN" altLang="en-US" sz="1800" b="1" dirty="0">
                  <a:solidFill>
                    <a:schemeClr val="accent2"/>
                  </a:solidFill>
                  <a:latin typeface="楷体" pitchFamily="49" charset="-122"/>
                  <a:ea typeface="楷体" pitchFamily="49" charset="-122"/>
                </a:rPr>
                <a:t>返回值为整型数</a:t>
              </a:r>
            </a:p>
          </p:txBody>
        </p:sp>
      </p:grpSp>
      <p:sp>
        <p:nvSpPr>
          <p:cNvPr id="738349" name="Rectangle 45"/>
          <p:cNvSpPr>
            <a:spLocks noChangeArrowheads="1"/>
          </p:cNvSpPr>
          <p:nvPr/>
        </p:nvSpPr>
        <p:spPr bwMode="auto">
          <a:xfrm>
            <a:off x="3218980" y="5859726"/>
            <a:ext cx="4821236" cy="860425"/>
          </a:xfrm>
          <a:prstGeom prst="rect">
            <a:avLst/>
          </a:prstGeom>
          <a:solidFill>
            <a:srgbClr val="FFFFFF"/>
          </a:solidFill>
          <a:ln w="38100">
            <a:solidFill>
              <a:srgbClr val="FF00FF"/>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kumimoji="0" lang="zh-CN" altLang="en-US" sz="2000" b="1" dirty="0">
                <a:solidFill>
                  <a:srgbClr val="FF3300"/>
                </a:solidFill>
                <a:effectLst>
                  <a:outerShdw blurRad="38100" dist="38100" dir="2700000" algn="tl">
                    <a:srgbClr val="C0C0C0"/>
                  </a:outerShdw>
                </a:effectLst>
                <a:latin typeface="隶书" pitchFamily="49" charset="-122"/>
                <a:ea typeface="隶书" pitchFamily="49" charset="-122"/>
              </a:rPr>
              <a:t>假设输入：</a:t>
            </a:r>
            <a:r>
              <a:rPr kumimoji="0" lang="en-US" altLang="zh-CN" sz="2000" b="1" dirty="0">
                <a:effectLst>
                  <a:outerShdw blurRad="38100" dist="38100" dir="2700000" algn="tl">
                    <a:srgbClr val="C0C0C0"/>
                  </a:outerShdw>
                </a:effectLst>
                <a:latin typeface="+mn-lt"/>
                <a:ea typeface="+mj-ea"/>
              </a:rPr>
              <a:t>10 20</a:t>
            </a:r>
            <a:r>
              <a:rPr kumimoji="0" lang="en-US" altLang="zh-CN" b="1" dirty="0">
                <a:effectLst>
                  <a:outerShdw blurRad="38100" dist="38100" dir="2700000" algn="tl">
                    <a:srgbClr val="C0C0C0"/>
                  </a:outerShdw>
                </a:effectLst>
                <a:latin typeface="+mj-ea"/>
                <a:ea typeface="+mj-ea"/>
              </a:rPr>
              <a:t>↙</a:t>
            </a:r>
            <a:r>
              <a:rPr kumimoji="0" lang="en-US" altLang="zh-CN" sz="2000" b="1" dirty="0">
                <a:effectLst>
                  <a:outerShdw blurRad="38100" dist="38100" dir="2700000" algn="tl">
                    <a:srgbClr val="C0C0C0"/>
                  </a:outerShdw>
                </a:effectLst>
                <a:latin typeface="楷体_GB2312" pitchFamily="49" charset="-122"/>
                <a:ea typeface="楷体_GB2312" pitchFamily="49" charset="-122"/>
              </a:rPr>
              <a:t> </a:t>
            </a:r>
            <a:endParaRPr lang="en-US" altLang="zh-CN" sz="2000" b="1" dirty="0">
              <a:effectLst>
                <a:outerShdw blurRad="38100" dist="38100" dir="2700000" algn="tl">
                  <a:srgbClr val="C0C0C0"/>
                </a:outerShdw>
              </a:effectLst>
              <a:latin typeface="楷体_GB2312" pitchFamily="49" charset="-122"/>
              <a:ea typeface="楷体_GB2312" pitchFamily="49" charset="-122"/>
            </a:endParaRPr>
          </a:p>
          <a:p>
            <a:r>
              <a:rPr lang="zh-CN" altLang="en-US" sz="2000" b="1" dirty="0">
                <a:solidFill>
                  <a:srgbClr val="FF3300"/>
                </a:solidFill>
                <a:effectLst>
                  <a:outerShdw blurRad="38100" dist="38100" dir="2700000" algn="tl">
                    <a:srgbClr val="C0C0C0"/>
                  </a:outerShdw>
                </a:effectLst>
                <a:latin typeface="隶书" pitchFamily="49" charset="-122"/>
                <a:ea typeface="隶书" pitchFamily="49" charset="-122"/>
              </a:rPr>
              <a:t>运行结果：</a:t>
            </a:r>
            <a:r>
              <a:rPr lang="en-US" altLang="zh-CN" b="1" dirty="0">
                <a:solidFill>
                  <a:schemeClr val="accent2"/>
                </a:solidFill>
                <a:effectLst>
                  <a:outerShdw blurRad="38100" dist="38100" dir="2700000" algn="tl">
                    <a:srgbClr val="C0C0C0"/>
                  </a:outerShdw>
                </a:effectLst>
              </a:rPr>
              <a:t>max = 2</a:t>
            </a:r>
            <a:r>
              <a:rPr lang="en-US" altLang="zh-CN" b="1" dirty="0">
                <a:solidFill>
                  <a:schemeClr val="accent2"/>
                </a:solidFill>
              </a:rPr>
              <a:t>0</a:t>
            </a:r>
          </a:p>
        </p:txBody>
      </p:sp>
      <p:grpSp>
        <p:nvGrpSpPr>
          <p:cNvPr id="738350" name="Group 46"/>
          <p:cNvGrpSpPr>
            <a:grpSpLocks/>
          </p:cNvGrpSpPr>
          <p:nvPr/>
        </p:nvGrpSpPr>
        <p:grpSpPr bwMode="auto">
          <a:xfrm>
            <a:off x="-12154" y="0"/>
            <a:ext cx="446088" cy="6858000"/>
            <a:chOff x="0" y="0"/>
            <a:chExt cx="281" cy="4320"/>
          </a:xfrm>
        </p:grpSpPr>
        <p:sp>
          <p:nvSpPr>
            <p:cNvPr id="738351" name="Text Box 47"/>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kumimoji="0"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第二章 </a:t>
              </a:r>
            </a:p>
            <a:p>
              <a:pPr eaLnBrk="0" hangingPunct="0">
                <a:spcBef>
                  <a:spcPct val="50000"/>
                </a:spcBef>
              </a:pPr>
              <a:r>
                <a:rPr lang="zh-CN" altLang="en-US" sz="1800" b="1" dirty="0">
                  <a:solidFill>
                    <a:srgbClr val="3333CC"/>
                  </a:solidFill>
                  <a:latin typeface="Verdana" pitchFamily="34" charset="0"/>
                </a:rPr>
                <a:t>程序设计基础</a:t>
              </a:r>
            </a:p>
          </p:txBody>
        </p:sp>
        <p:sp>
          <p:nvSpPr>
            <p:cNvPr id="738352" name="Text Box 48"/>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8306"/>
                                        </p:tgtEl>
                                        <p:attrNameLst>
                                          <p:attrName>style.visibility</p:attrName>
                                        </p:attrNameLst>
                                      </p:cBhvr>
                                      <p:to>
                                        <p:strVal val="visible"/>
                                      </p:to>
                                    </p:set>
                                    <p:animEffect transition="in" filter="blinds(horizontal)">
                                      <p:cBhvr>
                                        <p:cTn id="7" dur="500"/>
                                        <p:tgtEl>
                                          <p:spTgt spid="738306"/>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8310"/>
                                        </p:tgtEl>
                                        <p:attrNameLst>
                                          <p:attrName>style.visibility</p:attrName>
                                        </p:attrNameLst>
                                      </p:cBhvr>
                                      <p:to>
                                        <p:strVal val="visible"/>
                                      </p:to>
                                    </p:set>
                                    <p:animEffect transition="in" filter="blinds(horizontal)">
                                      <p:cBhvr>
                                        <p:cTn id="12" dur="500"/>
                                        <p:tgtEl>
                                          <p:spTgt spid="738310"/>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38311"/>
                                        </p:tgtEl>
                                        <p:attrNameLst>
                                          <p:attrName>style.visibility</p:attrName>
                                        </p:attrNameLst>
                                      </p:cBhvr>
                                      <p:to>
                                        <p:strVal val="visible"/>
                                      </p:to>
                                    </p:set>
                                    <p:anim calcmode="lin" valueType="num">
                                      <p:cBhvr additive="base">
                                        <p:cTn id="17" dur="500" fill="hold"/>
                                        <p:tgtEl>
                                          <p:spTgt spid="738311"/>
                                        </p:tgtEl>
                                        <p:attrNameLst>
                                          <p:attrName>ppt_x</p:attrName>
                                        </p:attrNameLst>
                                      </p:cBhvr>
                                      <p:tavLst>
                                        <p:tav tm="0">
                                          <p:val>
                                            <p:strVal val="#ppt_x"/>
                                          </p:val>
                                        </p:tav>
                                        <p:tav tm="100000">
                                          <p:val>
                                            <p:strVal val="#ppt_x"/>
                                          </p:val>
                                        </p:tav>
                                      </p:tavLst>
                                    </p:anim>
                                    <p:anim calcmode="lin" valueType="num">
                                      <p:cBhvr additive="base">
                                        <p:cTn id="18" dur="500" fill="hold"/>
                                        <p:tgtEl>
                                          <p:spTgt spid="73831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chimes.wav"/>
                                        </p:tgtEl>
                                      </p:cMediaNode>
                                    </p:audio>
                                  </p:sub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38331"/>
                                        </p:tgtEl>
                                        <p:attrNameLst>
                                          <p:attrName>style.visibility</p:attrName>
                                        </p:attrNameLst>
                                      </p:cBhvr>
                                      <p:to>
                                        <p:strVal val="visible"/>
                                      </p:to>
                                    </p:set>
                                    <p:anim calcmode="lin" valueType="num">
                                      <p:cBhvr additive="base">
                                        <p:cTn id="23" dur="500" fill="hold"/>
                                        <p:tgtEl>
                                          <p:spTgt spid="738331"/>
                                        </p:tgtEl>
                                        <p:attrNameLst>
                                          <p:attrName>ppt_x</p:attrName>
                                        </p:attrNameLst>
                                      </p:cBhvr>
                                      <p:tavLst>
                                        <p:tav tm="0">
                                          <p:val>
                                            <p:strVal val="#ppt_x"/>
                                          </p:val>
                                        </p:tav>
                                        <p:tav tm="100000">
                                          <p:val>
                                            <p:strVal val="#ppt_x"/>
                                          </p:val>
                                        </p:tav>
                                      </p:tavLst>
                                    </p:anim>
                                    <p:anim calcmode="lin" valueType="num">
                                      <p:cBhvr additive="base">
                                        <p:cTn id="24" dur="500" fill="hold"/>
                                        <p:tgtEl>
                                          <p:spTgt spid="73833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chimes.wav"/>
                                        </p:tgtEl>
                                      </p:cMediaNode>
                                    </p:audio>
                                  </p:subTnLst>
                                </p:cTn>
                              </p:par>
                            </p:childTnLst>
                          </p:cTn>
                        </p:par>
                      </p:childTnLst>
                    </p:cTn>
                  </p:par>
                  <p:par>
                    <p:cTn id="25" fill="hold">
                      <p:stCondLst>
                        <p:cond delay="indefinite"/>
                      </p:stCondLst>
                      <p:childTnLst>
                        <p:par>
                          <p:cTn id="26" fill="hold">
                            <p:stCondLst>
                              <p:cond delay="0"/>
                            </p:stCondLst>
                            <p:childTnLst>
                              <p:par>
                                <p:cTn id="27" presetID="18" presetClass="entr" presetSubtype="12" fill="hold" nodeType="clickEffect">
                                  <p:stCondLst>
                                    <p:cond delay="0"/>
                                  </p:stCondLst>
                                  <p:childTnLst>
                                    <p:set>
                                      <p:cBhvr>
                                        <p:cTn id="28" dur="1" fill="hold">
                                          <p:stCondLst>
                                            <p:cond delay="0"/>
                                          </p:stCondLst>
                                        </p:cTn>
                                        <p:tgtEl>
                                          <p:spTgt spid="738344"/>
                                        </p:tgtEl>
                                        <p:attrNameLst>
                                          <p:attrName>style.visibility</p:attrName>
                                        </p:attrNameLst>
                                      </p:cBhvr>
                                      <p:to>
                                        <p:strVal val="visible"/>
                                      </p:to>
                                    </p:set>
                                    <p:animEffect transition="in" filter="strips(downLeft)">
                                      <p:cBhvr>
                                        <p:cTn id="29" dur="500"/>
                                        <p:tgtEl>
                                          <p:spTgt spid="738344"/>
                                        </p:tgtEl>
                                      </p:cBhvr>
                                    </p:animEffect>
                                  </p:childTnLst>
                                  <p:subTnLst>
                                    <p:audio>
                                      <p:cMediaNode>
                                        <p:cTn display="0" masterRel="sameClick">
                                          <p:stCondLst>
                                            <p:cond evt="begin" delay="0">
                                              <p:tn val="27"/>
                                            </p:cond>
                                          </p:stCondLst>
                                          <p:endCondLst>
                                            <p:cond evt="onStopAudio" delay="0">
                                              <p:tgtEl>
                                                <p:sldTgt/>
                                              </p:tgtEl>
                                            </p:cond>
                                          </p:endCondLst>
                                        </p:cTn>
                                        <p:tgtEl>
                                          <p:sndTgt r:embed="rId4" name="laser.wav"/>
                                        </p:tgtEl>
                                      </p:cMediaNode>
                                    </p:audio>
                                  </p:subTnLst>
                                </p:cTn>
                              </p:par>
                            </p:childTnLst>
                          </p:cTn>
                        </p:par>
                      </p:childTnLst>
                    </p:cTn>
                  </p:par>
                  <p:par>
                    <p:cTn id="30" fill="hold">
                      <p:stCondLst>
                        <p:cond delay="indefinite"/>
                      </p:stCondLst>
                      <p:childTnLst>
                        <p:par>
                          <p:cTn id="31" fill="hold">
                            <p:stCondLst>
                              <p:cond delay="0"/>
                            </p:stCondLst>
                            <p:childTnLst>
                              <p:par>
                                <p:cTn id="32" presetID="18" presetClass="entr" presetSubtype="12" fill="hold" nodeType="clickEffect">
                                  <p:stCondLst>
                                    <p:cond delay="0"/>
                                  </p:stCondLst>
                                  <p:childTnLst>
                                    <p:set>
                                      <p:cBhvr>
                                        <p:cTn id="33" dur="1" fill="hold">
                                          <p:stCondLst>
                                            <p:cond delay="0"/>
                                          </p:stCondLst>
                                        </p:cTn>
                                        <p:tgtEl>
                                          <p:spTgt spid="738345"/>
                                        </p:tgtEl>
                                        <p:attrNameLst>
                                          <p:attrName>style.visibility</p:attrName>
                                        </p:attrNameLst>
                                      </p:cBhvr>
                                      <p:to>
                                        <p:strVal val="visible"/>
                                      </p:to>
                                    </p:set>
                                    <p:animEffect transition="in" filter="strips(downLeft)">
                                      <p:cBhvr>
                                        <p:cTn id="34" dur="500"/>
                                        <p:tgtEl>
                                          <p:spTgt spid="738345"/>
                                        </p:tgtEl>
                                      </p:cBhvr>
                                    </p:animEffect>
                                  </p:childTnLst>
                                  <p:subTnLst>
                                    <p:audio>
                                      <p:cMediaNode>
                                        <p:cTn display="0" masterRel="sameClick">
                                          <p:stCondLst>
                                            <p:cond evt="begin" delay="0">
                                              <p:tn val="32"/>
                                            </p:cond>
                                          </p:stCondLst>
                                          <p:endCondLst>
                                            <p:cond evt="onStopAudio" delay="0">
                                              <p:tgtEl>
                                                <p:sldTgt/>
                                              </p:tgtEl>
                                            </p:cond>
                                          </p:endCondLst>
                                        </p:cTn>
                                        <p:tgtEl>
                                          <p:sndTgt r:embed="rId4" name="laser.wav"/>
                                        </p:tgtEl>
                                      </p:cMediaNode>
                                    </p:audio>
                                  </p:subTnLst>
                                </p:cTn>
                              </p:par>
                            </p:childTnLst>
                          </p:cTn>
                        </p:par>
                      </p:childTnLst>
                    </p:cTn>
                  </p:par>
                  <p:par>
                    <p:cTn id="35" fill="hold">
                      <p:stCondLst>
                        <p:cond delay="indefinite"/>
                      </p:stCondLst>
                      <p:childTnLst>
                        <p:par>
                          <p:cTn id="36" fill="hold">
                            <p:stCondLst>
                              <p:cond delay="0"/>
                            </p:stCondLst>
                            <p:childTnLst>
                              <p:par>
                                <p:cTn id="37" presetID="18" presetClass="entr" presetSubtype="12" fill="hold" grpId="0" nodeType="clickEffect">
                                  <p:stCondLst>
                                    <p:cond delay="0"/>
                                  </p:stCondLst>
                                  <p:childTnLst>
                                    <p:set>
                                      <p:cBhvr>
                                        <p:cTn id="38" dur="1" fill="hold">
                                          <p:stCondLst>
                                            <p:cond delay="0"/>
                                          </p:stCondLst>
                                        </p:cTn>
                                        <p:tgtEl>
                                          <p:spTgt spid="738337"/>
                                        </p:tgtEl>
                                        <p:attrNameLst>
                                          <p:attrName>style.visibility</p:attrName>
                                        </p:attrNameLst>
                                      </p:cBhvr>
                                      <p:to>
                                        <p:strVal val="visible"/>
                                      </p:to>
                                    </p:set>
                                    <p:animEffect transition="in" filter="strips(downLeft)">
                                      <p:cBhvr>
                                        <p:cTn id="39" dur="500"/>
                                        <p:tgtEl>
                                          <p:spTgt spid="738337"/>
                                        </p:tgtEl>
                                      </p:cBhvr>
                                    </p:animEffect>
                                  </p:childTnLst>
                                  <p:subTnLst>
                                    <p:audio>
                                      <p:cMediaNode>
                                        <p:cTn display="0" masterRel="sameClick">
                                          <p:stCondLst>
                                            <p:cond evt="begin" delay="0">
                                              <p:tn val="37"/>
                                            </p:cond>
                                          </p:stCondLst>
                                          <p:endCondLst>
                                            <p:cond evt="onStopAudio" delay="0">
                                              <p:tgtEl>
                                                <p:sldTgt/>
                                              </p:tgtEl>
                                            </p:cond>
                                          </p:endCondLst>
                                        </p:cTn>
                                        <p:tgtEl>
                                          <p:sndTgt r:embed="rId4" name="laser.wav"/>
                                        </p:tgtEl>
                                      </p:cMediaNode>
                                    </p:audio>
                                  </p:subTnLst>
                                </p:cTn>
                              </p:par>
                            </p:childTnLst>
                          </p:cTn>
                        </p:par>
                      </p:childTnLst>
                    </p:cTn>
                  </p:par>
                  <p:par>
                    <p:cTn id="40" fill="hold">
                      <p:stCondLst>
                        <p:cond delay="indefinite"/>
                      </p:stCondLst>
                      <p:childTnLst>
                        <p:par>
                          <p:cTn id="41" fill="hold">
                            <p:stCondLst>
                              <p:cond delay="0"/>
                            </p:stCondLst>
                            <p:childTnLst>
                              <p:par>
                                <p:cTn id="42" presetID="18" presetClass="entr" presetSubtype="12" fill="hold" nodeType="clickEffect">
                                  <p:stCondLst>
                                    <p:cond delay="0"/>
                                  </p:stCondLst>
                                  <p:childTnLst>
                                    <p:set>
                                      <p:cBhvr>
                                        <p:cTn id="43" dur="1" fill="hold">
                                          <p:stCondLst>
                                            <p:cond delay="0"/>
                                          </p:stCondLst>
                                        </p:cTn>
                                        <p:tgtEl>
                                          <p:spTgt spid="738346"/>
                                        </p:tgtEl>
                                        <p:attrNameLst>
                                          <p:attrName>style.visibility</p:attrName>
                                        </p:attrNameLst>
                                      </p:cBhvr>
                                      <p:to>
                                        <p:strVal val="visible"/>
                                      </p:to>
                                    </p:set>
                                    <p:animEffect transition="in" filter="strips(downLeft)">
                                      <p:cBhvr>
                                        <p:cTn id="44" dur="500"/>
                                        <p:tgtEl>
                                          <p:spTgt spid="738346"/>
                                        </p:tgtEl>
                                      </p:cBhvr>
                                    </p:animEffect>
                                  </p:childTnLst>
                                  <p:subTnLst>
                                    <p:audio>
                                      <p:cMediaNode>
                                        <p:cTn display="0" masterRel="sameClick">
                                          <p:stCondLst>
                                            <p:cond evt="begin" delay="0">
                                              <p:tn val="42"/>
                                            </p:cond>
                                          </p:stCondLst>
                                          <p:endCondLst>
                                            <p:cond evt="onStopAudio" delay="0">
                                              <p:tgtEl>
                                                <p:sldTgt/>
                                              </p:tgtEl>
                                            </p:cond>
                                          </p:endCondLst>
                                        </p:cTn>
                                        <p:tgtEl>
                                          <p:sndTgt r:embed="rId4" name="laser.wav"/>
                                        </p:tgtEl>
                                      </p:cMediaNode>
                                    </p:audio>
                                  </p:subTnLst>
                                </p:cTn>
                              </p:par>
                            </p:childTnLst>
                          </p:cTn>
                        </p:par>
                      </p:childTnLst>
                    </p:cTn>
                  </p:par>
                  <p:par>
                    <p:cTn id="45" fill="hold">
                      <p:stCondLst>
                        <p:cond delay="indefinite"/>
                      </p:stCondLst>
                      <p:childTnLst>
                        <p:par>
                          <p:cTn id="46" fill="hold">
                            <p:stCondLst>
                              <p:cond delay="0"/>
                            </p:stCondLst>
                            <p:childTnLst>
                              <p:par>
                                <p:cTn id="47" presetID="18" presetClass="entr" presetSubtype="12" fill="hold" nodeType="clickEffect">
                                  <p:stCondLst>
                                    <p:cond delay="0"/>
                                  </p:stCondLst>
                                  <p:childTnLst>
                                    <p:set>
                                      <p:cBhvr>
                                        <p:cTn id="48" dur="1" fill="hold">
                                          <p:stCondLst>
                                            <p:cond delay="0"/>
                                          </p:stCondLst>
                                        </p:cTn>
                                        <p:tgtEl>
                                          <p:spTgt spid="738347"/>
                                        </p:tgtEl>
                                        <p:attrNameLst>
                                          <p:attrName>style.visibility</p:attrName>
                                        </p:attrNameLst>
                                      </p:cBhvr>
                                      <p:to>
                                        <p:strVal val="visible"/>
                                      </p:to>
                                    </p:set>
                                    <p:animEffect transition="in" filter="strips(downLeft)">
                                      <p:cBhvr>
                                        <p:cTn id="49" dur="500"/>
                                        <p:tgtEl>
                                          <p:spTgt spid="738347"/>
                                        </p:tgtEl>
                                      </p:cBhvr>
                                    </p:animEffect>
                                  </p:childTnLst>
                                  <p:subTnLst>
                                    <p:audio>
                                      <p:cMediaNode>
                                        <p:cTn display="0" masterRel="sameClick">
                                          <p:stCondLst>
                                            <p:cond evt="begin" delay="0">
                                              <p:tn val="47"/>
                                            </p:cond>
                                          </p:stCondLst>
                                          <p:endCondLst>
                                            <p:cond evt="onStopAudio" delay="0">
                                              <p:tgtEl>
                                                <p:sldTgt/>
                                              </p:tgtEl>
                                            </p:cond>
                                          </p:endCondLst>
                                        </p:cTn>
                                        <p:tgtEl>
                                          <p:sndTgt r:embed="rId4" name="laser.wav"/>
                                        </p:tgtEl>
                                      </p:cMediaNode>
                                    </p:audio>
                                  </p:subTnLst>
                                </p:cTn>
                              </p:par>
                            </p:childTnLst>
                          </p:cTn>
                        </p:par>
                      </p:childTnLst>
                    </p:cTn>
                  </p:par>
                  <p:par>
                    <p:cTn id="50" fill="hold">
                      <p:stCondLst>
                        <p:cond delay="indefinite"/>
                      </p:stCondLst>
                      <p:childTnLst>
                        <p:par>
                          <p:cTn id="51" fill="hold">
                            <p:stCondLst>
                              <p:cond delay="0"/>
                            </p:stCondLst>
                            <p:childTnLst>
                              <p:par>
                                <p:cTn id="52" presetID="18" presetClass="entr" presetSubtype="12" fill="hold" nodeType="clickEffect">
                                  <p:stCondLst>
                                    <p:cond delay="0"/>
                                  </p:stCondLst>
                                  <p:childTnLst>
                                    <p:set>
                                      <p:cBhvr>
                                        <p:cTn id="53" dur="1" fill="hold">
                                          <p:stCondLst>
                                            <p:cond delay="0"/>
                                          </p:stCondLst>
                                        </p:cTn>
                                        <p:tgtEl>
                                          <p:spTgt spid="738348"/>
                                        </p:tgtEl>
                                        <p:attrNameLst>
                                          <p:attrName>style.visibility</p:attrName>
                                        </p:attrNameLst>
                                      </p:cBhvr>
                                      <p:to>
                                        <p:strVal val="visible"/>
                                      </p:to>
                                    </p:set>
                                    <p:animEffect transition="in" filter="strips(downLeft)">
                                      <p:cBhvr>
                                        <p:cTn id="54" dur="500"/>
                                        <p:tgtEl>
                                          <p:spTgt spid="738348"/>
                                        </p:tgtEl>
                                      </p:cBhvr>
                                    </p:animEffect>
                                  </p:childTnLst>
                                  <p:subTnLst>
                                    <p:audio>
                                      <p:cMediaNode>
                                        <p:cTn display="0" masterRel="sameClick">
                                          <p:stCondLst>
                                            <p:cond evt="begin" delay="0">
                                              <p:tn val="52"/>
                                            </p:cond>
                                          </p:stCondLst>
                                          <p:endCondLst>
                                            <p:cond evt="onStopAudio" delay="0">
                                              <p:tgtEl>
                                                <p:sldTgt/>
                                              </p:tgtEl>
                                            </p:cond>
                                          </p:endCondLst>
                                        </p:cTn>
                                        <p:tgtEl>
                                          <p:sndTgt r:embed="rId4" name="laser.wav"/>
                                        </p:tgtEl>
                                      </p:cMediaNode>
                                    </p:audio>
                                  </p:subTnLst>
                                </p:cTn>
                              </p:par>
                            </p:childTnLst>
                          </p:cTn>
                        </p:par>
                      </p:childTnLst>
                    </p:cTn>
                  </p:par>
                  <p:par>
                    <p:cTn id="55" fill="hold">
                      <p:stCondLst>
                        <p:cond delay="indefinite"/>
                      </p:stCondLst>
                      <p:childTnLst>
                        <p:par>
                          <p:cTn id="56" fill="hold">
                            <p:stCondLst>
                              <p:cond delay="0"/>
                            </p:stCondLst>
                            <p:childTnLst>
                              <p:par>
                                <p:cTn id="57" presetID="8" presetClass="entr" presetSubtype="16" fill="hold" grpId="0" nodeType="clickEffect">
                                  <p:stCondLst>
                                    <p:cond delay="0"/>
                                  </p:stCondLst>
                                  <p:childTnLst>
                                    <p:set>
                                      <p:cBhvr>
                                        <p:cTn id="58" dur="1" fill="hold">
                                          <p:stCondLst>
                                            <p:cond delay="0"/>
                                          </p:stCondLst>
                                        </p:cTn>
                                        <p:tgtEl>
                                          <p:spTgt spid="738349"/>
                                        </p:tgtEl>
                                        <p:attrNameLst>
                                          <p:attrName>style.visibility</p:attrName>
                                        </p:attrNameLst>
                                      </p:cBhvr>
                                      <p:to>
                                        <p:strVal val="visible"/>
                                      </p:to>
                                    </p:set>
                                    <p:animEffect transition="in" filter="diamond(in)">
                                      <p:cBhvr>
                                        <p:cTn id="59" dur="2000"/>
                                        <p:tgtEl>
                                          <p:spTgt spid="738349"/>
                                        </p:tgtEl>
                                      </p:cBhvr>
                                    </p:animEffect>
                                  </p:childTnLst>
                                  <p:subTnLst>
                                    <p:audio>
                                      <p:cMediaNode>
                                        <p:cTn display="0" masterRel="sameClick">
                                          <p:stCondLst>
                                            <p:cond evt="begin" delay="0">
                                              <p:tn val="57"/>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306" grpId="0"/>
      <p:bldP spid="738310" grpId="0"/>
      <p:bldP spid="738311" grpId="0" animBg="1"/>
      <p:bldP spid="738331" grpId="0" animBg="1"/>
      <p:bldP spid="738337" grpId="0" animBg="1"/>
      <p:bldP spid="738349"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9330" name="Text Box 2"/>
          <p:cNvSpPr txBox="1">
            <a:spLocks noChangeArrowheads="1"/>
          </p:cNvSpPr>
          <p:nvPr/>
        </p:nvSpPr>
        <p:spPr bwMode="auto">
          <a:xfrm>
            <a:off x="552996" y="158750"/>
            <a:ext cx="8039100" cy="579438"/>
          </a:xfrm>
          <a:prstGeom prst="rect">
            <a:avLst/>
          </a:prstGeom>
          <a:noFill/>
          <a:ln w="57150">
            <a:noFill/>
            <a:miter lim="800000"/>
            <a:headEnd/>
            <a:tailEnd/>
          </a:ln>
          <a:effectLst/>
        </p:spPr>
        <p:txBody>
          <a:bodyPr>
            <a:spAutoFit/>
          </a:bodyPr>
          <a:lstStyle/>
          <a:p>
            <a:pPr marL="177800" indent="-177800" algn="just">
              <a:spcBef>
                <a:spcPct val="20000"/>
              </a:spcBef>
              <a:tabLst>
                <a:tab pos="177800" algn="l"/>
              </a:tabLst>
            </a:pPr>
            <a:r>
              <a:rPr lang="en-US" altLang="zh-CN" sz="3200" b="1" dirty="0">
                <a:solidFill>
                  <a:srgbClr val="FF3300"/>
                </a:solidFill>
                <a:effectLst>
                  <a:outerShdw blurRad="38100" dist="38100" dir="2700000" algn="tl">
                    <a:srgbClr val="000000"/>
                  </a:outerShdw>
                </a:effectLst>
                <a:latin typeface="隶书" pitchFamily="49" charset="-122"/>
                <a:ea typeface="隶书" pitchFamily="49" charset="-122"/>
              </a:rPr>
              <a:t>2.4  C</a:t>
            </a:r>
            <a:r>
              <a:rPr lang="zh-CN" altLang="en-US" sz="3200" b="1" dirty="0">
                <a:solidFill>
                  <a:srgbClr val="FF3300"/>
                </a:solidFill>
                <a:effectLst>
                  <a:outerShdw blurRad="38100" dist="38100" dir="2700000" algn="tl">
                    <a:srgbClr val="000000"/>
                  </a:outerShdw>
                </a:effectLst>
                <a:latin typeface="隶书" pitchFamily="49" charset="-122"/>
                <a:ea typeface="隶书" pitchFamily="49" charset="-122"/>
              </a:rPr>
              <a:t>语言程序的基本结构</a:t>
            </a:r>
            <a:r>
              <a:rPr lang="zh-CN" altLang="en-US" sz="3200" dirty="0">
                <a:latin typeface="隶书" pitchFamily="49" charset="-122"/>
                <a:ea typeface="隶书" pitchFamily="49" charset="-122"/>
              </a:rPr>
              <a:t> </a:t>
            </a:r>
          </a:p>
        </p:txBody>
      </p:sp>
      <p:sp>
        <p:nvSpPr>
          <p:cNvPr id="739358" name="Rectangle 30"/>
          <p:cNvSpPr>
            <a:spLocks noChangeArrowheads="1"/>
          </p:cNvSpPr>
          <p:nvPr/>
        </p:nvSpPr>
        <p:spPr bwMode="auto">
          <a:xfrm>
            <a:off x="599034" y="884238"/>
            <a:ext cx="2786062" cy="519112"/>
          </a:xfrm>
          <a:prstGeom prst="rect">
            <a:avLst/>
          </a:prstGeom>
          <a:noFill/>
          <a:ln w="9525">
            <a:noFill/>
            <a:miter lim="800000"/>
            <a:headEnd/>
            <a:tailEnd/>
          </a:ln>
          <a:effectLst/>
        </p:spPr>
        <p:txBody>
          <a:bodyPr wrap="none">
            <a:spAutoFit/>
          </a:bodyPr>
          <a:lstStyle/>
          <a:p>
            <a:pPr>
              <a:spcBef>
                <a:spcPct val="50000"/>
              </a:spcBef>
              <a:buFont typeface="Wingdings" pitchFamily="2" charset="2"/>
              <a:buChar char="Ø"/>
            </a:pPr>
            <a:r>
              <a:rPr kumimoji="0" lang="en-US" altLang="zh-CN" sz="2800" b="1" dirty="0">
                <a:solidFill>
                  <a:srgbClr val="FF66FF"/>
                </a:solidFill>
                <a:effectLst>
                  <a:outerShdw blurRad="38100" dist="38100" dir="2700000" algn="tl">
                    <a:srgbClr val="000000"/>
                  </a:outerShdw>
                </a:effectLst>
                <a:latin typeface="华文隶书" pitchFamily="2" charset="-122"/>
                <a:ea typeface="华文隶书" pitchFamily="2" charset="-122"/>
              </a:rPr>
              <a:t>C</a:t>
            </a:r>
            <a:r>
              <a:rPr kumimoji="0" lang="zh-CN" altLang="en-US" sz="2800" b="1" dirty="0">
                <a:solidFill>
                  <a:srgbClr val="FF66FF"/>
                </a:solidFill>
                <a:effectLst>
                  <a:outerShdw blurRad="38100" dist="38100" dir="2700000" algn="tl">
                    <a:srgbClr val="000000"/>
                  </a:outerShdw>
                </a:effectLst>
                <a:latin typeface="华文隶书" pitchFamily="2" charset="-122"/>
                <a:ea typeface="华文隶书" pitchFamily="2" charset="-122"/>
              </a:rPr>
              <a:t>语言的标识符</a:t>
            </a:r>
          </a:p>
        </p:txBody>
      </p:sp>
      <p:grpSp>
        <p:nvGrpSpPr>
          <p:cNvPr id="739360" name="Group 32"/>
          <p:cNvGrpSpPr>
            <a:grpSpLocks/>
          </p:cNvGrpSpPr>
          <p:nvPr/>
        </p:nvGrpSpPr>
        <p:grpSpPr bwMode="auto">
          <a:xfrm>
            <a:off x="-12154" y="0"/>
            <a:ext cx="446088" cy="6858000"/>
            <a:chOff x="0" y="0"/>
            <a:chExt cx="281" cy="4320"/>
          </a:xfrm>
        </p:grpSpPr>
        <p:sp>
          <p:nvSpPr>
            <p:cNvPr id="739361" name="Text Box 33"/>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kumimoji="0"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第二章 </a:t>
              </a:r>
            </a:p>
            <a:p>
              <a:pPr eaLnBrk="0" hangingPunct="0">
                <a:spcBef>
                  <a:spcPct val="50000"/>
                </a:spcBef>
              </a:pPr>
              <a:r>
                <a:rPr lang="zh-CN" altLang="en-US" sz="1800" b="1" dirty="0">
                  <a:solidFill>
                    <a:srgbClr val="3333CC"/>
                  </a:solidFill>
                  <a:latin typeface="Verdana" pitchFamily="34" charset="0"/>
                </a:rPr>
                <a:t>程序设计基础</a:t>
              </a:r>
            </a:p>
          </p:txBody>
        </p:sp>
        <p:sp>
          <p:nvSpPr>
            <p:cNvPr id="739362" name="Text Box 34"/>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8" name="Rectangle 8">
            <a:extLst>
              <a:ext uri="{FF2B5EF4-FFF2-40B4-BE49-F238E27FC236}">
                <a16:creationId xmlns:a16="http://schemas.microsoft.com/office/drawing/2014/main" id="{416BDC27-D018-4B7F-8B9D-6F710338D628}"/>
              </a:ext>
            </a:extLst>
          </p:cNvPr>
          <p:cNvSpPr>
            <a:spLocks noChangeArrowheads="1"/>
          </p:cNvSpPr>
          <p:nvPr/>
        </p:nvSpPr>
        <p:spPr bwMode="auto">
          <a:xfrm>
            <a:off x="1199456" y="1618922"/>
            <a:ext cx="10153128" cy="3450112"/>
          </a:xfrm>
          <a:prstGeom prst="rect">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16200000" scaled="1"/>
            <a:tileRect/>
          </a:gradFill>
          <a:ln w="38100">
            <a:solidFill>
              <a:srgbClr val="009999"/>
            </a:solidFill>
            <a:miter lim="800000"/>
            <a:headEnd/>
            <a:tailEnd/>
          </a:ln>
          <a:effectLst>
            <a:outerShdw blurRad="50800" dist="106680" dir="2700000" algn="l" rotWithShape="0">
              <a:prstClr val="black">
                <a:alpha val="43000"/>
              </a:prstClr>
            </a:outerShdw>
          </a:effectLst>
          <a:scene3d>
            <a:camera prst="orthographicFront"/>
            <a:lightRig rig="threePt" dir="t"/>
          </a:scene3d>
          <a:sp3d>
            <a:bevelT w="114300" prst="hardEdge"/>
          </a:sp3d>
        </p:spPr>
        <p:txBody>
          <a:bodyPr wrap="square">
            <a:spAutoFit/>
          </a:bodyPr>
          <a:lstStyle/>
          <a:p>
            <a:pPr marL="342900" indent="-342900">
              <a:lnSpc>
                <a:spcPts val="3800"/>
              </a:lnSpc>
              <a:buFont typeface="Wingdings" panose="05000000000000000000" pitchFamily="2" charset="2"/>
              <a:buChar char="l"/>
            </a:pPr>
            <a:r>
              <a:rPr lang="en-US" altLang="zh-CN" b="1" dirty="0">
                <a:effectLst>
                  <a:outerShdw blurRad="50800" dist="38100" algn="l" rotWithShape="0">
                    <a:prstClr val="black">
                      <a:alpha val="40000"/>
                    </a:prstClr>
                  </a:outerShdw>
                </a:effectLst>
                <a:ea typeface="楷体" pitchFamily="49" charset="-122"/>
              </a:rPr>
              <a:t>C</a:t>
            </a:r>
            <a:r>
              <a:rPr lang="zh-CN" altLang="en-US" b="1" dirty="0">
                <a:effectLst>
                  <a:outerShdw blurRad="50800" dist="38100" algn="l" rotWithShape="0">
                    <a:prstClr val="black">
                      <a:alpha val="40000"/>
                    </a:prstClr>
                  </a:outerShdw>
                </a:effectLst>
                <a:ea typeface="楷体" pitchFamily="49" charset="-122"/>
              </a:rPr>
              <a:t>语言中变量和函数都有自己的名字，它们都必须是合法的标识符。</a:t>
            </a:r>
            <a:endParaRPr lang="en-US" altLang="zh-CN" b="1" dirty="0">
              <a:effectLst>
                <a:outerShdw blurRad="50800" dist="38100" algn="l" rotWithShape="0">
                  <a:prstClr val="black">
                    <a:alpha val="40000"/>
                  </a:prstClr>
                </a:outerShdw>
              </a:effectLst>
              <a:ea typeface="楷体" pitchFamily="49" charset="-122"/>
            </a:endParaRPr>
          </a:p>
          <a:p>
            <a:pPr marL="342900" indent="-342900">
              <a:lnSpc>
                <a:spcPts val="3800"/>
              </a:lnSpc>
              <a:buFont typeface="Wingdings" panose="05000000000000000000" pitchFamily="2" charset="2"/>
              <a:buChar char="l"/>
            </a:pPr>
            <a:r>
              <a:rPr lang="zh-CN" altLang="en-US" b="1" dirty="0">
                <a:solidFill>
                  <a:srgbClr val="FF0000"/>
                </a:solidFill>
                <a:effectLst>
                  <a:outerShdw blurRad="50800" dist="38100" algn="l" rotWithShape="0">
                    <a:prstClr val="black">
                      <a:alpha val="40000"/>
                    </a:prstClr>
                  </a:outerShdw>
                </a:effectLst>
                <a:ea typeface="楷体" pitchFamily="49" charset="-122"/>
              </a:rPr>
              <a:t>标识符</a:t>
            </a:r>
            <a:r>
              <a:rPr lang="zh-CN" altLang="en-US" b="1" u="sng" dirty="0">
                <a:solidFill>
                  <a:srgbClr val="006600"/>
                </a:solidFill>
                <a:effectLst>
                  <a:outerShdw blurRad="50800" dist="38100" algn="l" rotWithShape="0">
                    <a:prstClr val="black">
                      <a:alpha val="40000"/>
                    </a:prstClr>
                  </a:outerShdw>
                </a:effectLst>
                <a:ea typeface="楷体" pitchFamily="49" charset="-122"/>
              </a:rPr>
              <a:t>就是一个名字，</a:t>
            </a:r>
            <a:r>
              <a:rPr lang="en-US" altLang="zh-CN" b="1" u="sng" dirty="0">
                <a:solidFill>
                  <a:srgbClr val="006600"/>
                </a:solidFill>
                <a:effectLst>
                  <a:outerShdw blurRad="50800" dist="38100" algn="l" rotWithShape="0">
                    <a:prstClr val="black">
                      <a:alpha val="40000"/>
                    </a:prstClr>
                  </a:outerShdw>
                </a:effectLst>
                <a:ea typeface="楷体" pitchFamily="49" charset="-122"/>
              </a:rPr>
              <a:t>C</a:t>
            </a:r>
            <a:r>
              <a:rPr lang="zh-CN" altLang="en-US" b="1" u="sng" dirty="0">
                <a:solidFill>
                  <a:srgbClr val="006600"/>
                </a:solidFill>
                <a:effectLst>
                  <a:outerShdw blurRad="50800" dist="38100" algn="l" rotWithShape="0">
                    <a:prstClr val="black">
                      <a:alpha val="40000"/>
                    </a:prstClr>
                  </a:outerShdw>
                </a:effectLst>
                <a:ea typeface="楷体" pitchFamily="49" charset="-122"/>
              </a:rPr>
              <a:t>语言规定标识符只能由字母、数字和下划线三种字符构成，并且第一个字符必须是字母或下划线。</a:t>
            </a:r>
          </a:p>
          <a:p>
            <a:pPr marL="342900" indent="-342900">
              <a:lnSpc>
                <a:spcPts val="3800"/>
              </a:lnSpc>
              <a:buFont typeface="Wingdings" panose="05000000000000000000" pitchFamily="2" charset="2"/>
              <a:buChar char="l"/>
            </a:pPr>
            <a:r>
              <a:rPr lang="en-US" altLang="zh-CN" b="1" dirty="0">
                <a:solidFill>
                  <a:srgbClr val="993300"/>
                </a:solidFill>
                <a:effectLst>
                  <a:outerShdw blurRad="50800" dist="38100" algn="l" rotWithShape="0">
                    <a:prstClr val="black">
                      <a:alpha val="40000"/>
                    </a:prstClr>
                  </a:outerShdw>
                </a:effectLst>
                <a:ea typeface="楷体" pitchFamily="49" charset="-122"/>
              </a:rPr>
              <a:t>C</a:t>
            </a:r>
            <a:r>
              <a:rPr lang="zh-CN" altLang="en-US" b="1" dirty="0">
                <a:solidFill>
                  <a:srgbClr val="993300"/>
                </a:solidFill>
                <a:effectLst>
                  <a:outerShdw blurRad="50800" dist="38100" algn="l" rotWithShape="0">
                    <a:prstClr val="black">
                      <a:alpha val="40000"/>
                    </a:prstClr>
                  </a:outerShdw>
                </a:effectLst>
                <a:ea typeface="楷体" pitchFamily="49" charset="-122"/>
              </a:rPr>
              <a:t>语言是大小写敏感的语言</a:t>
            </a:r>
            <a:r>
              <a:rPr lang="zh-CN" altLang="en-US" b="1" dirty="0">
                <a:effectLst>
                  <a:outerShdw blurRad="50800" dist="38100" algn="l" rotWithShape="0">
                    <a:prstClr val="black">
                      <a:alpha val="40000"/>
                    </a:prstClr>
                  </a:outerShdw>
                </a:effectLst>
                <a:ea typeface="楷体" pitchFamily="49" charset="-122"/>
              </a:rPr>
              <a:t>，因此</a:t>
            </a:r>
            <a:r>
              <a:rPr lang="en-US" altLang="zh-CN" b="1" dirty="0">
                <a:effectLst>
                  <a:outerShdw blurRad="50800" dist="38100" algn="l" rotWithShape="0">
                    <a:prstClr val="black">
                      <a:alpha val="40000"/>
                    </a:prstClr>
                  </a:outerShdw>
                </a:effectLst>
                <a:ea typeface="楷体" pitchFamily="49" charset="-122"/>
              </a:rPr>
              <a:t>hello</a:t>
            </a:r>
            <a:r>
              <a:rPr lang="zh-CN" altLang="en-US" b="1" dirty="0">
                <a:effectLst>
                  <a:outerShdw blurRad="50800" dist="38100" algn="l" rotWithShape="0">
                    <a:prstClr val="black">
                      <a:alpha val="40000"/>
                    </a:prstClr>
                  </a:outerShdw>
                </a:effectLst>
                <a:ea typeface="楷体" pitchFamily="49" charset="-122"/>
              </a:rPr>
              <a:t>和</a:t>
            </a:r>
            <a:r>
              <a:rPr lang="en-US" altLang="zh-CN" b="1" dirty="0">
                <a:effectLst>
                  <a:outerShdw blurRad="50800" dist="38100" algn="l" rotWithShape="0">
                    <a:prstClr val="black">
                      <a:alpha val="40000"/>
                    </a:prstClr>
                  </a:outerShdw>
                </a:effectLst>
                <a:ea typeface="楷体" pitchFamily="49" charset="-122"/>
              </a:rPr>
              <a:t>Hello</a:t>
            </a:r>
            <a:r>
              <a:rPr lang="zh-CN" altLang="en-US" b="1" dirty="0">
                <a:effectLst>
                  <a:outerShdw blurRad="50800" dist="38100" algn="l" rotWithShape="0">
                    <a:prstClr val="black">
                      <a:alpha val="40000"/>
                    </a:prstClr>
                  </a:outerShdw>
                </a:effectLst>
                <a:ea typeface="楷体" pitchFamily="49" charset="-122"/>
              </a:rPr>
              <a:t>是不同的标识符。</a:t>
            </a:r>
          </a:p>
          <a:p>
            <a:pPr marL="342900" indent="-342900">
              <a:lnSpc>
                <a:spcPts val="3800"/>
              </a:lnSpc>
              <a:buFont typeface="Wingdings" panose="05000000000000000000" pitchFamily="2" charset="2"/>
              <a:buChar char="l"/>
            </a:pPr>
            <a:r>
              <a:rPr lang="zh-CN" altLang="en-US" b="1" dirty="0">
                <a:solidFill>
                  <a:srgbClr val="C00000"/>
                </a:solidFill>
                <a:effectLst>
                  <a:outerShdw blurRad="50800" dist="38100" algn="l" rotWithShape="0">
                    <a:prstClr val="black">
                      <a:alpha val="40000"/>
                    </a:prstClr>
                  </a:outerShdw>
                </a:effectLst>
                <a:ea typeface="楷体" pitchFamily="49" charset="-122"/>
              </a:rPr>
              <a:t>特别的标识符</a:t>
            </a:r>
            <a:r>
              <a:rPr lang="zh-CN" altLang="en-US" b="1" dirty="0">
                <a:effectLst>
                  <a:outerShdw blurRad="50800" dist="38100" algn="l" rotWithShape="0">
                    <a:prstClr val="black">
                      <a:alpha val="40000"/>
                    </a:prstClr>
                  </a:outerShdw>
                </a:effectLst>
                <a:ea typeface="楷体" pitchFamily="49" charset="-122"/>
              </a:rPr>
              <a:t>：用途已经事先规定好了，不能再另做它用。这些特别的标识符被称为</a:t>
            </a:r>
            <a:r>
              <a:rPr lang="zh-CN" altLang="en-US" b="1" dirty="0">
                <a:solidFill>
                  <a:srgbClr val="FF00FF"/>
                </a:solidFill>
                <a:effectLst>
                  <a:outerShdw blurRad="50800" dist="38100" algn="l" rotWithShape="0">
                    <a:prstClr val="black">
                      <a:alpha val="40000"/>
                    </a:prstClr>
                  </a:outerShdw>
                </a:effectLst>
                <a:ea typeface="楷体" pitchFamily="49" charset="-122"/>
              </a:rPr>
              <a:t>关键字</a:t>
            </a:r>
            <a:r>
              <a:rPr lang="zh-CN" altLang="en-US" b="1" dirty="0">
                <a:effectLst>
                  <a:outerShdw blurRad="50800" dist="38100" algn="l" rotWithShape="0">
                    <a:prstClr val="black">
                      <a:alpha val="40000"/>
                    </a:prstClr>
                  </a:outerShdw>
                </a:effectLst>
                <a:ea typeface="楷体" pitchFamily="49" charset="-122"/>
              </a:rPr>
              <a:t>（也称保留字）。如关键字</a:t>
            </a:r>
            <a:r>
              <a:rPr lang="en-US" altLang="zh-CN" b="1" dirty="0">
                <a:solidFill>
                  <a:srgbClr val="0000FF"/>
                </a:solidFill>
                <a:effectLst>
                  <a:outerShdw blurRad="50800" dist="38100" algn="l" rotWithShape="0">
                    <a:prstClr val="black">
                      <a:alpha val="40000"/>
                    </a:prstClr>
                  </a:outerShdw>
                </a:effectLst>
                <a:ea typeface="楷体" pitchFamily="49" charset="-122"/>
              </a:rPr>
              <a:t>int</a:t>
            </a:r>
            <a:r>
              <a:rPr lang="zh-CN" altLang="en-US" b="1" dirty="0">
                <a:solidFill>
                  <a:srgbClr val="0000FF"/>
                </a:solidFill>
                <a:effectLst>
                  <a:outerShdw blurRad="50800" dist="38100" algn="l" rotWithShape="0">
                    <a:prstClr val="black">
                      <a:alpha val="40000"/>
                    </a:prstClr>
                  </a:outerShdw>
                </a:effectLst>
                <a:ea typeface="楷体" pitchFamily="49" charset="-122"/>
              </a:rPr>
              <a:t>、</a:t>
            </a:r>
            <a:r>
              <a:rPr lang="en-US" altLang="zh-CN" b="1" dirty="0">
                <a:solidFill>
                  <a:srgbClr val="0000FF"/>
                </a:solidFill>
                <a:effectLst>
                  <a:outerShdw blurRad="50800" dist="38100" algn="l" rotWithShape="0">
                    <a:prstClr val="black">
                      <a:alpha val="40000"/>
                    </a:prstClr>
                  </a:outerShdw>
                </a:effectLst>
                <a:ea typeface="楷体" pitchFamily="49" charset="-122"/>
              </a:rPr>
              <a:t>if</a:t>
            </a:r>
            <a:r>
              <a:rPr lang="zh-CN" altLang="en-US" b="1" dirty="0">
                <a:solidFill>
                  <a:srgbClr val="0000FF"/>
                </a:solidFill>
                <a:effectLst>
                  <a:outerShdw blurRad="50800" dist="38100" algn="l" rotWithShape="0">
                    <a:prstClr val="black">
                      <a:alpha val="40000"/>
                    </a:prstClr>
                  </a:outerShdw>
                </a:effectLst>
                <a:ea typeface="楷体" pitchFamily="49" charset="-122"/>
              </a:rPr>
              <a:t>、</a:t>
            </a:r>
            <a:r>
              <a:rPr lang="en-US" altLang="zh-CN" b="1" dirty="0">
                <a:solidFill>
                  <a:srgbClr val="0000FF"/>
                </a:solidFill>
                <a:effectLst>
                  <a:outerShdw blurRad="50800" dist="38100" algn="l" rotWithShape="0">
                    <a:prstClr val="black">
                      <a:alpha val="40000"/>
                    </a:prstClr>
                  </a:outerShdw>
                </a:effectLst>
                <a:ea typeface="楷体" pitchFamily="49" charset="-122"/>
              </a:rPr>
              <a:t>else</a:t>
            </a:r>
            <a:r>
              <a:rPr lang="zh-CN" altLang="en-US" b="1" dirty="0">
                <a:solidFill>
                  <a:srgbClr val="0000FF"/>
                </a:solidFill>
                <a:effectLst>
                  <a:outerShdw blurRad="50800" dist="38100" algn="l" rotWithShape="0">
                    <a:prstClr val="black">
                      <a:alpha val="40000"/>
                    </a:prstClr>
                  </a:outerShdw>
                </a:effectLst>
                <a:ea typeface="楷体" pitchFamily="49" charset="-122"/>
              </a:rPr>
              <a:t>、</a:t>
            </a:r>
            <a:r>
              <a:rPr lang="en-US" altLang="zh-CN" b="1" dirty="0">
                <a:solidFill>
                  <a:srgbClr val="0000FF"/>
                </a:solidFill>
                <a:effectLst>
                  <a:outerShdw blurRad="50800" dist="38100" algn="l" rotWithShape="0">
                    <a:prstClr val="black">
                      <a:alpha val="40000"/>
                    </a:prstClr>
                  </a:outerShdw>
                </a:effectLst>
                <a:ea typeface="楷体" pitchFamily="49" charset="-122"/>
              </a:rPr>
              <a:t>return</a:t>
            </a:r>
            <a:r>
              <a:rPr lang="zh-CN" altLang="en-US" b="1" dirty="0">
                <a:effectLst>
                  <a:outerShdw blurRad="50800" dist="38100" algn="l" rotWithShape="0">
                    <a:prstClr val="black">
                      <a:alpha val="40000"/>
                    </a:prstClr>
                  </a:outerShdw>
                </a:effectLst>
                <a:ea typeface="楷体" pitchFamily="49" charset="-122"/>
              </a:rPr>
              <a:t>。以后会遇到越来越多的关键字</a:t>
            </a:r>
            <a:r>
              <a:rPr lang="zh-CN" altLang="en-US" b="1" dirty="0">
                <a:solidFill>
                  <a:srgbClr val="FF0000"/>
                </a:solidFill>
                <a:effectLst>
                  <a:outerShdw blurRad="50800" dist="38100" algn="l" rotWithShape="0">
                    <a:prstClr val="black">
                      <a:alpha val="40000"/>
                    </a:prstClr>
                  </a:outerShdw>
                </a:effectLst>
                <a:ea typeface="楷体" pitchFamily="49" charset="-122"/>
              </a:rPr>
              <a:t>（</a:t>
            </a:r>
            <a:r>
              <a:rPr lang="en-US" altLang="zh-CN" b="1" dirty="0">
                <a:solidFill>
                  <a:srgbClr val="FF0000"/>
                </a:solidFill>
                <a:effectLst>
                  <a:outerShdw blurRad="50800" dist="38100" algn="l" rotWithShape="0">
                    <a:prstClr val="black">
                      <a:alpha val="40000"/>
                    </a:prstClr>
                  </a:outerShdw>
                </a:effectLst>
                <a:ea typeface="楷体" pitchFamily="49" charset="-122"/>
              </a:rPr>
              <a:t>C</a:t>
            </a:r>
            <a:r>
              <a:rPr lang="zh-CN" altLang="en-US" b="1" dirty="0">
                <a:solidFill>
                  <a:srgbClr val="FF0000"/>
                </a:solidFill>
                <a:effectLst>
                  <a:outerShdw blurRad="50800" dist="38100" algn="l" rotWithShape="0">
                    <a:prstClr val="black">
                      <a:alpha val="40000"/>
                    </a:prstClr>
                  </a:outerShdw>
                </a:effectLst>
                <a:ea typeface="楷体" pitchFamily="49" charset="-122"/>
              </a:rPr>
              <a:t>语言关键字可参考附录</a:t>
            </a:r>
            <a:r>
              <a:rPr lang="en-US" altLang="zh-CN" b="1" dirty="0">
                <a:solidFill>
                  <a:srgbClr val="FF0000"/>
                </a:solidFill>
                <a:effectLst>
                  <a:outerShdw blurRad="50800" dist="38100" algn="l" rotWithShape="0">
                    <a:prstClr val="black">
                      <a:alpha val="40000"/>
                    </a:prstClr>
                  </a:outerShdw>
                </a:effectLst>
                <a:ea typeface="楷体" pitchFamily="49" charset="-122"/>
              </a:rPr>
              <a:t>C</a:t>
            </a:r>
            <a:r>
              <a:rPr lang="zh-CN" altLang="en-US" b="1" dirty="0">
                <a:solidFill>
                  <a:srgbClr val="FF0000"/>
                </a:solidFill>
                <a:effectLst>
                  <a:outerShdw blurRad="50800" dist="38100" algn="l" rotWithShape="0">
                    <a:prstClr val="black">
                      <a:alpha val="40000"/>
                    </a:prstClr>
                  </a:outerShdw>
                </a:effectLst>
                <a:ea typeface="楷体" pitchFamily="49" charset="-122"/>
              </a:rPr>
              <a:t>）</a:t>
            </a:r>
            <a:r>
              <a:rPr lang="zh-CN" altLang="en-US" b="1" dirty="0">
                <a:effectLst>
                  <a:outerShdw blurRad="50800" dist="38100" algn="l" rotWithShape="0">
                    <a:prstClr val="black">
                      <a:alpha val="40000"/>
                    </a:prstClr>
                  </a:outerShdw>
                </a:effectLst>
                <a:ea typeface="楷体" pitchFamily="49" charset="-122"/>
              </a:rPr>
              <a:t>。</a:t>
            </a:r>
            <a:endParaRPr lang="en-US" altLang="zh-CN" b="1" dirty="0">
              <a:effectLst>
                <a:outerShdw blurRad="38100" dist="38100" dir="2700000" algn="tl">
                  <a:srgbClr val="FFFFFF"/>
                </a:outerShdw>
              </a:effectLst>
              <a:latin typeface="+mn-lt"/>
              <a:ea typeface="楷体" pitchFamily="49"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0354" name="Text Box 2"/>
          <p:cNvSpPr txBox="1">
            <a:spLocks noChangeArrowheads="1"/>
          </p:cNvSpPr>
          <p:nvPr/>
        </p:nvSpPr>
        <p:spPr bwMode="auto">
          <a:xfrm>
            <a:off x="554278" y="158750"/>
            <a:ext cx="8039100" cy="579438"/>
          </a:xfrm>
          <a:prstGeom prst="rect">
            <a:avLst/>
          </a:prstGeom>
          <a:noFill/>
          <a:ln w="57150">
            <a:noFill/>
            <a:miter lim="800000"/>
            <a:headEnd/>
            <a:tailEnd/>
          </a:ln>
          <a:effectLst/>
        </p:spPr>
        <p:txBody>
          <a:bodyPr>
            <a:spAutoFit/>
          </a:bodyPr>
          <a:lstStyle/>
          <a:p>
            <a:pPr marL="177800" indent="-177800" algn="just">
              <a:spcBef>
                <a:spcPct val="20000"/>
              </a:spcBef>
              <a:tabLst>
                <a:tab pos="177800" algn="l"/>
              </a:tabLst>
            </a:pPr>
            <a:r>
              <a:rPr lang="en-US" altLang="zh-CN" sz="3200" b="1" dirty="0">
                <a:solidFill>
                  <a:srgbClr val="FF3300"/>
                </a:solidFill>
                <a:effectLst>
                  <a:outerShdw blurRad="38100" dist="38100" dir="2700000" algn="tl">
                    <a:srgbClr val="000000"/>
                  </a:outerShdw>
                </a:effectLst>
                <a:latin typeface="隶书" pitchFamily="49" charset="-122"/>
                <a:ea typeface="隶书" pitchFamily="49" charset="-122"/>
              </a:rPr>
              <a:t>2.4  C</a:t>
            </a:r>
            <a:r>
              <a:rPr lang="zh-CN" altLang="en-US" sz="3200" b="1" dirty="0">
                <a:solidFill>
                  <a:srgbClr val="FF3300"/>
                </a:solidFill>
                <a:effectLst>
                  <a:outerShdw blurRad="38100" dist="38100" dir="2700000" algn="tl">
                    <a:srgbClr val="000000"/>
                  </a:outerShdw>
                </a:effectLst>
                <a:latin typeface="隶书" pitchFamily="49" charset="-122"/>
                <a:ea typeface="隶书" pitchFamily="49" charset="-122"/>
              </a:rPr>
              <a:t>语言程序的基本结构</a:t>
            </a:r>
            <a:r>
              <a:rPr lang="zh-CN" altLang="en-US" sz="3200" dirty="0">
                <a:latin typeface="隶书" pitchFamily="49" charset="-122"/>
                <a:ea typeface="隶书" pitchFamily="49" charset="-122"/>
              </a:rPr>
              <a:t> </a:t>
            </a:r>
          </a:p>
        </p:txBody>
      </p:sp>
      <p:sp>
        <p:nvSpPr>
          <p:cNvPr id="740358" name="Rectangle 6"/>
          <p:cNvSpPr>
            <a:spLocks noChangeArrowheads="1"/>
          </p:cNvSpPr>
          <p:nvPr/>
        </p:nvSpPr>
        <p:spPr bwMode="auto">
          <a:xfrm>
            <a:off x="586029" y="712788"/>
            <a:ext cx="1177925" cy="519112"/>
          </a:xfrm>
          <a:prstGeom prst="rect">
            <a:avLst/>
          </a:prstGeom>
          <a:noFill/>
          <a:ln w="9525">
            <a:noFill/>
            <a:miter lim="800000"/>
            <a:headEnd/>
            <a:tailEnd/>
          </a:ln>
          <a:effectLst/>
        </p:spPr>
        <p:txBody>
          <a:bodyPr wrap="none">
            <a:spAutoFit/>
          </a:bodyPr>
          <a:lstStyle/>
          <a:p>
            <a:pPr>
              <a:spcBef>
                <a:spcPct val="50000"/>
              </a:spcBef>
              <a:buFont typeface="Wingdings" pitchFamily="2" charset="2"/>
              <a:buChar char="Ø"/>
            </a:pPr>
            <a:r>
              <a:rPr kumimoji="0" lang="zh-CN" altLang="en-US" sz="2800" b="1" dirty="0">
                <a:solidFill>
                  <a:srgbClr val="FF66FF"/>
                </a:solidFill>
                <a:effectLst>
                  <a:outerShdw blurRad="38100" dist="38100" dir="2700000" algn="tl">
                    <a:srgbClr val="000000"/>
                  </a:outerShdw>
                </a:effectLst>
                <a:latin typeface="华文隶书" pitchFamily="2" charset="-122"/>
                <a:ea typeface="华文隶书" pitchFamily="2" charset="-122"/>
              </a:rPr>
              <a:t>总结</a:t>
            </a:r>
          </a:p>
        </p:txBody>
      </p:sp>
      <p:sp>
        <p:nvSpPr>
          <p:cNvPr id="740359" name="Rectangle 7"/>
          <p:cNvSpPr>
            <a:spLocks noChangeArrowheads="1"/>
          </p:cNvSpPr>
          <p:nvPr/>
        </p:nvSpPr>
        <p:spPr bwMode="auto">
          <a:xfrm>
            <a:off x="1044847" y="1232259"/>
            <a:ext cx="10379745" cy="5449697"/>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cmpd="sng">
            <a:solidFill>
              <a:schemeClr val="accent1">
                <a:lumMod val="50000"/>
              </a:schemeClr>
            </a:solidFill>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style>
          <a:lnRef idx="2">
            <a:schemeClr val="accent3"/>
          </a:lnRef>
          <a:fillRef idx="1">
            <a:schemeClr val="lt1"/>
          </a:fillRef>
          <a:effectRef idx="0">
            <a:schemeClr val="accent3"/>
          </a:effectRef>
          <a:fontRef idx="minor">
            <a:schemeClr val="dk1"/>
          </a:fontRef>
        </p:style>
        <p:txBody>
          <a:bodyPr wrap="square" anchor="ctr">
            <a:spAutoFit/>
          </a:bodyPr>
          <a:lstStyle/>
          <a:p>
            <a:pPr indent="266700">
              <a:lnSpc>
                <a:spcPts val="2800"/>
              </a:lnSpc>
              <a:buClr>
                <a:srgbClr val="FF0000"/>
              </a:buClr>
              <a:buFont typeface="Wingdings" pitchFamily="2" charset="2"/>
              <a:buChar char="ü"/>
            </a:pPr>
            <a:r>
              <a:rPr lang="en-US"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C</a:t>
            </a:r>
            <a:r>
              <a:rPr lang="zh-CN" altLang="en-US" sz="2000" b="1" dirty="0">
                <a:solidFill>
                  <a:srgbClr val="0070C0"/>
                </a:solidFill>
                <a:effectLst>
                  <a:outerShdw blurRad="38100" dist="38100" dir="2700000" algn="tl">
                    <a:srgbClr val="FFFFFF"/>
                  </a:outerShdw>
                </a:effectLst>
                <a:latin typeface="微软雅黑" pitchFamily="34" charset="-122"/>
                <a:ea typeface="微软雅黑" pitchFamily="34" charset="-122"/>
              </a:rPr>
              <a:t>程序是由多个函数构成的。</a:t>
            </a:r>
          </a:p>
          <a:p>
            <a:pPr indent="266700">
              <a:lnSpc>
                <a:spcPts val="2800"/>
              </a:lnSpc>
              <a:buClr>
                <a:srgbClr val="FF0000"/>
              </a:buClr>
              <a:buFont typeface="Wingdings" pitchFamily="2" charset="2"/>
              <a:buChar char="ü"/>
            </a:pPr>
            <a:r>
              <a:rPr lang="zh-CN" altLang="en-US" sz="2000" b="1" dirty="0">
                <a:solidFill>
                  <a:srgbClr val="0070C0"/>
                </a:solidFill>
                <a:effectLst>
                  <a:outerShdw blurRad="38100" dist="38100" dir="2700000" algn="tl">
                    <a:srgbClr val="FFFFFF"/>
                  </a:outerShdw>
                </a:effectLst>
                <a:latin typeface="微软雅黑" pitchFamily="34" charset="-122"/>
                <a:ea typeface="微软雅黑" pitchFamily="34" charset="-122"/>
              </a:rPr>
              <a:t>每个</a:t>
            </a:r>
            <a:r>
              <a:rPr lang="en-US"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C</a:t>
            </a:r>
            <a:r>
              <a:rPr lang="zh-CN" altLang="en-US" sz="2000" b="1" dirty="0">
                <a:solidFill>
                  <a:srgbClr val="0070C0"/>
                </a:solidFill>
                <a:effectLst>
                  <a:outerShdw blurRad="38100" dist="38100" dir="2700000" algn="tl">
                    <a:srgbClr val="FFFFFF"/>
                  </a:outerShdw>
                </a:effectLst>
                <a:latin typeface="微软雅黑" pitchFamily="34" charset="-122"/>
                <a:ea typeface="微软雅黑" pitchFamily="34" charset="-122"/>
              </a:rPr>
              <a:t>程序中有且只有一个</a:t>
            </a:r>
            <a:r>
              <a:rPr lang="en-US"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main</a:t>
            </a:r>
            <a:r>
              <a:rPr lang="zh-CN" altLang="en-US" sz="2000" b="1" dirty="0">
                <a:solidFill>
                  <a:srgbClr val="0070C0"/>
                </a:solidFill>
                <a:effectLst>
                  <a:outerShdw blurRad="38100" dist="38100" dir="2700000" algn="tl">
                    <a:srgbClr val="FFFFFF"/>
                  </a:outerShdw>
                </a:effectLst>
                <a:latin typeface="微软雅黑" pitchFamily="34" charset="-122"/>
                <a:ea typeface="微软雅黑" pitchFamily="34" charset="-122"/>
              </a:rPr>
              <a:t>函数。</a:t>
            </a:r>
          </a:p>
          <a:p>
            <a:pPr indent="266700">
              <a:lnSpc>
                <a:spcPts val="2800"/>
              </a:lnSpc>
              <a:buClr>
                <a:srgbClr val="FF0000"/>
              </a:buClr>
              <a:buFont typeface="Wingdings" pitchFamily="2" charset="2"/>
              <a:buChar char="ü"/>
            </a:pPr>
            <a:r>
              <a:rPr lang="en-US"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main</a:t>
            </a:r>
            <a:r>
              <a:rPr lang="zh-CN" altLang="en-US" sz="2000" b="1" dirty="0">
                <a:solidFill>
                  <a:srgbClr val="0070C0"/>
                </a:solidFill>
                <a:effectLst>
                  <a:outerShdw blurRad="38100" dist="38100" dir="2700000" algn="tl">
                    <a:srgbClr val="FFFFFF"/>
                  </a:outerShdw>
                </a:effectLst>
                <a:latin typeface="微软雅黑" pitchFamily="34" charset="-122"/>
                <a:ea typeface="微软雅黑" pitchFamily="34" charset="-122"/>
              </a:rPr>
              <a:t>函数是程序的入口和出口。</a:t>
            </a:r>
          </a:p>
          <a:p>
            <a:pPr indent="266700">
              <a:lnSpc>
                <a:spcPts val="2800"/>
              </a:lnSpc>
              <a:buClr>
                <a:srgbClr val="FF0000"/>
              </a:buClr>
              <a:buFont typeface="Wingdings" pitchFamily="2" charset="2"/>
              <a:buChar char="ü"/>
            </a:pPr>
            <a:r>
              <a:rPr lang="zh-CN" altLang="en-US" sz="2000" b="1" dirty="0">
                <a:solidFill>
                  <a:srgbClr val="0070C0"/>
                </a:solidFill>
                <a:effectLst>
                  <a:outerShdw blurRad="38100" dist="38100" dir="2700000" algn="tl">
                    <a:srgbClr val="FFFFFF"/>
                  </a:outerShdw>
                </a:effectLst>
                <a:latin typeface="微软雅黑" pitchFamily="34" charset="-122"/>
                <a:ea typeface="微软雅黑" pitchFamily="34" charset="-122"/>
              </a:rPr>
              <a:t>不使用行号，无程序行的概念。</a:t>
            </a:r>
          </a:p>
          <a:p>
            <a:pPr indent="266700">
              <a:lnSpc>
                <a:spcPts val="2800"/>
              </a:lnSpc>
              <a:buClr>
                <a:srgbClr val="FF0000"/>
              </a:buClr>
              <a:buFont typeface="Wingdings" pitchFamily="2" charset="2"/>
              <a:buChar char="ü"/>
            </a:pPr>
            <a:r>
              <a:rPr lang="zh-CN" altLang="en-US" sz="2000" b="1" dirty="0">
                <a:solidFill>
                  <a:srgbClr val="0070C0"/>
                </a:solidFill>
                <a:effectLst>
                  <a:outerShdw blurRad="38100" dist="38100" dir="2700000" algn="tl">
                    <a:srgbClr val="FFFFFF"/>
                  </a:outerShdw>
                </a:effectLst>
                <a:latin typeface="微软雅黑" pitchFamily="34" charset="-122"/>
                <a:ea typeface="微软雅黑" pitchFamily="34" charset="-122"/>
              </a:rPr>
              <a:t>程序中可使用空行和空格。</a:t>
            </a:r>
          </a:p>
          <a:p>
            <a:pPr indent="266700">
              <a:lnSpc>
                <a:spcPts val="2800"/>
              </a:lnSpc>
              <a:buClr>
                <a:srgbClr val="FF0000"/>
              </a:buClr>
              <a:buFont typeface="Wingdings" pitchFamily="2" charset="2"/>
              <a:buChar char="ü"/>
            </a:pPr>
            <a:r>
              <a:rPr lang="en-US"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C</a:t>
            </a:r>
            <a:r>
              <a:rPr lang="zh-CN" altLang="en-US" sz="2000" b="1" dirty="0">
                <a:solidFill>
                  <a:srgbClr val="0070C0"/>
                </a:solidFill>
                <a:effectLst>
                  <a:outerShdw blurRad="38100" dist="38100" dir="2700000" algn="tl">
                    <a:srgbClr val="FFFFFF"/>
                  </a:outerShdw>
                </a:effectLst>
                <a:latin typeface="微软雅黑" pitchFamily="34" charset="-122"/>
                <a:ea typeface="微软雅黑" pitchFamily="34" charset="-122"/>
              </a:rPr>
              <a:t>程序格式常用锯齿形书写格式。</a:t>
            </a:r>
          </a:p>
          <a:p>
            <a:pPr indent="266700">
              <a:lnSpc>
                <a:spcPts val="2800"/>
              </a:lnSpc>
              <a:buClr>
                <a:srgbClr val="FF0000"/>
              </a:buClr>
              <a:buFont typeface="Wingdings" pitchFamily="2" charset="2"/>
              <a:buChar char="ü"/>
            </a:pPr>
            <a:r>
              <a:rPr lang="en-US"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C</a:t>
            </a:r>
            <a:r>
              <a:rPr lang="zh-CN" altLang="en-US" sz="2000" b="1" dirty="0">
                <a:solidFill>
                  <a:srgbClr val="0070C0"/>
                </a:solidFill>
                <a:effectLst>
                  <a:outerShdw blurRad="38100" dist="38100" dir="2700000" algn="tl">
                    <a:srgbClr val="FFFFFF"/>
                  </a:outerShdw>
                </a:effectLst>
                <a:latin typeface="微软雅黑" pitchFamily="34" charset="-122"/>
                <a:ea typeface="微软雅黑" pitchFamily="34" charset="-122"/>
              </a:rPr>
              <a:t>程序中可加任意多的注释。</a:t>
            </a:r>
          </a:p>
          <a:p>
            <a:pPr indent="266700">
              <a:lnSpc>
                <a:spcPts val="2800"/>
              </a:lnSpc>
              <a:buClr>
                <a:srgbClr val="FF0000"/>
              </a:buClr>
              <a:buFont typeface="Wingdings" pitchFamily="2" charset="2"/>
              <a:buChar char="ü"/>
            </a:pPr>
            <a:r>
              <a:rPr lang="zh-CN" altLang="en-US" sz="2000" b="1" dirty="0">
                <a:solidFill>
                  <a:srgbClr val="0070C0"/>
                </a:solidFill>
                <a:effectLst>
                  <a:outerShdw blurRad="38100" dist="38100" dir="2700000" algn="tl">
                    <a:srgbClr val="FFFFFF"/>
                  </a:outerShdw>
                </a:effectLst>
                <a:latin typeface="微软雅黑" pitchFamily="34" charset="-122"/>
                <a:ea typeface="微软雅黑" pitchFamily="34" charset="-122"/>
              </a:rPr>
              <a:t>引用</a:t>
            </a:r>
            <a:r>
              <a:rPr lang="en-US"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C</a:t>
            </a:r>
            <a:r>
              <a:rPr lang="zh-CN" altLang="en-US" sz="2000" b="1" dirty="0">
                <a:solidFill>
                  <a:srgbClr val="0070C0"/>
                </a:solidFill>
                <a:effectLst>
                  <a:outerShdw blurRad="38100" dist="38100" dir="2700000" algn="tl">
                    <a:srgbClr val="FFFFFF"/>
                  </a:outerShdw>
                </a:effectLst>
                <a:latin typeface="微软雅黑" pitchFamily="34" charset="-122"/>
                <a:ea typeface="微软雅黑" pitchFamily="34" charset="-122"/>
              </a:rPr>
              <a:t>语言标准库函数，一般要用文件包含预处理命令将其头文件包含进来。</a:t>
            </a:r>
          </a:p>
          <a:p>
            <a:pPr indent="266700">
              <a:lnSpc>
                <a:spcPts val="2800"/>
              </a:lnSpc>
              <a:buClr>
                <a:srgbClr val="FF0000"/>
              </a:buClr>
              <a:buFont typeface="Wingdings" pitchFamily="2" charset="2"/>
              <a:buChar char="ü"/>
            </a:pPr>
            <a:r>
              <a:rPr lang="zh-CN" altLang="en-US" sz="2000" b="1" dirty="0">
                <a:solidFill>
                  <a:srgbClr val="0070C0"/>
                </a:solidFill>
                <a:effectLst>
                  <a:outerShdw blurRad="38100" dist="38100" dir="2700000" algn="tl">
                    <a:srgbClr val="FFFFFF"/>
                  </a:outerShdw>
                </a:effectLst>
                <a:latin typeface="微软雅黑" pitchFamily="34" charset="-122"/>
                <a:ea typeface="微软雅黑" pitchFamily="34" charset="-122"/>
              </a:rPr>
              <a:t>用户自定义的函数，必须先定义后使用。</a:t>
            </a:r>
          </a:p>
          <a:p>
            <a:pPr indent="266700">
              <a:lnSpc>
                <a:spcPts val="2800"/>
              </a:lnSpc>
              <a:buClr>
                <a:srgbClr val="FF0000"/>
              </a:buClr>
              <a:buFont typeface="Wingdings" pitchFamily="2" charset="2"/>
              <a:buChar char="ü"/>
            </a:pPr>
            <a:r>
              <a:rPr lang="zh-CN" altLang="en-US" sz="2000" b="1" dirty="0">
                <a:solidFill>
                  <a:srgbClr val="0070C0"/>
                </a:solidFill>
                <a:effectLst>
                  <a:outerShdw blurRad="38100" dist="38100" dir="2700000" algn="tl">
                    <a:srgbClr val="FFFFFF"/>
                  </a:outerShdw>
                </a:effectLst>
                <a:latin typeface="微软雅黑" pitchFamily="34" charset="-122"/>
                <a:ea typeface="微软雅黑" pitchFamily="34" charset="-122"/>
              </a:rPr>
              <a:t>变量必须先定义后使用。</a:t>
            </a:r>
          </a:p>
          <a:p>
            <a:pPr indent="266700">
              <a:lnSpc>
                <a:spcPts val="2800"/>
              </a:lnSpc>
              <a:buClr>
                <a:srgbClr val="FF0000"/>
              </a:buClr>
              <a:buFont typeface="Wingdings" pitchFamily="2" charset="2"/>
              <a:buChar char="ü"/>
            </a:pPr>
            <a:r>
              <a:rPr lang="zh-CN" altLang="en-US" sz="2000" b="1" dirty="0">
                <a:solidFill>
                  <a:srgbClr val="0070C0"/>
                </a:solidFill>
                <a:effectLst>
                  <a:outerShdw blurRad="38100" dist="38100" dir="2700000" algn="tl">
                    <a:srgbClr val="FFFFFF"/>
                  </a:outerShdw>
                </a:effectLst>
                <a:latin typeface="微软雅黑" pitchFamily="34" charset="-122"/>
                <a:ea typeface="微软雅黑" pitchFamily="34" charset="-122"/>
              </a:rPr>
              <a:t>变量名、函数名必须是合法的标识符，标识符习惯用小写字母，大小写敏感。</a:t>
            </a:r>
          </a:p>
          <a:p>
            <a:pPr indent="266700">
              <a:lnSpc>
                <a:spcPts val="2800"/>
              </a:lnSpc>
              <a:buClr>
                <a:srgbClr val="FF0000"/>
              </a:buClr>
              <a:buFont typeface="Wingdings" pitchFamily="2" charset="2"/>
              <a:buChar char="ü"/>
            </a:pPr>
            <a:r>
              <a:rPr lang="zh-CN" altLang="en-US" sz="2000" b="1" dirty="0">
                <a:solidFill>
                  <a:srgbClr val="0070C0"/>
                </a:solidFill>
                <a:effectLst>
                  <a:outerShdw blurRad="38100" dist="38100" dir="2700000" algn="tl">
                    <a:srgbClr val="FFFFFF"/>
                  </a:outerShdw>
                </a:effectLst>
                <a:latin typeface="微软雅黑" pitchFamily="34" charset="-122"/>
                <a:ea typeface="微软雅黑" pitchFamily="34" charset="-122"/>
              </a:rPr>
              <a:t>不能用关键字来命名变量和函数。</a:t>
            </a:r>
          </a:p>
          <a:p>
            <a:pPr indent="266700">
              <a:lnSpc>
                <a:spcPts val="2800"/>
              </a:lnSpc>
              <a:buClr>
                <a:srgbClr val="FF0000"/>
              </a:buClr>
              <a:buFont typeface="Wingdings" pitchFamily="2" charset="2"/>
              <a:buChar char="ü"/>
            </a:pPr>
            <a:r>
              <a:rPr lang="zh-CN" altLang="en-US" sz="2000" b="1" dirty="0">
                <a:solidFill>
                  <a:srgbClr val="0070C0"/>
                </a:solidFill>
                <a:effectLst>
                  <a:outerShdw blurRad="38100" dist="38100" dir="2700000" algn="tl">
                    <a:srgbClr val="FFFFFF"/>
                  </a:outerShdw>
                </a:effectLst>
                <a:latin typeface="微软雅黑" pitchFamily="34" charset="-122"/>
                <a:ea typeface="微软雅黑" pitchFamily="34" charset="-122"/>
              </a:rPr>
              <a:t>函数包含两个部分：声明部分和执行部分，在</a:t>
            </a:r>
            <a:r>
              <a:rPr lang="en-US"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C</a:t>
            </a:r>
            <a:r>
              <a:rPr lang="zh-CN" altLang="en-US" sz="2000" b="1" dirty="0">
                <a:solidFill>
                  <a:srgbClr val="0070C0"/>
                </a:solidFill>
                <a:effectLst>
                  <a:outerShdw blurRad="38100" dist="38100" dir="2700000" algn="tl">
                    <a:srgbClr val="FFFFFF"/>
                  </a:outerShdw>
                </a:effectLst>
                <a:latin typeface="微软雅黑" pitchFamily="34" charset="-122"/>
                <a:ea typeface="微软雅黑" pitchFamily="34" charset="-122"/>
              </a:rPr>
              <a:t>程序中，声明部分在前，执行部分在后，这两部分的顺序不能颠倒，也不能有交叉。</a:t>
            </a:r>
          </a:p>
          <a:p>
            <a:pPr indent="266700">
              <a:lnSpc>
                <a:spcPts val="2800"/>
              </a:lnSpc>
              <a:buClr>
                <a:srgbClr val="FF0000"/>
              </a:buClr>
              <a:buFont typeface="Wingdings" pitchFamily="2" charset="2"/>
              <a:buChar char="ü"/>
            </a:pPr>
            <a:r>
              <a:rPr lang="en-US"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C</a:t>
            </a:r>
            <a:r>
              <a:rPr lang="zh-CN" altLang="en-US" sz="2000" b="1" dirty="0">
                <a:solidFill>
                  <a:srgbClr val="0070C0"/>
                </a:solidFill>
                <a:effectLst>
                  <a:outerShdw blurRad="38100" dist="38100" dir="2700000" algn="tl">
                    <a:srgbClr val="FFFFFF"/>
                  </a:outerShdw>
                </a:effectLst>
                <a:latin typeface="微软雅黑" pitchFamily="34" charset="-122"/>
                <a:ea typeface="微软雅黑" pitchFamily="34" charset="-122"/>
              </a:rPr>
              <a:t>语言的语句都是以分号结尾。</a:t>
            </a:r>
          </a:p>
        </p:txBody>
      </p:sp>
      <p:grpSp>
        <p:nvGrpSpPr>
          <p:cNvPr id="740360" name="Group 8"/>
          <p:cNvGrpSpPr>
            <a:grpSpLocks/>
          </p:cNvGrpSpPr>
          <p:nvPr/>
        </p:nvGrpSpPr>
        <p:grpSpPr bwMode="auto">
          <a:xfrm>
            <a:off x="-10872" y="0"/>
            <a:ext cx="446088" cy="6858000"/>
            <a:chOff x="0" y="0"/>
            <a:chExt cx="281" cy="4320"/>
          </a:xfrm>
        </p:grpSpPr>
        <p:sp>
          <p:nvSpPr>
            <p:cNvPr id="740361" name="Text Box 9"/>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kumimoji="0"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第二章 </a:t>
              </a:r>
            </a:p>
            <a:p>
              <a:pPr eaLnBrk="0" hangingPunct="0">
                <a:spcBef>
                  <a:spcPct val="50000"/>
                </a:spcBef>
              </a:pPr>
              <a:r>
                <a:rPr lang="zh-CN" altLang="en-US" sz="1800" b="1" dirty="0">
                  <a:solidFill>
                    <a:srgbClr val="3333CC"/>
                  </a:solidFill>
                  <a:latin typeface="Verdana" pitchFamily="34" charset="0"/>
                </a:rPr>
                <a:t>程序设计基础</a:t>
              </a:r>
            </a:p>
          </p:txBody>
        </p:sp>
        <p:sp>
          <p:nvSpPr>
            <p:cNvPr id="740362" name="Text Box 10"/>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8996" name="Rectangle 4"/>
          <p:cNvSpPr>
            <a:spLocks noChangeArrowheads="1"/>
          </p:cNvSpPr>
          <p:nvPr/>
        </p:nvSpPr>
        <p:spPr bwMode="auto">
          <a:xfrm>
            <a:off x="428112" y="128588"/>
            <a:ext cx="8135937" cy="609600"/>
          </a:xfrm>
          <a:prstGeom prst="rect">
            <a:avLst/>
          </a:prstGeom>
          <a:noFill/>
          <a:ln w="38100">
            <a:noFill/>
            <a:miter lim="800000"/>
            <a:headEnd/>
            <a:tailEnd/>
          </a:ln>
          <a:effectLst/>
        </p:spPr>
        <p:txBody>
          <a:bodyPr anchor="ctr"/>
          <a:lstStyle/>
          <a:p>
            <a:r>
              <a:rPr lang="zh-CN" altLang="en-US" sz="4400" b="1">
                <a:solidFill>
                  <a:srgbClr val="FF3300"/>
                </a:solidFill>
                <a:effectLst>
                  <a:outerShdw blurRad="38100" dist="38100" dir="2700000" algn="tl">
                    <a:srgbClr val="000000"/>
                  </a:outerShdw>
                </a:effectLst>
                <a:latin typeface="华文琥珀" pitchFamily="2" charset="-122"/>
                <a:ea typeface="华文琥珀" pitchFamily="2" charset="-122"/>
                <a:cs typeface="ˎ̥"/>
              </a:rPr>
              <a:t>第</a:t>
            </a:r>
            <a:r>
              <a:rPr lang="en-US" altLang="zh-CN" sz="4400" b="1">
                <a:solidFill>
                  <a:srgbClr val="FF3300"/>
                </a:solidFill>
                <a:effectLst>
                  <a:outerShdw blurRad="38100" dist="38100" dir="2700000" algn="tl">
                    <a:srgbClr val="000000"/>
                  </a:outerShdw>
                </a:effectLst>
                <a:latin typeface="华文琥珀" pitchFamily="2" charset="-122"/>
                <a:ea typeface="华文琥珀" pitchFamily="2" charset="-122"/>
                <a:cs typeface="ˎ̥"/>
              </a:rPr>
              <a:t>2</a:t>
            </a:r>
            <a:r>
              <a:rPr lang="zh-CN" altLang="en-US" sz="4400" b="1">
                <a:solidFill>
                  <a:srgbClr val="FF3300"/>
                </a:solidFill>
                <a:effectLst>
                  <a:outerShdw blurRad="38100" dist="38100" dir="2700000" algn="tl">
                    <a:srgbClr val="000000"/>
                  </a:outerShdw>
                </a:effectLst>
                <a:latin typeface="华文琥珀" pitchFamily="2" charset="-122"/>
                <a:ea typeface="华文琥珀" pitchFamily="2" charset="-122"/>
                <a:cs typeface="ˎ̥"/>
              </a:rPr>
              <a:t>章：</a:t>
            </a:r>
            <a:r>
              <a:rPr lang="en-US" altLang="zh-CN" sz="4400" b="1">
                <a:solidFill>
                  <a:srgbClr val="FF3300"/>
                </a:solidFill>
                <a:effectLst>
                  <a:outerShdw blurRad="38100" dist="38100" dir="2700000" algn="tl">
                    <a:srgbClr val="000000"/>
                  </a:outerShdw>
                </a:effectLst>
                <a:latin typeface="华文琥珀" pitchFamily="2" charset="-122"/>
                <a:ea typeface="华文琥珀" pitchFamily="2" charset="-122"/>
                <a:cs typeface="ˎ̥"/>
              </a:rPr>
              <a:t>C</a:t>
            </a:r>
            <a:r>
              <a:rPr lang="zh-CN" altLang="en-US" sz="4400" b="1">
                <a:solidFill>
                  <a:srgbClr val="FF3300"/>
                </a:solidFill>
                <a:effectLst>
                  <a:outerShdw blurRad="38100" dist="38100" dir="2700000" algn="tl">
                    <a:srgbClr val="000000"/>
                  </a:outerShdw>
                </a:effectLst>
                <a:latin typeface="华文琥珀" pitchFamily="2" charset="-122"/>
                <a:ea typeface="华文琥珀" pitchFamily="2" charset="-122"/>
                <a:cs typeface="ˎ̥"/>
              </a:rPr>
              <a:t>语言程序设计基础</a:t>
            </a:r>
            <a:r>
              <a:rPr lang="zh-CN" altLang="en-US" sz="4400">
                <a:solidFill>
                  <a:srgbClr val="FF3300"/>
                </a:solidFill>
                <a:effectLst>
                  <a:outerShdw blurRad="38100" dist="38100" dir="2700000" algn="tl">
                    <a:srgbClr val="000000"/>
                  </a:outerShdw>
                </a:effectLst>
                <a:latin typeface="华文琥珀" pitchFamily="2" charset="-122"/>
                <a:ea typeface="华文琥珀" pitchFamily="2" charset="-122"/>
                <a:cs typeface="ˎ̥"/>
              </a:rPr>
              <a:t> </a:t>
            </a:r>
          </a:p>
        </p:txBody>
      </p:sp>
      <p:sp>
        <p:nvSpPr>
          <p:cNvPr id="468997" name="Text Box 5"/>
          <p:cNvSpPr txBox="1">
            <a:spLocks noChangeArrowheads="1"/>
          </p:cNvSpPr>
          <p:nvPr/>
        </p:nvSpPr>
        <p:spPr bwMode="auto">
          <a:xfrm>
            <a:off x="534474" y="908050"/>
            <a:ext cx="7129463" cy="579438"/>
          </a:xfrm>
          <a:prstGeom prst="rect">
            <a:avLst/>
          </a:prstGeom>
          <a:noFill/>
          <a:ln w="57150">
            <a:noFill/>
            <a:miter lim="800000"/>
            <a:headEnd/>
            <a:tailEnd/>
          </a:ln>
          <a:effectLst/>
        </p:spPr>
        <p:txBody>
          <a:bodyPr>
            <a:spAutoFit/>
          </a:bodyPr>
          <a:lstStyle/>
          <a:p>
            <a:pPr marL="177800" indent="-177800">
              <a:spcBef>
                <a:spcPct val="50000"/>
              </a:spcBef>
              <a:buFont typeface="Wingdings" pitchFamily="2" charset="2"/>
              <a:buChar char="u"/>
              <a:tabLst>
                <a:tab pos="177800" algn="l"/>
              </a:tabLst>
            </a:pPr>
            <a:r>
              <a:rPr kumimoji="0" lang="zh-CN" altLang="en-US" sz="3200" b="1">
                <a:solidFill>
                  <a:srgbClr val="FF3300"/>
                </a:solidFill>
                <a:effectLst>
                  <a:outerShdw blurRad="38100" dist="38100" dir="2700000" algn="tl">
                    <a:srgbClr val="000000"/>
                  </a:outerShdw>
                </a:effectLst>
                <a:latin typeface="Arial" pitchFamily="34" charset="0"/>
                <a:ea typeface="隶书" pitchFamily="49" charset="-122"/>
              </a:rPr>
              <a:t>学习的意义</a:t>
            </a:r>
            <a:r>
              <a:rPr kumimoji="0" lang="zh-CN" altLang="en-US" b="1">
                <a:effectLst>
                  <a:outerShdw blurRad="38100" dist="38100" dir="2700000" algn="tl">
                    <a:srgbClr val="FFFFFF"/>
                  </a:outerShdw>
                </a:effectLst>
              </a:rPr>
              <a:t>   </a:t>
            </a:r>
            <a:endParaRPr kumimoji="0" lang="zh-CN" altLang="en-US"/>
          </a:p>
        </p:txBody>
      </p:sp>
      <p:sp>
        <p:nvSpPr>
          <p:cNvPr id="469007" name="Rectangle 15"/>
          <p:cNvSpPr>
            <a:spLocks noChangeArrowheads="1"/>
          </p:cNvSpPr>
          <p:nvPr/>
        </p:nvSpPr>
        <p:spPr bwMode="auto">
          <a:xfrm>
            <a:off x="-2102" y="1428750"/>
            <a:ext cx="11659628" cy="3440410"/>
          </a:xfrm>
          <a:prstGeom prst="rect">
            <a:avLst/>
          </a:prstGeom>
          <a:noFill/>
          <a:ln w="9525">
            <a:noFill/>
            <a:miter lim="800000"/>
            <a:headEnd/>
            <a:tailEnd/>
          </a:ln>
        </p:spPr>
        <p:txBody>
          <a:bodyPr/>
          <a:lstStyle/>
          <a:p>
            <a:pPr lvl="1">
              <a:spcBef>
                <a:spcPct val="20000"/>
              </a:spcBef>
              <a:buFont typeface="Wingdings" pitchFamily="2" charset="2"/>
              <a:buNone/>
            </a:pPr>
            <a:r>
              <a:rPr lang="en-US" altLang="zh-CN" b="1" dirty="0">
                <a:effectLst>
                  <a:outerShdw blurRad="38100" dist="38100" dir="2700000" algn="tl">
                    <a:srgbClr val="FFFFFF"/>
                  </a:outerShdw>
                </a:effectLst>
              </a:rPr>
              <a:t>        </a:t>
            </a:r>
            <a:r>
              <a:rPr lang="zh-CN" altLang="en-US" b="1" dirty="0">
                <a:effectLst>
                  <a:outerShdw blurRad="38100" dist="38100" dir="2700000" algn="tl">
                    <a:srgbClr val="FFFFFF"/>
                  </a:outerShdw>
                </a:effectLst>
                <a:latin typeface="+mn-lt"/>
                <a:ea typeface="楷体" pitchFamily="49" charset="-122"/>
              </a:rPr>
              <a:t>从本章开始我们正式进入</a:t>
            </a:r>
            <a:r>
              <a:rPr lang="en-US" altLang="zh-CN" b="1" dirty="0">
                <a:effectLst>
                  <a:outerShdw blurRad="38100" dist="38100" dir="2700000" algn="tl">
                    <a:srgbClr val="FFFFFF"/>
                  </a:outerShdw>
                </a:effectLst>
                <a:latin typeface="+mn-lt"/>
                <a:ea typeface="楷体" pitchFamily="49" charset="-122"/>
              </a:rPr>
              <a:t>C</a:t>
            </a:r>
            <a:r>
              <a:rPr lang="zh-CN" altLang="en-US" b="1" dirty="0">
                <a:effectLst>
                  <a:outerShdw blurRad="38100" dist="38100" dir="2700000" algn="tl">
                    <a:srgbClr val="FFFFFF"/>
                  </a:outerShdw>
                </a:effectLst>
                <a:latin typeface="+mn-lt"/>
                <a:ea typeface="楷体" pitchFamily="49" charset="-122"/>
              </a:rPr>
              <a:t>语言程序设计的学习，也许大家会问：</a:t>
            </a:r>
            <a:r>
              <a:rPr lang="zh-CN" altLang="en-US" b="1" dirty="0">
                <a:solidFill>
                  <a:srgbClr val="FF0000"/>
                </a:solidFill>
                <a:effectLst>
                  <a:outerShdw blurRad="38100" dist="38100" dir="2700000" algn="tl">
                    <a:srgbClr val="000000"/>
                  </a:outerShdw>
                </a:effectLst>
                <a:latin typeface="+mn-lt"/>
                <a:ea typeface="楷体" pitchFamily="49" charset="-122"/>
              </a:rPr>
              <a:t>为什么我们要学习</a:t>
            </a:r>
            <a:r>
              <a:rPr lang="en-US" altLang="zh-CN" b="1" dirty="0">
                <a:solidFill>
                  <a:srgbClr val="FF0000"/>
                </a:solidFill>
                <a:effectLst>
                  <a:outerShdw blurRad="38100" dist="38100" dir="2700000" algn="tl">
                    <a:srgbClr val="000000"/>
                  </a:outerShdw>
                </a:effectLst>
                <a:latin typeface="+mn-lt"/>
                <a:ea typeface="楷体" pitchFamily="49" charset="-122"/>
              </a:rPr>
              <a:t>C</a:t>
            </a:r>
            <a:r>
              <a:rPr lang="zh-CN" altLang="en-US" b="1" dirty="0">
                <a:solidFill>
                  <a:srgbClr val="FF0000"/>
                </a:solidFill>
                <a:effectLst>
                  <a:outerShdw blurRad="38100" dist="38100" dir="2700000" algn="tl">
                    <a:srgbClr val="000000"/>
                  </a:outerShdw>
                </a:effectLst>
                <a:latin typeface="+mn-lt"/>
                <a:ea typeface="楷体" pitchFamily="49" charset="-122"/>
              </a:rPr>
              <a:t>语言呢？</a:t>
            </a:r>
          </a:p>
          <a:p>
            <a:pPr lvl="1">
              <a:spcBef>
                <a:spcPct val="20000"/>
              </a:spcBef>
              <a:buFont typeface="Wingdings" pitchFamily="2" charset="2"/>
              <a:buNone/>
            </a:pPr>
            <a:r>
              <a:rPr lang="zh-CN" altLang="en-US" b="1" dirty="0">
                <a:effectLst>
                  <a:outerShdw blurRad="38100" dist="38100" dir="2700000" algn="tl">
                    <a:srgbClr val="FFFFFF"/>
                  </a:outerShdw>
                </a:effectLst>
                <a:latin typeface="+mn-lt"/>
                <a:ea typeface="楷体" pitchFamily="49" charset="-122"/>
              </a:rPr>
              <a:t>        </a:t>
            </a:r>
            <a:r>
              <a:rPr lang="zh-CN" altLang="en-US" b="1" dirty="0">
                <a:solidFill>
                  <a:srgbClr val="0000FF"/>
                </a:solidFill>
                <a:effectLst>
                  <a:outerShdw blurRad="38100" dist="38100" dir="2700000" algn="tl">
                    <a:srgbClr val="FFFFFF"/>
                  </a:outerShdw>
                </a:effectLst>
                <a:latin typeface="+mn-lt"/>
                <a:ea typeface="楷体" pitchFamily="49" charset="-122"/>
              </a:rPr>
              <a:t>理由</a:t>
            </a:r>
            <a:r>
              <a:rPr lang="en-US" altLang="zh-CN" b="1" dirty="0">
                <a:solidFill>
                  <a:srgbClr val="0000FF"/>
                </a:solidFill>
                <a:effectLst>
                  <a:outerShdw blurRad="38100" dist="38100" dir="2700000" algn="tl">
                    <a:srgbClr val="FFFFFF"/>
                  </a:outerShdw>
                </a:effectLst>
                <a:latin typeface="+mn-lt"/>
                <a:ea typeface="楷体" pitchFamily="49" charset="-122"/>
              </a:rPr>
              <a:t>1</a:t>
            </a:r>
            <a:r>
              <a:rPr lang="zh-CN" altLang="en-US" b="1" dirty="0">
                <a:solidFill>
                  <a:srgbClr val="0000FF"/>
                </a:solidFill>
                <a:effectLst>
                  <a:outerShdw blurRad="38100" dist="38100" dir="2700000" algn="tl">
                    <a:srgbClr val="FFFFFF"/>
                  </a:outerShdw>
                </a:effectLst>
                <a:latin typeface="+mn-lt"/>
                <a:ea typeface="楷体" pitchFamily="49" charset="-122"/>
              </a:rPr>
              <a:t>：</a:t>
            </a:r>
            <a:r>
              <a:rPr lang="zh-CN" altLang="en-US" b="1" dirty="0">
                <a:effectLst>
                  <a:outerShdw blurRad="38100" dist="38100" dir="2700000" algn="tl">
                    <a:srgbClr val="FFFFFF"/>
                  </a:outerShdw>
                </a:effectLst>
                <a:latin typeface="+mn-lt"/>
                <a:ea typeface="楷体" pitchFamily="49" charset="-122"/>
              </a:rPr>
              <a:t>因为</a:t>
            </a:r>
            <a:r>
              <a:rPr lang="en-US" altLang="zh-CN" b="1" dirty="0">
                <a:effectLst>
                  <a:outerShdw blurRad="38100" dist="38100" dir="2700000" algn="tl">
                    <a:srgbClr val="FFFFFF"/>
                  </a:outerShdw>
                </a:effectLst>
                <a:latin typeface="+mn-lt"/>
                <a:ea typeface="楷体" pitchFamily="49" charset="-122"/>
              </a:rPr>
              <a:t>C</a:t>
            </a:r>
            <a:r>
              <a:rPr lang="zh-CN" altLang="en-US" b="1" dirty="0">
                <a:effectLst>
                  <a:outerShdw blurRad="38100" dist="38100" dir="2700000" algn="tl">
                    <a:srgbClr val="FFFFFF"/>
                  </a:outerShdw>
                </a:effectLst>
                <a:latin typeface="+mn-lt"/>
                <a:ea typeface="楷体" pitchFamily="49" charset="-122"/>
              </a:rPr>
              <a:t>语言流行</a:t>
            </a:r>
            <a:r>
              <a:rPr lang="en-US" altLang="zh-CN" b="1" dirty="0">
                <a:effectLst>
                  <a:outerShdw blurRad="38100" dist="38100" dir="2700000" algn="tl">
                    <a:srgbClr val="FFFFFF"/>
                  </a:outerShdw>
                </a:effectLst>
                <a:latin typeface="+mn-lt"/>
                <a:ea typeface="楷体" pitchFamily="49" charset="-122"/>
              </a:rPr>
              <a:t>.</a:t>
            </a:r>
          </a:p>
          <a:p>
            <a:pPr lvl="1">
              <a:spcBef>
                <a:spcPct val="20000"/>
              </a:spcBef>
              <a:buFont typeface="Wingdings" pitchFamily="2" charset="2"/>
              <a:buNone/>
            </a:pPr>
            <a:r>
              <a:rPr lang="en-US" altLang="zh-CN" b="1" dirty="0">
                <a:effectLst>
                  <a:outerShdw blurRad="38100" dist="38100" dir="2700000" algn="tl">
                    <a:srgbClr val="FFFFFF"/>
                  </a:outerShdw>
                </a:effectLst>
                <a:latin typeface="+mn-lt"/>
                <a:ea typeface="楷体" pitchFamily="49" charset="-122"/>
              </a:rPr>
              <a:t>        </a:t>
            </a:r>
            <a:r>
              <a:rPr lang="zh-CN" altLang="en-US" b="1" dirty="0">
                <a:solidFill>
                  <a:srgbClr val="0000FF"/>
                </a:solidFill>
                <a:effectLst>
                  <a:outerShdw blurRad="38100" dist="38100" dir="2700000" algn="tl">
                    <a:srgbClr val="FFFFFF"/>
                  </a:outerShdw>
                </a:effectLst>
                <a:latin typeface="+mn-lt"/>
                <a:ea typeface="楷体" pitchFamily="49" charset="-122"/>
              </a:rPr>
              <a:t>理由</a:t>
            </a:r>
            <a:r>
              <a:rPr lang="en-US" altLang="zh-CN" b="1" dirty="0">
                <a:solidFill>
                  <a:srgbClr val="0000FF"/>
                </a:solidFill>
                <a:effectLst>
                  <a:outerShdw blurRad="38100" dist="38100" dir="2700000" algn="tl">
                    <a:srgbClr val="FFFFFF"/>
                  </a:outerShdw>
                </a:effectLst>
                <a:latin typeface="+mn-lt"/>
                <a:ea typeface="楷体" pitchFamily="49" charset="-122"/>
              </a:rPr>
              <a:t>2</a:t>
            </a:r>
            <a:r>
              <a:rPr lang="zh-CN" altLang="en-US" b="1" dirty="0">
                <a:effectLst>
                  <a:outerShdw blurRad="38100" dist="38100" dir="2700000" algn="tl">
                    <a:srgbClr val="FFFFFF"/>
                  </a:outerShdw>
                </a:effectLst>
                <a:latin typeface="+mn-lt"/>
                <a:ea typeface="楷体" pitchFamily="49" charset="-122"/>
              </a:rPr>
              <a:t>：因为</a:t>
            </a:r>
            <a:r>
              <a:rPr lang="en-US" altLang="zh-CN" b="1" dirty="0">
                <a:effectLst>
                  <a:outerShdw blurRad="38100" dist="38100" dir="2700000" algn="tl">
                    <a:srgbClr val="FFFFFF"/>
                  </a:outerShdw>
                </a:effectLst>
                <a:latin typeface="+mn-lt"/>
                <a:ea typeface="楷体" pitchFamily="49" charset="-122"/>
              </a:rPr>
              <a:t>C</a:t>
            </a:r>
            <a:r>
              <a:rPr lang="zh-CN" altLang="en-US" b="1" dirty="0">
                <a:effectLst>
                  <a:outerShdw blurRad="38100" dist="38100" dir="2700000" algn="tl">
                    <a:srgbClr val="FFFFFF"/>
                  </a:outerShdw>
                </a:effectLst>
                <a:latin typeface="+mn-lt"/>
                <a:ea typeface="楷体" pitchFamily="49" charset="-122"/>
              </a:rPr>
              <a:t>语言考研时必考。</a:t>
            </a:r>
          </a:p>
          <a:p>
            <a:pPr lvl="1">
              <a:spcBef>
                <a:spcPct val="20000"/>
              </a:spcBef>
              <a:buFont typeface="Wingdings" pitchFamily="2" charset="2"/>
              <a:buNone/>
            </a:pPr>
            <a:r>
              <a:rPr lang="zh-CN" altLang="en-US" b="1" dirty="0">
                <a:solidFill>
                  <a:srgbClr val="0000FF"/>
                </a:solidFill>
                <a:effectLst>
                  <a:outerShdw blurRad="38100" dist="38100" dir="2700000" algn="tl">
                    <a:srgbClr val="FFFFFF"/>
                  </a:outerShdw>
                </a:effectLst>
                <a:latin typeface="+mn-lt"/>
                <a:ea typeface="楷体" pitchFamily="49" charset="-122"/>
              </a:rPr>
              <a:t>        理由</a:t>
            </a:r>
            <a:r>
              <a:rPr lang="en-US" altLang="zh-CN" b="1" dirty="0">
                <a:solidFill>
                  <a:srgbClr val="0000FF"/>
                </a:solidFill>
                <a:effectLst>
                  <a:outerShdw blurRad="38100" dist="38100" dir="2700000" algn="tl">
                    <a:srgbClr val="FFFFFF"/>
                  </a:outerShdw>
                </a:effectLst>
                <a:latin typeface="+mn-lt"/>
                <a:ea typeface="楷体" pitchFamily="49" charset="-122"/>
              </a:rPr>
              <a:t>3:   </a:t>
            </a:r>
            <a:r>
              <a:rPr lang="zh-CN" altLang="en-US" b="1" dirty="0">
                <a:effectLst>
                  <a:outerShdw blurRad="38100" dist="38100" dir="2700000" algn="tl">
                    <a:srgbClr val="FFFFFF"/>
                  </a:outerShdw>
                </a:effectLst>
                <a:latin typeface="+mn-lt"/>
                <a:ea typeface="楷体" pitchFamily="49" charset="-122"/>
              </a:rPr>
              <a:t>因为</a:t>
            </a:r>
            <a:r>
              <a:rPr lang="en-US" altLang="zh-CN" b="1" dirty="0">
                <a:effectLst>
                  <a:outerShdw blurRad="38100" dist="38100" dir="2700000" algn="tl">
                    <a:srgbClr val="FFFFFF"/>
                  </a:outerShdw>
                </a:effectLst>
                <a:latin typeface="+mn-lt"/>
                <a:ea typeface="楷体" pitchFamily="49" charset="-122"/>
              </a:rPr>
              <a:t>C</a:t>
            </a:r>
            <a:r>
              <a:rPr lang="zh-CN" altLang="en-US" b="1" dirty="0">
                <a:effectLst>
                  <a:outerShdw blurRad="38100" dist="38100" dir="2700000" algn="tl">
                    <a:srgbClr val="FFFFFF"/>
                  </a:outerShdw>
                </a:effectLst>
                <a:latin typeface="+mn-lt"/>
                <a:ea typeface="楷体" pitchFamily="49" charset="-122"/>
              </a:rPr>
              <a:t>语言在各种程序考试中首当其中。</a:t>
            </a:r>
          </a:p>
          <a:p>
            <a:pPr lvl="1">
              <a:spcBef>
                <a:spcPct val="20000"/>
              </a:spcBef>
              <a:buFont typeface="Wingdings" pitchFamily="2" charset="2"/>
              <a:buNone/>
            </a:pPr>
            <a:r>
              <a:rPr lang="zh-CN" altLang="en-US" b="1" dirty="0">
                <a:effectLst>
                  <a:outerShdw blurRad="38100" dist="38100" dir="2700000" algn="tl">
                    <a:srgbClr val="FFFFFF"/>
                  </a:outerShdw>
                </a:effectLst>
                <a:latin typeface="+mn-lt"/>
                <a:ea typeface="楷体" pitchFamily="49" charset="-122"/>
              </a:rPr>
              <a:t>        </a:t>
            </a:r>
            <a:r>
              <a:rPr lang="zh-CN" altLang="en-US" b="1" dirty="0">
                <a:solidFill>
                  <a:srgbClr val="0000FF"/>
                </a:solidFill>
                <a:effectLst>
                  <a:outerShdw blurRad="38100" dist="38100" dir="2700000" algn="tl">
                    <a:srgbClr val="FFFFFF"/>
                  </a:outerShdw>
                </a:effectLst>
                <a:latin typeface="+mn-lt"/>
                <a:ea typeface="楷体" pitchFamily="49" charset="-122"/>
              </a:rPr>
              <a:t>理由</a:t>
            </a:r>
            <a:r>
              <a:rPr lang="en-US" altLang="zh-CN" b="1" dirty="0">
                <a:solidFill>
                  <a:srgbClr val="0000FF"/>
                </a:solidFill>
                <a:effectLst>
                  <a:outerShdw blurRad="38100" dist="38100" dir="2700000" algn="tl">
                    <a:srgbClr val="FFFFFF"/>
                  </a:outerShdw>
                </a:effectLst>
                <a:latin typeface="+mn-lt"/>
                <a:ea typeface="楷体" pitchFamily="49" charset="-122"/>
              </a:rPr>
              <a:t>4</a:t>
            </a:r>
            <a:r>
              <a:rPr lang="zh-CN" altLang="en-US" b="1" dirty="0">
                <a:solidFill>
                  <a:srgbClr val="0000FF"/>
                </a:solidFill>
                <a:effectLst>
                  <a:outerShdw blurRad="38100" dist="38100" dir="2700000" algn="tl">
                    <a:srgbClr val="FFFFFF"/>
                  </a:outerShdw>
                </a:effectLst>
                <a:latin typeface="+mn-lt"/>
                <a:ea typeface="楷体" pitchFamily="49" charset="-122"/>
              </a:rPr>
              <a:t>：</a:t>
            </a:r>
            <a:r>
              <a:rPr lang="zh-CN" altLang="en-US" b="1" dirty="0">
                <a:effectLst>
                  <a:outerShdw blurRad="38100" dist="38100" dir="2700000" algn="tl">
                    <a:srgbClr val="FFFFFF"/>
                  </a:outerShdw>
                </a:effectLst>
                <a:latin typeface="+mn-lt"/>
                <a:ea typeface="楷体" pitchFamily="49" charset="-122"/>
              </a:rPr>
              <a:t>因为它是必修课，是老师逼的，不学不能拿学分</a:t>
            </a:r>
          </a:p>
          <a:p>
            <a:pPr lvl="1">
              <a:spcBef>
                <a:spcPct val="20000"/>
              </a:spcBef>
              <a:buFont typeface="Wingdings" pitchFamily="2" charset="2"/>
              <a:buNone/>
            </a:pPr>
            <a:r>
              <a:rPr lang="zh-CN" altLang="en-US" b="1" dirty="0">
                <a:effectLst>
                  <a:outerShdw blurRad="38100" dist="38100" dir="2700000" algn="tl">
                    <a:srgbClr val="FFFFFF"/>
                  </a:outerShdw>
                </a:effectLst>
                <a:latin typeface="+mn-lt"/>
                <a:ea typeface="楷体" pitchFamily="49" charset="-122"/>
              </a:rPr>
              <a:t>        </a:t>
            </a:r>
            <a:r>
              <a:rPr lang="en-US" altLang="zh-CN" b="1" dirty="0">
                <a:effectLst>
                  <a:outerShdw blurRad="38100" dist="38100" dir="2700000" algn="tl">
                    <a:srgbClr val="FFFFFF"/>
                  </a:outerShdw>
                </a:effectLst>
                <a:latin typeface="+mn-lt"/>
                <a:ea typeface="楷体" pitchFamily="49" charset="-122"/>
              </a:rPr>
              <a:t>……</a:t>
            </a:r>
          </a:p>
          <a:p>
            <a:pPr lvl="1">
              <a:spcBef>
                <a:spcPct val="20000"/>
              </a:spcBef>
              <a:buFont typeface="Wingdings" pitchFamily="2" charset="2"/>
              <a:buNone/>
            </a:pPr>
            <a:r>
              <a:rPr lang="en-US" altLang="zh-CN" b="1" dirty="0">
                <a:effectLst>
                  <a:outerShdw blurRad="38100" dist="38100" dir="2700000" algn="tl">
                    <a:srgbClr val="FFFFFF"/>
                  </a:outerShdw>
                </a:effectLst>
                <a:latin typeface="+mn-lt"/>
                <a:ea typeface="楷体" pitchFamily="49" charset="-122"/>
              </a:rPr>
              <a:t>        </a:t>
            </a:r>
            <a:r>
              <a:rPr lang="zh-CN" altLang="en-US" b="1" dirty="0">
                <a:solidFill>
                  <a:srgbClr val="0000FF"/>
                </a:solidFill>
                <a:effectLst>
                  <a:outerShdw blurRad="38100" dist="38100" dir="2700000" algn="tl">
                    <a:srgbClr val="FFFFFF"/>
                  </a:outerShdw>
                </a:effectLst>
                <a:latin typeface="+mn-lt"/>
                <a:ea typeface="楷体" pitchFamily="49" charset="-122"/>
              </a:rPr>
              <a:t>理由</a:t>
            </a:r>
            <a:r>
              <a:rPr lang="en-US" altLang="zh-CN" b="1" dirty="0">
                <a:solidFill>
                  <a:srgbClr val="0000FF"/>
                </a:solidFill>
                <a:effectLst>
                  <a:outerShdw blurRad="38100" dist="38100" dir="2700000" algn="tl">
                    <a:srgbClr val="FFFFFF"/>
                  </a:outerShdw>
                </a:effectLst>
                <a:latin typeface="+mn-lt"/>
                <a:ea typeface="楷体" pitchFamily="49" charset="-122"/>
              </a:rPr>
              <a:t>n</a:t>
            </a:r>
            <a:r>
              <a:rPr lang="zh-CN" altLang="en-US" b="1" dirty="0">
                <a:solidFill>
                  <a:srgbClr val="0000FF"/>
                </a:solidFill>
                <a:effectLst>
                  <a:outerShdw blurRad="38100" dist="38100" dir="2700000" algn="tl">
                    <a:srgbClr val="FFFFFF"/>
                  </a:outerShdw>
                </a:effectLst>
                <a:latin typeface="+mn-lt"/>
                <a:ea typeface="楷体" pitchFamily="49" charset="-122"/>
              </a:rPr>
              <a:t>：</a:t>
            </a:r>
            <a:r>
              <a:rPr lang="en-US" altLang="zh-CN" b="1" dirty="0">
                <a:effectLst>
                  <a:outerShdw blurRad="38100" dist="38100" dir="2700000" algn="tl">
                    <a:srgbClr val="FFFFFF"/>
                  </a:outerShdw>
                </a:effectLst>
                <a:latin typeface="+mn-lt"/>
                <a:ea typeface="楷体" pitchFamily="49" charset="-122"/>
              </a:rPr>
              <a:t>…… </a:t>
            </a:r>
          </a:p>
        </p:txBody>
      </p:sp>
      <p:grpSp>
        <p:nvGrpSpPr>
          <p:cNvPr id="469014" name="Group 22"/>
          <p:cNvGrpSpPr>
            <a:grpSpLocks/>
          </p:cNvGrpSpPr>
          <p:nvPr/>
        </p:nvGrpSpPr>
        <p:grpSpPr bwMode="auto">
          <a:xfrm>
            <a:off x="-2102" y="0"/>
            <a:ext cx="446088" cy="6858000"/>
            <a:chOff x="0" y="0"/>
            <a:chExt cx="281" cy="4320"/>
          </a:xfrm>
        </p:grpSpPr>
        <p:sp>
          <p:nvSpPr>
            <p:cNvPr id="469015" name="Text Box 23"/>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kumimoji="0"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第二章 </a:t>
              </a:r>
            </a:p>
            <a:p>
              <a:pPr eaLnBrk="0" hangingPunct="0">
                <a:spcBef>
                  <a:spcPct val="50000"/>
                </a:spcBef>
              </a:pPr>
              <a:r>
                <a:rPr lang="zh-CN" altLang="en-US" sz="1800" b="1" dirty="0">
                  <a:solidFill>
                    <a:srgbClr val="3333CC"/>
                  </a:solidFill>
                  <a:latin typeface="Verdana" pitchFamily="34" charset="0"/>
                </a:rPr>
                <a:t>程序设计基础</a:t>
              </a:r>
            </a:p>
          </p:txBody>
        </p:sp>
        <p:sp>
          <p:nvSpPr>
            <p:cNvPr id="469016" name="Text Box 24"/>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469017" name="AutoShape 25"/>
          <p:cNvSpPr>
            <a:spLocks noChangeArrowheads="1"/>
          </p:cNvSpPr>
          <p:nvPr/>
        </p:nvSpPr>
        <p:spPr bwMode="auto">
          <a:xfrm>
            <a:off x="2769674" y="2997201"/>
            <a:ext cx="4968875" cy="2087563"/>
          </a:xfrm>
          <a:prstGeom prst="cloudCallout">
            <a:avLst>
              <a:gd name="adj1" fmla="val -37125"/>
              <a:gd name="adj2" fmla="val -90458"/>
            </a:avLst>
          </a:prstGeom>
          <a:gradFill rotWithShape="1">
            <a:gsLst>
              <a:gs pos="0">
                <a:srgbClr val="FFCC99"/>
              </a:gs>
              <a:gs pos="100000">
                <a:schemeClr val="bg1"/>
              </a:gs>
            </a:gsLst>
            <a:lin ang="5400000" scaled="1"/>
          </a:gradFill>
          <a:ln w="19050">
            <a:solidFill>
              <a:srgbClr val="FF0000"/>
            </a:solidFill>
            <a:round/>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zh-CN" altLang="en-US" sz="2800" b="1" dirty="0">
                <a:solidFill>
                  <a:schemeClr val="accent2"/>
                </a:solidFill>
                <a:effectLst>
                  <a:outerShdw blurRad="38100" dist="38100" dir="2700000" algn="tl">
                    <a:srgbClr val="000000"/>
                  </a:outerShdw>
                </a:effectLst>
                <a:latin typeface="楷体" pitchFamily="49" charset="-122"/>
                <a:ea typeface="楷体" pitchFamily="49" charset="-122"/>
              </a:rPr>
              <a:t>别急！让我想想</a:t>
            </a:r>
            <a:r>
              <a:rPr lang="en-US" altLang="zh-CN" sz="2800" b="1" dirty="0">
                <a:solidFill>
                  <a:schemeClr val="accent2"/>
                </a:solidFill>
                <a:effectLst>
                  <a:outerShdw blurRad="38100" dist="38100" dir="2700000" algn="tl">
                    <a:srgbClr val="000000"/>
                  </a:outerShdw>
                </a:effectLst>
                <a:latin typeface="楷体" pitchFamily="49" charset="-122"/>
                <a:ea typeface="楷体" pitchFamily="49" charset="-122"/>
              </a:rPr>
              <a:t>……</a:t>
            </a:r>
          </a:p>
        </p:txBody>
      </p:sp>
      <p:sp>
        <p:nvSpPr>
          <p:cNvPr id="469018" name="AutoShape 26"/>
          <p:cNvSpPr>
            <a:spLocks noChangeArrowheads="1"/>
          </p:cNvSpPr>
          <p:nvPr/>
        </p:nvSpPr>
        <p:spPr bwMode="auto">
          <a:xfrm>
            <a:off x="5360176" y="3975101"/>
            <a:ext cx="5992408" cy="2754312"/>
          </a:xfrm>
          <a:prstGeom prst="wedgeRoundRectCallout">
            <a:avLst>
              <a:gd name="adj1" fmla="val -92912"/>
              <a:gd name="adj2" fmla="val -46269"/>
              <a:gd name="adj3" fmla="val 16667"/>
            </a:avLst>
          </a:prstGeom>
          <a:gradFill rotWithShape="1">
            <a:gsLst>
              <a:gs pos="0">
                <a:srgbClr val="00FFFF"/>
              </a:gs>
              <a:gs pos="100000">
                <a:schemeClr val="bg1"/>
              </a:gs>
            </a:gsLst>
            <a:lin ang="5400000" scaled="1"/>
          </a:gradFill>
          <a:ln w="25400">
            <a:solidFill>
              <a:srgbClr val="FF00FF"/>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en-US" altLang="zh-CN" sz="2000" dirty="0">
                <a:latin typeface="+mn-lt"/>
              </a:rPr>
              <a:t>         </a:t>
            </a:r>
            <a:r>
              <a:rPr lang="zh-CN" altLang="en-US" sz="2000" b="1" dirty="0">
                <a:effectLst>
                  <a:outerShdw blurRad="38100" dist="38100" dir="2700000" algn="tl">
                    <a:srgbClr val="FFFFFF"/>
                  </a:outerShdw>
                </a:effectLst>
                <a:latin typeface="+mn-lt"/>
                <a:ea typeface="楷体" pitchFamily="49" charset="-122"/>
              </a:rPr>
              <a:t>这些理由都只是从表面上来回答，其实要真正来回答这一问题，我们有必要了解：</a:t>
            </a:r>
            <a:endParaRPr lang="en-US" altLang="zh-CN" sz="2000" b="1" dirty="0">
              <a:effectLst>
                <a:outerShdw blurRad="38100" dist="38100" dir="2700000" algn="tl">
                  <a:srgbClr val="FFFFFF"/>
                </a:outerShdw>
              </a:effectLst>
              <a:latin typeface="+mn-lt"/>
              <a:ea typeface="楷体" pitchFamily="49" charset="-122"/>
            </a:endParaRPr>
          </a:p>
          <a:p>
            <a:pPr marL="800100" lvl="1" indent="-342900">
              <a:buClr>
                <a:srgbClr val="C00000"/>
              </a:buClr>
              <a:buFont typeface="Wingdings" panose="05000000000000000000" pitchFamily="2" charset="2"/>
              <a:buChar char="u"/>
            </a:pPr>
            <a:r>
              <a:rPr lang="zh-CN" altLang="en-US" sz="2000" b="1" dirty="0">
                <a:effectLst>
                  <a:outerShdw blurRad="38100" dist="38100" dir="2700000" algn="tl">
                    <a:srgbClr val="FFFFFF"/>
                  </a:outerShdw>
                </a:effectLst>
                <a:latin typeface="+mn-lt"/>
                <a:ea typeface="楷体" pitchFamily="49" charset="-122"/>
              </a:rPr>
              <a:t>程序设计语言的发展历史及其特点；</a:t>
            </a:r>
            <a:endParaRPr lang="en-US" altLang="zh-CN" sz="2000" b="1" dirty="0">
              <a:effectLst>
                <a:outerShdw blurRad="38100" dist="38100" dir="2700000" algn="tl">
                  <a:srgbClr val="FFFFFF"/>
                </a:outerShdw>
              </a:effectLst>
              <a:latin typeface="+mn-lt"/>
              <a:ea typeface="楷体" pitchFamily="49" charset="-122"/>
            </a:endParaRPr>
          </a:p>
          <a:p>
            <a:pPr marL="800100" lvl="1" indent="-342900">
              <a:buClr>
                <a:srgbClr val="C00000"/>
              </a:buClr>
              <a:buFont typeface="Wingdings" panose="05000000000000000000" pitchFamily="2" charset="2"/>
              <a:buChar char="u"/>
            </a:pPr>
            <a:r>
              <a:rPr lang="en-US" altLang="zh-CN" sz="2000" b="1" dirty="0">
                <a:effectLst>
                  <a:outerShdw blurRad="38100" dist="38100" dir="2700000" algn="tl">
                    <a:srgbClr val="FFFFFF"/>
                  </a:outerShdw>
                </a:effectLst>
                <a:latin typeface="+mn-lt"/>
                <a:ea typeface="楷体" pitchFamily="49" charset="-122"/>
              </a:rPr>
              <a:t>C</a:t>
            </a:r>
            <a:r>
              <a:rPr lang="zh-CN" altLang="en-US" sz="2000" b="1" dirty="0">
                <a:effectLst>
                  <a:outerShdw blurRad="38100" dist="38100" dir="2700000" algn="tl">
                    <a:srgbClr val="FFFFFF"/>
                  </a:outerShdw>
                </a:effectLst>
                <a:latin typeface="+mn-lt"/>
                <a:ea typeface="楷体" pitchFamily="49" charset="-122"/>
              </a:rPr>
              <a:t>语言是属于哪种类型的语言？</a:t>
            </a:r>
            <a:endParaRPr lang="en-US" altLang="zh-CN" sz="2000" b="1" dirty="0">
              <a:effectLst>
                <a:outerShdw blurRad="38100" dist="38100" dir="2700000" algn="tl">
                  <a:srgbClr val="FFFFFF"/>
                </a:outerShdw>
              </a:effectLst>
              <a:latin typeface="+mn-lt"/>
              <a:ea typeface="楷体" pitchFamily="49" charset="-122"/>
            </a:endParaRPr>
          </a:p>
          <a:p>
            <a:pPr marL="800100" lvl="1" indent="-342900">
              <a:buClr>
                <a:srgbClr val="C00000"/>
              </a:buClr>
              <a:buFont typeface="Wingdings" panose="05000000000000000000" pitchFamily="2" charset="2"/>
              <a:buChar char="u"/>
            </a:pPr>
            <a:r>
              <a:rPr lang="en-US" altLang="zh-CN" sz="2000" b="1" dirty="0">
                <a:effectLst>
                  <a:outerShdw blurRad="38100" dist="38100" dir="2700000" algn="tl">
                    <a:srgbClr val="FFFFFF"/>
                  </a:outerShdw>
                </a:effectLst>
                <a:latin typeface="+mn-lt"/>
                <a:ea typeface="楷体" pitchFamily="49" charset="-122"/>
              </a:rPr>
              <a:t>C</a:t>
            </a:r>
            <a:r>
              <a:rPr lang="zh-CN" altLang="en-US" sz="2000" b="1" dirty="0">
                <a:effectLst>
                  <a:outerShdw blurRad="38100" dist="38100" dir="2700000" algn="tl">
                    <a:srgbClr val="FFFFFF"/>
                  </a:outerShdw>
                </a:effectLst>
                <a:latin typeface="+mn-lt"/>
                <a:ea typeface="楷体" pitchFamily="49" charset="-122"/>
              </a:rPr>
              <a:t>语言是如何产生和发展的？</a:t>
            </a:r>
            <a:endParaRPr lang="en-US" altLang="zh-CN" sz="2000" b="1" dirty="0">
              <a:effectLst>
                <a:outerShdw blurRad="38100" dist="38100" dir="2700000" algn="tl">
                  <a:srgbClr val="FFFFFF"/>
                </a:outerShdw>
              </a:effectLst>
              <a:latin typeface="+mn-lt"/>
              <a:ea typeface="楷体" pitchFamily="49" charset="-122"/>
            </a:endParaRPr>
          </a:p>
          <a:p>
            <a:pPr marL="800100" lvl="1" indent="-342900">
              <a:buClr>
                <a:srgbClr val="C00000"/>
              </a:buClr>
              <a:buFont typeface="Wingdings" panose="05000000000000000000" pitchFamily="2" charset="2"/>
              <a:buChar char="u"/>
            </a:pPr>
            <a:r>
              <a:rPr lang="en-US" altLang="zh-CN" sz="2000" b="1" dirty="0">
                <a:effectLst>
                  <a:outerShdw blurRad="38100" dist="38100" dir="2700000" algn="tl">
                    <a:srgbClr val="FFFFFF"/>
                  </a:outerShdw>
                </a:effectLst>
                <a:latin typeface="+mn-lt"/>
                <a:ea typeface="楷体" pitchFamily="49" charset="-122"/>
              </a:rPr>
              <a:t>C</a:t>
            </a:r>
            <a:r>
              <a:rPr lang="zh-CN" altLang="en-US" sz="2000" b="1" dirty="0">
                <a:effectLst>
                  <a:outerShdw blurRad="38100" dist="38100" dir="2700000" algn="tl">
                    <a:srgbClr val="FFFFFF"/>
                  </a:outerShdw>
                </a:effectLst>
                <a:latin typeface="+mn-lt"/>
                <a:ea typeface="楷体" pitchFamily="49" charset="-122"/>
              </a:rPr>
              <a:t>语言的特点有哪些？</a:t>
            </a:r>
            <a:endParaRPr lang="en-US" altLang="zh-CN" sz="2000" b="1" dirty="0">
              <a:effectLst>
                <a:outerShdw blurRad="38100" dist="38100" dir="2700000" algn="tl">
                  <a:srgbClr val="FFFFFF"/>
                </a:outerShdw>
              </a:effectLst>
              <a:latin typeface="+mn-lt"/>
              <a:ea typeface="楷体" pitchFamily="49" charset="-122"/>
            </a:endParaRPr>
          </a:p>
          <a:p>
            <a:pPr marL="800100" lvl="1" indent="-342900">
              <a:buClr>
                <a:srgbClr val="C00000"/>
              </a:buClr>
              <a:buFont typeface="Wingdings" panose="05000000000000000000" pitchFamily="2" charset="2"/>
              <a:buChar char="u"/>
            </a:pPr>
            <a:r>
              <a:rPr lang="en-US" altLang="zh-CN" sz="2000" b="1" dirty="0">
                <a:effectLst>
                  <a:outerShdw blurRad="38100" dist="38100" dir="2700000" algn="tl">
                    <a:srgbClr val="FFFFFF"/>
                  </a:outerShdw>
                </a:effectLst>
                <a:latin typeface="+mn-lt"/>
                <a:ea typeface="楷体" pitchFamily="49" charset="-122"/>
              </a:rPr>
              <a:t>C</a:t>
            </a:r>
            <a:r>
              <a:rPr lang="zh-CN" altLang="en-US" sz="2000" b="1" dirty="0">
                <a:effectLst>
                  <a:outerShdw blurRad="38100" dist="38100" dir="2700000" algn="tl">
                    <a:srgbClr val="FFFFFF"/>
                  </a:outerShdw>
                </a:effectLst>
                <a:latin typeface="+mn-lt"/>
                <a:ea typeface="楷体" pitchFamily="49" charset="-122"/>
              </a:rPr>
              <a:t>语言应用在哪些方面？等</a:t>
            </a:r>
            <a:endParaRPr lang="en-US" altLang="zh-CN" sz="2000" b="1" dirty="0">
              <a:effectLst>
                <a:outerShdw blurRad="38100" dist="38100" dir="2700000" algn="tl">
                  <a:srgbClr val="FFFFFF"/>
                </a:outerShdw>
              </a:effectLst>
              <a:latin typeface="+mn-lt"/>
              <a:ea typeface="楷体" pitchFamily="49" charset="-122"/>
            </a:endParaRPr>
          </a:p>
          <a:p>
            <a:r>
              <a:rPr lang="zh-CN" altLang="en-US" sz="2000" b="1" dirty="0">
                <a:effectLst>
                  <a:outerShdw blurRad="38100" dist="38100" dir="2700000" algn="tl">
                    <a:srgbClr val="FFFFFF"/>
                  </a:outerShdw>
                </a:effectLst>
                <a:latin typeface="+mn-lt"/>
                <a:ea typeface="楷体" pitchFamily="49" charset="-122"/>
              </a:rPr>
              <a:t>这样可做到：</a:t>
            </a:r>
            <a:r>
              <a:rPr lang="zh-CN" altLang="en-US" sz="2000" b="1" dirty="0">
                <a:solidFill>
                  <a:srgbClr val="C0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学习目的明确，有意识学好</a:t>
            </a:r>
            <a:r>
              <a:rPr lang="zh-CN" altLang="en-US" sz="2000" b="1" dirty="0">
                <a:effectLst>
                  <a:outerShdw blurRad="38100" dist="38100" dir="2700000" algn="tl">
                    <a:srgbClr val="FFFFFF"/>
                  </a:outerShdw>
                </a:effectLst>
                <a:latin typeface="+mn-lt"/>
                <a:ea typeface="楷体" pitchFamily="49" charset="-122"/>
              </a:rPr>
              <a:t>。</a:t>
            </a:r>
            <a:endParaRPr lang="zh-CN" altLang="en-US" sz="2000" b="1" dirty="0">
              <a:latin typeface="+mn-lt"/>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8997"/>
                                        </p:tgtEl>
                                        <p:attrNameLst>
                                          <p:attrName>style.visibility</p:attrName>
                                        </p:attrNameLst>
                                      </p:cBhvr>
                                      <p:to>
                                        <p:strVal val="visible"/>
                                      </p:to>
                                    </p:set>
                                    <p:anim calcmode="lin" valueType="num">
                                      <p:cBhvr additive="base">
                                        <p:cTn id="7" dur="500" fill="hold"/>
                                        <p:tgtEl>
                                          <p:spTgt spid="468997"/>
                                        </p:tgtEl>
                                        <p:attrNameLst>
                                          <p:attrName>ppt_x</p:attrName>
                                        </p:attrNameLst>
                                      </p:cBhvr>
                                      <p:tavLst>
                                        <p:tav tm="0">
                                          <p:val>
                                            <p:strVal val="0-#ppt_w/2"/>
                                          </p:val>
                                        </p:tav>
                                        <p:tav tm="100000">
                                          <p:val>
                                            <p:strVal val="#ppt_x"/>
                                          </p:val>
                                        </p:tav>
                                      </p:tavLst>
                                    </p:anim>
                                    <p:anim calcmode="lin" valueType="num">
                                      <p:cBhvr additive="base">
                                        <p:cTn id="8" dur="500" fill="hold"/>
                                        <p:tgtEl>
                                          <p:spTgt spid="46899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469007">
                                            <p:txEl>
                                              <p:pRg st="0" end="0"/>
                                            </p:txEl>
                                          </p:spTgt>
                                        </p:tgtEl>
                                        <p:attrNameLst>
                                          <p:attrName>style.visibility</p:attrName>
                                        </p:attrNameLst>
                                      </p:cBhvr>
                                      <p:to>
                                        <p:strVal val="visible"/>
                                      </p:to>
                                    </p:set>
                                    <p:animEffect transition="in" filter="blinds(horizontal)">
                                      <p:cBhvr>
                                        <p:cTn id="13" dur="500"/>
                                        <p:tgtEl>
                                          <p:spTgt spid="469007">
                                            <p:txEl>
                                              <p:pRg st="0" end="0"/>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4" name="camera.wav"/>
                                        </p:tgtEl>
                                      </p:cMediaNode>
                                    </p:audio>
                                  </p:sub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469017"/>
                                        </p:tgtEl>
                                        <p:attrNameLst>
                                          <p:attrName>style.visibility</p:attrName>
                                        </p:attrNameLst>
                                      </p:cBhvr>
                                      <p:to>
                                        <p:strVal val="visible"/>
                                      </p:to>
                                    </p:set>
                                    <p:anim calcmode="lin" valueType="num">
                                      <p:cBhvr additive="base">
                                        <p:cTn id="17" dur="500" fill="hold"/>
                                        <p:tgtEl>
                                          <p:spTgt spid="469017"/>
                                        </p:tgtEl>
                                        <p:attrNameLst>
                                          <p:attrName>ppt_x</p:attrName>
                                        </p:attrNameLst>
                                      </p:cBhvr>
                                      <p:tavLst>
                                        <p:tav tm="0">
                                          <p:val>
                                            <p:strVal val="#ppt_x"/>
                                          </p:val>
                                        </p:tav>
                                        <p:tav tm="100000">
                                          <p:val>
                                            <p:strVal val="#ppt_x"/>
                                          </p:val>
                                        </p:tav>
                                      </p:tavLst>
                                    </p:anim>
                                    <p:anim calcmode="lin" valueType="num">
                                      <p:cBhvr additive="base">
                                        <p:cTn id="18" dur="500" fill="hold"/>
                                        <p:tgtEl>
                                          <p:spTgt spid="469017"/>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69017"/>
                                        </p:tgtEl>
                                        <p:attrNameLst>
                                          <p:attrName>style.visibility</p:attrName>
                                        </p:attrNameLst>
                                      </p:cBhvr>
                                      <p:to>
                                        <p:strVal val="hidden"/>
                                      </p:to>
                                    </p:set>
                                    <p:audio>
                                      <p:cMediaNode>
                                        <p:cTn display="0" masterRel="sameClick">
                                          <p:stCondLst>
                                            <p:cond evt="begin" delay="0">
                                              <p:tn val="15"/>
                                            </p:cond>
                                          </p:stCondLst>
                                          <p:endCondLst>
                                            <p:cond evt="onStopAudio" delay="0">
                                              <p:tgtEl>
                                                <p:sldTgt/>
                                              </p:tgtEl>
                                            </p:cond>
                                          </p:endCondLst>
                                        </p:cTn>
                                        <p:tgtEl>
                                          <p:sndTgt r:embed="rId5" name="wind.wav"/>
                                        </p:tgtEl>
                                      </p:cMediaNode>
                                    </p:audio>
                                  </p:sub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69007">
                                            <p:txEl>
                                              <p:pRg st="1" end="1"/>
                                            </p:txEl>
                                          </p:spTgt>
                                        </p:tgtEl>
                                        <p:attrNameLst>
                                          <p:attrName>style.visibility</p:attrName>
                                        </p:attrNameLst>
                                      </p:cBhvr>
                                      <p:to>
                                        <p:strVal val="visible"/>
                                      </p:to>
                                    </p:set>
                                    <p:anim calcmode="lin" valueType="num">
                                      <p:cBhvr additive="base">
                                        <p:cTn id="23" dur="500" fill="hold"/>
                                        <p:tgtEl>
                                          <p:spTgt spid="469007">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69007">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4" name="camera.wav"/>
                                        </p:tgtEl>
                                      </p:cMediaNode>
                                    </p:audio>
                                  </p:sub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69007">
                                            <p:txEl>
                                              <p:pRg st="2" end="2"/>
                                            </p:txEl>
                                          </p:spTgt>
                                        </p:tgtEl>
                                        <p:attrNameLst>
                                          <p:attrName>style.visibility</p:attrName>
                                        </p:attrNameLst>
                                      </p:cBhvr>
                                      <p:to>
                                        <p:strVal val="visible"/>
                                      </p:to>
                                    </p:set>
                                    <p:anim calcmode="lin" valueType="num">
                                      <p:cBhvr additive="base">
                                        <p:cTn id="29" dur="500" fill="hold"/>
                                        <p:tgtEl>
                                          <p:spTgt spid="469007">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69007">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4" name="camera.wav"/>
                                        </p:tgtEl>
                                      </p:cMediaNode>
                                    </p:audio>
                                  </p:sub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69007">
                                            <p:txEl>
                                              <p:pRg st="3" end="3"/>
                                            </p:txEl>
                                          </p:spTgt>
                                        </p:tgtEl>
                                        <p:attrNameLst>
                                          <p:attrName>style.visibility</p:attrName>
                                        </p:attrNameLst>
                                      </p:cBhvr>
                                      <p:to>
                                        <p:strVal val="visible"/>
                                      </p:to>
                                    </p:set>
                                    <p:anim calcmode="lin" valueType="num">
                                      <p:cBhvr additive="base">
                                        <p:cTn id="35" dur="500" fill="hold"/>
                                        <p:tgtEl>
                                          <p:spTgt spid="469007">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69007">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4" name="camera.wav"/>
                                        </p:tgtEl>
                                      </p:cMediaNode>
                                    </p:audio>
                                  </p:sub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69007">
                                            <p:txEl>
                                              <p:pRg st="4" end="4"/>
                                            </p:txEl>
                                          </p:spTgt>
                                        </p:tgtEl>
                                        <p:attrNameLst>
                                          <p:attrName>style.visibility</p:attrName>
                                        </p:attrNameLst>
                                      </p:cBhvr>
                                      <p:to>
                                        <p:strVal val="visible"/>
                                      </p:to>
                                    </p:set>
                                    <p:anim calcmode="lin" valueType="num">
                                      <p:cBhvr additive="base">
                                        <p:cTn id="41" dur="500" fill="hold"/>
                                        <p:tgtEl>
                                          <p:spTgt spid="469007">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69007">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4" name="camera.wav"/>
                                        </p:tgtEl>
                                      </p:cMediaNode>
                                    </p:audio>
                                  </p:sub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69007">
                                            <p:txEl>
                                              <p:pRg st="5" end="5"/>
                                            </p:txEl>
                                          </p:spTgt>
                                        </p:tgtEl>
                                        <p:attrNameLst>
                                          <p:attrName>style.visibility</p:attrName>
                                        </p:attrNameLst>
                                      </p:cBhvr>
                                      <p:to>
                                        <p:strVal val="visible"/>
                                      </p:to>
                                    </p:set>
                                    <p:anim calcmode="lin" valueType="num">
                                      <p:cBhvr additive="base">
                                        <p:cTn id="47" dur="500" fill="hold"/>
                                        <p:tgtEl>
                                          <p:spTgt spid="469007">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69007">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5"/>
                                            </p:cond>
                                          </p:stCondLst>
                                          <p:endCondLst>
                                            <p:cond evt="onStopAudio" delay="0">
                                              <p:tgtEl>
                                                <p:sldTgt/>
                                              </p:tgtEl>
                                            </p:cond>
                                          </p:endCondLst>
                                        </p:cTn>
                                        <p:tgtEl>
                                          <p:sndTgt r:embed="rId4" name="camera.wav"/>
                                        </p:tgtEl>
                                      </p:cMediaNode>
                                    </p:audio>
                                  </p:subTnLst>
                                </p:cTn>
                              </p:par>
                              <p:par>
                                <p:cTn id="49" presetID="2" presetClass="entr" presetSubtype="4" fill="hold" nodeType="withEffect">
                                  <p:stCondLst>
                                    <p:cond delay="0"/>
                                  </p:stCondLst>
                                  <p:childTnLst>
                                    <p:set>
                                      <p:cBhvr>
                                        <p:cTn id="50" dur="1" fill="hold">
                                          <p:stCondLst>
                                            <p:cond delay="0"/>
                                          </p:stCondLst>
                                        </p:cTn>
                                        <p:tgtEl>
                                          <p:spTgt spid="469007">
                                            <p:txEl>
                                              <p:pRg st="6" end="6"/>
                                            </p:txEl>
                                          </p:spTgt>
                                        </p:tgtEl>
                                        <p:attrNameLst>
                                          <p:attrName>style.visibility</p:attrName>
                                        </p:attrNameLst>
                                      </p:cBhvr>
                                      <p:to>
                                        <p:strVal val="visible"/>
                                      </p:to>
                                    </p:set>
                                    <p:anim calcmode="lin" valueType="num">
                                      <p:cBhvr additive="base">
                                        <p:cTn id="51" dur="500" fill="hold"/>
                                        <p:tgtEl>
                                          <p:spTgt spid="469007">
                                            <p:txEl>
                                              <p:pRg st="6" end="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69007">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9"/>
                                            </p:cond>
                                          </p:stCondLst>
                                          <p:endCondLst>
                                            <p:cond evt="onStopAudio" delay="0">
                                              <p:tgtEl>
                                                <p:sldTgt/>
                                              </p:tgtEl>
                                            </p:cond>
                                          </p:endCondLst>
                                        </p:cTn>
                                        <p:tgtEl>
                                          <p:sndTgt r:embed="rId4" name="camera.wav"/>
                                        </p:tgtEl>
                                      </p:cMediaNode>
                                    </p:audio>
                                  </p:sub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469018"/>
                                        </p:tgtEl>
                                        <p:attrNameLst>
                                          <p:attrName>style.visibility</p:attrName>
                                        </p:attrNameLst>
                                      </p:cBhvr>
                                      <p:to>
                                        <p:strVal val="visible"/>
                                      </p:to>
                                    </p:set>
                                    <p:anim calcmode="lin" valueType="num">
                                      <p:cBhvr additive="base">
                                        <p:cTn id="57" dur="500" fill="hold"/>
                                        <p:tgtEl>
                                          <p:spTgt spid="469018"/>
                                        </p:tgtEl>
                                        <p:attrNameLst>
                                          <p:attrName>ppt_x</p:attrName>
                                        </p:attrNameLst>
                                      </p:cBhvr>
                                      <p:tavLst>
                                        <p:tav tm="0">
                                          <p:val>
                                            <p:strVal val="#ppt_x"/>
                                          </p:val>
                                        </p:tav>
                                        <p:tav tm="100000">
                                          <p:val>
                                            <p:strVal val="#ppt_x"/>
                                          </p:val>
                                        </p:tav>
                                      </p:tavLst>
                                    </p:anim>
                                    <p:anim calcmode="lin" valueType="num">
                                      <p:cBhvr additive="base">
                                        <p:cTn id="58" dur="500" fill="hold"/>
                                        <p:tgtEl>
                                          <p:spTgt spid="469018"/>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5"/>
                                            </p:cond>
                                          </p:stCondLst>
                                          <p:endCondLst>
                                            <p:cond evt="onStopAudio" delay="0">
                                              <p:tgtEl>
                                                <p:sldTgt/>
                                              </p:tgtEl>
                                            </p:cond>
                                          </p:endCondLst>
                                        </p:cTn>
                                        <p:tgtEl>
                                          <p:sndTgt r:embed="rId6"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7" grpId="0"/>
      <p:bldP spid="469017" grpId="0" animBg="1"/>
      <p:bldP spid="469018"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1378" name="Text Box 2"/>
          <p:cNvSpPr txBox="1">
            <a:spLocks noChangeArrowheads="1"/>
          </p:cNvSpPr>
          <p:nvPr/>
        </p:nvSpPr>
        <p:spPr bwMode="auto">
          <a:xfrm>
            <a:off x="563048" y="158750"/>
            <a:ext cx="8039100" cy="579438"/>
          </a:xfrm>
          <a:prstGeom prst="rect">
            <a:avLst/>
          </a:prstGeom>
          <a:noFill/>
          <a:ln w="57150">
            <a:noFill/>
            <a:miter lim="800000"/>
            <a:headEnd/>
            <a:tailEnd/>
          </a:ln>
          <a:effectLst/>
        </p:spPr>
        <p:txBody>
          <a:bodyPr>
            <a:spAutoFit/>
          </a:bodyPr>
          <a:lstStyle/>
          <a:p>
            <a:pPr marL="177800" indent="-177800" algn="just">
              <a:spcBef>
                <a:spcPct val="20000"/>
              </a:spcBef>
              <a:tabLst>
                <a:tab pos="177800" algn="l"/>
              </a:tabLst>
            </a:pPr>
            <a:r>
              <a:rPr lang="en-US" altLang="zh-CN" sz="3200" b="1" dirty="0">
                <a:solidFill>
                  <a:srgbClr val="FF3300"/>
                </a:solidFill>
                <a:effectLst>
                  <a:outerShdw blurRad="38100" dist="38100" dir="2700000" algn="tl">
                    <a:srgbClr val="000000"/>
                  </a:outerShdw>
                </a:effectLst>
                <a:latin typeface="隶书" pitchFamily="49" charset="-122"/>
                <a:ea typeface="隶书" pitchFamily="49" charset="-122"/>
              </a:rPr>
              <a:t>2.5 </a:t>
            </a:r>
            <a:r>
              <a:rPr lang="zh-CN" altLang="en-US" sz="3200" b="1" dirty="0">
                <a:solidFill>
                  <a:srgbClr val="FF3300"/>
                </a:solidFill>
                <a:effectLst>
                  <a:outerShdw blurRad="38100" dist="38100" dir="2700000" algn="tl">
                    <a:srgbClr val="000000"/>
                  </a:outerShdw>
                </a:effectLst>
                <a:latin typeface="隶书" pitchFamily="49" charset="-122"/>
                <a:ea typeface="隶书" pitchFamily="49" charset="-122"/>
              </a:rPr>
              <a:t>编制</a:t>
            </a:r>
            <a:r>
              <a:rPr lang="en-US" altLang="zh-CN" sz="3200" b="1" dirty="0">
                <a:solidFill>
                  <a:srgbClr val="FF3300"/>
                </a:solidFill>
                <a:effectLst>
                  <a:outerShdw blurRad="38100" dist="38100" dir="2700000" algn="tl">
                    <a:srgbClr val="000000"/>
                  </a:outerShdw>
                </a:effectLst>
                <a:latin typeface="隶书" pitchFamily="49" charset="-122"/>
                <a:ea typeface="隶书" pitchFamily="49" charset="-122"/>
              </a:rPr>
              <a:t>C</a:t>
            </a:r>
            <a:r>
              <a:rPr lang="zh-CN" altLang="en-US" sz="3200" b="1" dirty="0">
                <a:solidFill>
                  <a:srgbClr val="FF3300"/>
                </a:solidFill>
                <a:effectLst>
                  <a:outerShdw blurRad="38100" dist="38100" dir="2700000" algn="tl">
                    <a:srgbClr val="000000"/>
                  </a:outerShdw>
                </a:effectLst>
                <a:latin typeface="隶书" pitchFamily="49" charset="-122"/>
                <a:ea typeface="隶书" pitchFamily="49" charset="-122"/>
              </a:rPr>
              <a:t>语言程序的基本步骤</a:t>
            </a:r>
            <a:r>
              <a:rPr lang="zh-CN" altLang="en-US" sz="3200" dirty="0">
                <a:solidFill>
                  <a:srgbClr val="FF3300"/>
                </a:solidFill>
                <a:latin typeface="隶书" pitchFamily="49" charset="-122"/>
                <a:ea typeface="隶书" pitchFamily="49" charset="-122"/>
              </a:rPr>
              <a:t> </a:t>
            </a:r>
          </a:p>
        </p:txBody>
      </p:sp>
      <p:sp>
        <p:nvSpPr>
          <p:cNvPr id="741384" name="Text Box 8"/>
          <p:cNvSpPr txBox="1">
            <a:spLocks noChangeArrowheads="1"/>
          </p:cNvSpPr>
          <p:nvPr/>
        </p:nvSpPr>
        <p:spPr bwMode="auto">
          <a:xfrm>
            <a:off x="1194489" y="1866917"/>
            <a:ext cx="1408113" cy="457200"/>
          </a:xfrm>
          <a:prstGeom prst="rect">
            <a:avLst/>
          </a:prstGeom>
          <a:solidFill>
            <a:srgbClr val="00FFFF"/>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00FFFF"/>
            </a:extrusionClr>
          </a:sp3d>
        </p:spPr>
        <p:txBody>
          <a:bodyPr>
            <a:spAutoFit/>
            <a:flatTx/>
          </a:bodyPr>
          <a:lstStyle/>
          <a:p>
            <a:pPr algn="ctr">
              <a:spcBef>
                <a:spcPct val="50000"/>
              </a:spcBef>
            </a:pPr>
            <a:r>
              <a:rPr lang="zh-CN" altLang="en-US" b="1" dirty="0">
                <a:effectLst>
                  <a:outerShdw blurRad="38100" dist="38100" dir="2700000" algn="tl">
                    <a:srgbClr val="FFFFFF"/>
                  </a:outerShdw>
                </a:effectLst>
                <a:latin typeface="楷体" pitchFamily="49" charset="-122"/>
                <a:ea typeface="楷体" pitchFamily="49" charset="-122"/>
              </a:rPr>
              <a:t>编 辑</a:t>
            </a:r>
          </a:p>
        </p:txBody>
      </p:sp>
      <p:sp>
        <p:nvSpPr>
          <p:cNvPr id="741385" name="Rectangle 9"/>
          <p:cNvSpPr>
            <a:spLocks noChangeArrowheads="1"/>
          </p:cNvSpPr>
          <p:nvPr/>
        </p:nvSpPr>
        <p:spPr bwMode="auto">
          <a:xfrm>
            <a:off x="2966891" y="1712324"/>
            <a:ext cx="2553045" cy="646331"/>
          </a:xfrm>
          <a:prstGeom prst="rect">
            <a:avLst/>
          </a:prstGeom>
          <a:gradFill flip="none" rotWithShape="1">
            <a:gsLst>
              <a:gs pos="0">
                <a:srgbClr val="009999">
                  <a:tint val="66000"/>
                  <a:satMod val="160000"/>
                </a:srgbClr>
              </a:gs>
              <a:gs pos="50000">
                <a:srgbClr val="009999">
                  <a:tint val="44500"/>
                  <a:satMod val="160000"/>
                </a:srgbClr>
              </a:gs>
              <a:gs pos="100000">
                <a:srgbClr val="009999">
                  <a:tint val="23500"/>
                  <a:satMod val="160000"/>
                </a:srgbClr>
              </a:gs>
            </a:gsLst>
            <a:lin ang="2700000" scaled="1"/>
            <a:tileRect/>
          </a:gradFill>
          <a:ln>
            <a:noFill/>
            <a:headEnd/>
            <a:tailEn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nchor="ctr">
            <a:spAutoFit/>
          </a:bodyPr>
          <a:lstStyle/>
          <a:p>
            <a:r>
              <a:rPr lang="zh-CN" altLang="en-US" sz="1800" b="1" dirty="0">
                <a:effectLst>
                  <a:outerShdw blurRad="38100" dist="38100" dir="2700000" algn="tl">
                    <a:srgbClr val="FFFFFF"/>
                  </a:outerShdw>
                </a:effectLst>
                <a:ea typeface="楷体" pitchFamily="49" charset="-122"/>
              </a:rPr>
              <a:t>程序代码的录入，生成源程序</a:t>
            </a:r>
            <a:r>
              <a:rPr lang="zh-CN" altLang="en-US" sz="1800" b="1" dirty="0">
                <a:solidFill>
                  <a:srgbClr val="FF66FF"/>
                </a:solidFill>
                <a:effectLst>
                  <a:outerShdw blurRad="38100" dist="38100" dir="2700000" algn="tl">
                    <a:srgbClr val="000000"/>
                  </a:outerShdw>
                </a:effectLst>
                <a:ea typeface="楷体" pitchFamily="49" charset="-122"/>
              </a:rPr>
              <a:t>*</a:t>
            </a:r>
            <a:r>
              <a:rPr lang="en-US" altLang="zh-CN" sz="1800" b="1" dirty="0">
                <a:solidFill>
                  <a:srgbClr val="FF66FF"/>
                </a:solidFill>
                <a:effectLst>
                  <a:outerShdw blurRad="38100" dist="38100" dir="2700000" algn="tl">
                    <a:srgbClr val="000000"/>
                  </a:outerShdw>
                </a:effectLst>
                <a:ea typeface="楷体" pitchFamily="49" charset="-122"/>
              </a:rPr>
              <a:t>.c</a:t>
            </a:r>
            <a:r>
              <a:rPr lang="zh-CN" altLang="en-US" sz="1800" b="1" dirty="0">
                <a:effectLst>
                  <a:outerShdw blurRad="38100" dist="38100" dir="2700000" algn="tl">
                    <a:srgbClr val="FFFFFF"/>
                  </a:outerShdw>
                </a:effectLst>
                <a:ea typeface="楷体" pitchFamily="49" charset="-122"/>
              </a:rPr>
              <a:t>或</a:t>
            </a:r>
            <a:r>
              <a:rPr lang="zh-CN" altLang="en-US" sz="1800" b="1" dirty="0">
                <a:solidFill>
                  <a:srgbClr val="FF66FF"/>
                </a:solidFill>
                <a:effectLst>
                  <a:outerShdw blurRad="38100" dist="38100" dir="2700000" algn="tl">
                    <a:srgbClr val="000000"/>
                  </a:outerShdw>
                </a:effectLst>
                <a:ea typeface="楷体" pitchFamily="49" charset="-122"/>
              </a:rPr>
              <a:t>*</a:t>
            </a:r>
            <a:r>
              <a:rPr lang="en-US" altLang="zh-CN" sz="1800" b="1" dirty="0">
                <a:solidFill>
                  <a:srgbClr val="FF66FF"/>
                </a:solidFill>
                <a:effectLst>
                  <a:outerShdw blurRad="38100" dist="38100" dir="2700000" algn="tl">
                    <a:srgbClr val="000000"/>
                  </a:outerShdw>
                </a:effectLst>
                <a:ea typeface="楷体" pitchFamily="49" charset="-122"/>
              </a:rPr>
              <a:t>.</a:t>
            </a:r>
            <a:r>
              <a:rPr lang="en-US" altLang="zh-CN" sz="1800" b="1" dirty="0" err="1">
                <a:solidFill>
                  <a:srgbClr val="FF66FF"/>
                </a:solidFill>
                <a:effectLst>
                  <a:outerShdw blurRad="38100" dist="38100" dir="2700000" algn="tl">
                    <a:srgbClr val="000000"/>
                  </a:outerShdw>
                </a:effectLst>
                <a:ea typeface="楷体" pitchFamily="49" charset="-122"/>
              </a:rPr>
              <a:t>cpp</a:t>
            </a:r>
            <a:endParaRPr lang="en-US" altLang="zh-CN" sz="1800" b="1" dirty="0">
              <a:solidFill>
                <a:srgbClr val="FF66FF"/>
              </a:solidFill>
              <a:effectLst>
                <a:outerShdw blurRad="38100" dist="38100" dir="2700000" algn="tl">
                  <a:srgbClr val="000000"/>
                </a:outerShdw>
              </a:effectLst>
              <a:ea typeface="楷体" pitchFamily="49" charset="-122"/>
            </a:endParaRPr>
          </a:p>
        </p:txBody>
      </p:sp>
      <p:sp>
        <p:nvSpPr>
          <p:cNvPr id="741386" name="Text Box 10"/>
          <p:cNvSpPr txBox="1">
            <a:spLocks noChangeArrowheads="1"/>
          </p:cNvSpPr>
          <p:nvPr/>
        </p:nvSpPr>
        <p:spPr bwMode="auto">
          <a:xfrm>
            <a:off x="1153214" y="3011505"/>
            <a:ext cx="1408113" cy="457200"/>
          </a:xfrm>
          <a:prstGeom prst="rect">
            <a:avLst/>
          </a:prstGeom>
          <a:solidFill>
            <a:srgbClr val="FFCC99"/>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FFCC99"/>
            </a:extrusionClr>
          </a:sp3d>
        </p:spPr>
        <p:txBody>
          <a:bodyPr>
            <a:spAutoFit/>
            <a:flatTx/>
          </a:bodyPr>
          <a:lstStyle/>
          <a:p>
            <a:pPr algn="ctr">
              <a:spcBef>
                <a:spcPct val="50000"/>
              </a:spcBef>
            </a:pPr>
            <a:r>
              <a:rPr lang="zh-CN" altLang="en-US" b="1">
                <a:effectLst>
                  <a:outerShdw blurRad="38100" dist="38100" dir="2700000" algn="tl">
                    <a:srgbClr val="FFFFFF"/>
                  </a:outerShdw>
                </a:effectLst>
                <a:latin typeface="楷体" pitchFamily="49" charset="-122"/>
                <a:ea typeface="楷体" pitchFamily="49" charset="-122"/>
              </a:rPr>
              <a:t>编 译</a:t>
            </a:r>
          </a:p>
        </p:txBody>
      </p:sp>
      <p:sp>
        <p:nvSpPr>
          <p:cNvPr id="741387" name="Rectangle 11"/>
          <p:cNvSpPr>
            <a:spLocks noChangeArrowheads="1"/>
          </p:cNvSpPr>
          <p:nvPr/>
        </p:nvSpPr>
        <p:spPr bwMode="auto">
          <a:xfrm>
            <a:off x="2972757" y="2821210"/>
            <a:ext cx="2486752" cy="646331"/>
          </a:xfrm>
          <a:prstGeom prst="rect">
            <a:avLst/>
          </a:prstGeom>
          <a:gradFill flip="none" rotWithShape="1">
            <a:gsLst>
              <a:gs pos="0">
                <a:srgbClr val="996633">
                  <a:tint val="66000"/>
                  <a:satMod val="160000"/>
                </a:srgbClr>
              </a:gs>
              <a:gs pos="50000">
                <a:srgbClr val="996633">
                  <a:tint val="44500"/>
                  <a:satMod val="160000"/>
                </a:srgbClr>
              </a:gs>
              <a:gs pos="100000">
                <a:srgbClr val="996633">
                  <a:tint val="23500"/>
                  <a:satMod val="160000"/>
                </a:srgbClr>
              </a:gs>
            </a:gsLst>
            <a:lin ang="2700000" scaled="1"/>
            <a:tileRect/>
          </a:gradFill>
          <a:ln w="9525">
            <a:noFill/>
            <a:miter lim="800000"/>
            <a:headEnd/>
            <a:tailEnd/>
          </a:ln>
          <a:effectLst>
            <a:outerShdw blurRad="50800" dist="38100" dir="2700000" algn="tl" rotWithShape="0">
              <a:prstClr val="black">
                <a:alpha val="40000"/>
              </a:prstClr>
            </a:outerShdw>
          </a:effectLst>
        </p:spPr>
        <p:txBody>
          <a:bodyPr wrap="square" anchor="ctr">
            <a:spAutoFit/>
          </a:bodyPr>
          <a:lstStyle/>
          <a:p>
            <a:r>
              <a:rPr lang="zh-CN" altLang="en-US" sz="1800" b="1" dirty="0">
                <a:effectLst>
                  <a:outerShdw blurRad="38100" dist="38100" dir="2700000" algn="tl">
                    <a:srgbClr val="FFFFFF"/>
                  </a:outerShdw>
                </a:effectLst>
                <a:latin typeface="+mn-lt"/>
                <a:ea typeface="楷体" pitchFamily="49" charset="-122"/>
              </a:rPr>
              <a:t>语法分析查错，翻译生成目标程序</a:t>
            </a:r>
            <a:r>
              <a:rPr lang="zh-CN" altLang="en-US" sz="1800" b="1" dirty="0">
                <a:solidFill>
                  <a:srgbClr val="FF66FF"/>
                </a:solidFill>
                <a:effectLst>
                  <a:outerShdw blurRad="38100" dist="38100" dir="2700000" algn="tl">
                    <a:srgbClr val="000000"/>
                  </a:outerShdw>
                </a:effectLst>
                <a:latin typeface="+mn-lt"/>
                <a:ea typeface="楷体" pitchFamily="49" charset="-122"/>
              </a:rPr>
              <a:t>*</a:t>
            </a:r>
            <a:r>
              <a:rPr lang="en-US" altLang="zh-CN" sz="1800" b="1" dirty="0">
                <a:solidFill>
                  <a:srgbClr val="FF66FF"/>
                </a:solidFill>
                <a:effectLst>
                  <a:outerShdw blurRad="38100" dist="38100" dir="2700000" algn="tl">
                    <a:srgbClr val="000000"/>
                  </a:outerShdw>
                </a:effectLst>
                <a:latin typeface="+mn-lt"/>
                <a:ea typeface="楷体" pitchFamily="49" charset="-122"/>
              </a:rPr>
              <a:t>.</a:t>
            </a:r>
            <a:r>
              <a:rPr lang="en-US" altLang="zh-CN" sz="1800" b="1" dirty="0" err="1">
                <a:solidFill>
                  <a:srgbClr val="FF66FF"/>
                </a:solidFill>
                <a:effectLst>
                  <a:outerShdw blurRad="38100" dist="38100" dir="2700000" algn="tl">
                    <a:srgbClr val="000000"/>
                  </a:outerShdw>
                </a:effectLst>
                <a:latin typeface="+mn-lt"/>
                <a:ea typeface="楷体" pitchFamily="49" charset="-122"/>
              </a:rPr>
              <a:t>obj</a:t>
            </a:r>
            <a:endParaRPr lang="en-US" altLang="zh-CN" sz="1800" b="1" dirty="0">
              <a:solidFill>
                <a:srgbClr val="FF66FF"/>
              </a:solidFill>
              <a:effectLst>
                <a:outerShdw blurRad="38100" dist="38100" dir="2700000" algn="tl">
                  <a:srgbClr val="000000"/>
                </a:outerShdw>
              </a:effectLst>
              <a:latin typeface="+mn-lt"/>
              <a:ea typeface="楷体" pitchFamily="49" charset="-122"/>
            </a:endParaRPr>
          </a:p>
        </p:txBody>
      </p:sp>
      <p:sp>
        <p:nvSpPr>
          <p:cNvPr id="741388" name="Text Box 12"/>
          <p:cNvSpPr txBox="1">
            <a:spLocks noChangeArrowheads="1"/>
          </p:cNvSpPr>
          <p:nvPr/>
        </p:nvSpPr>
        <p:spPr bwMode="auto">
          <a:xfrm>
            <a:off x="1126226" y="4198955"/>
            <a:ext cx="1408112" cy="457200"/>
          </a:xfrm>
          <a:prstGeom prst="rect">
            <a:avLst/>
          </a:prstGeom>
          <a:solidFill>
            <a:srgbClr val="FFFF99"/>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FFFF99"/>
            </a:extrusionClr>
          </a:sp3d>
        </p:spPr>
        <p:txBody>
          <a:bodyPr>
            <a:spAutoFit/>
            <a:flatTx/>
          </a:bodyPr>
          <a:lstStyle/>
          <a:p>
            <a:pPr algn="ctr">
              <a:spcBef>
                <a:spcPct val="50000"/>
              </a:spcBef>
            </a:pPr>
            <a:r>
              <a:rPr lang="zh-CN" altLang="en-US" b="1">
                <a:effectLst>
                  <a:outerShdw blurRad="38100" dist="38100" dir="2700000" algn="tl">
                    <a:srgbClr val="FFFFFF"/>
                  </a:outerShdw>
                </a:effectLst>
                <a:latin typeface="楷体" pitchFamily="49" charset="-122"/>
                <a:ea typeface="楷体" pitchFamily="49" charset="-122"/>
              </a:rPr>
              <a:t>链 接</a:t>
            </a:r>
          </a:p>
        </p:txBody>
      </p:sp>
      <p:sp>
        <p:nvSpPr>
          <p:cNvPr id="741389" name="Rectangle 13"/>
          <p:cNvSpPr>
            <a:spLocks noChangeArrowheads="1"/>
          </p:cNvSpPr>
          <p:nvPr/>
        </p:nvSpPr>
        <p:spPr bwMode="auto">
          <a:xfrm>
            <a:off x="2966892" y="3902390"/>
            <a:ext cx="2495590" cy="923330"/>
          </a:xfrm>
          <a:prstGeom prst="rect">
            <a:avLst/>
          </a:prstGeom>
          <a:gradFill flip="none" rotWithShape="1">
            <a:gsLst>
              <a:gs pos="0">
                <a:srgbClr val="808000">
                  <a:tint val="66000"/>
                  <a:satMod val="160000"/>
                </a:srgbClr>
              </a:gs>
              <a:gs pos="50000">
                <a:srgbClr val="808000">
                  <a:tint val="44500"/>
                  <a:satMod val="160000"/>
                </a:srgbClr>
              </a:gs>
              <a:gs pos="100000">
                <a:srgbClr val="808000">
                  <a:tint val="23500"/>
                  <a:satMod val="160000"/>
                </a:srgbClr>
              </a:gs>
            </a:gsLst>
            <a:lin ang="2700000" scaled="1"/>
            <a:tileRect/>
          </a:gradFill>
          <a:ln w="9525">
            <a:noFill/>
            <a:miter lim="800000"/>
            <a:headEnd/>
            <a:tailEnd/>
          </a:ln>
          <a:effectLst>
            <a:outerShdw blurRad="50800" dist="38100" dir="2700000" algn="tl" rotWithShape="0">
              <a:prstClr val="black">
                <a:alpha val="40000"/>
              </a:prstClr>
            </a:outerShdw>
          </a:effectLst>
        </p:spPr>
        <p:txBody>
          <a:bodyPr wrap="square" anchor="ctr">
            <a:spAutoFit/>
          </a:bodyPr>
          <a:lstStyle/>
          <a:p>
            <a:r>
              <a:rPr lang="zh-CN" altLang="en-US" sz="1800" b="1" dirty="0">
                <a:effectLst>
                  <a:outerShdw blurRad="38100" dist="38100" dir="2700000" algn="tl">
                    <a:srgbClr val="FFFFFF"/>
                  </a:outerShdw>
                </a:effectLst>
                <a:latin typeface="+mn-lt"/>
                <a:ea typeface="楷体" pitchFamily="49" charset="-122"/>
              </a:rPr>
              <a:t>与其它目标程序或库链接装配</a:t>
            </a:r>
            <a:r>
              <a:rPr lang="en-US" altLang="zh-CN" sz="1800" b="1" dirty="0">
                <a:effectLst>
                  <a:outerShdw blurRad="38100" dist="38100" dir="2700000" algn="tl">
                    <a:srgbClr val="FFFFFF"/>
                  </a:outerShdw>
                </a:effectLst>
                <a:latin typeface="+mn-lt"/>
                <a:ea typeface="楷体" pitchFamily="49" charset="-122"/>
              </a:rPr>
              <a:t>,</a:t>
            </a:r>
            <a:r>
              <a:rPr lang="zh-CN" altLang="en-US" sz="1800" b="1" dirty="0">
                <a:effectLst>
                  <a:outerShdw blurRad="38100" dist="38100" dir="2700000" algn="tl">
                    <a:srgbClr val="FFFFFF"/>
                  </a:outerShdw>
                </a:effectLst>
                <a:latin typeface="+mn-lt"/>
                <a:ea typeface="楷体" pitchFamily="49" charset="-122"/>
              </a:rPr>
              <a:t>生成可执行程序</a:t>
            </a:r>
            <a:r>
              <a:rPr lang="zh-CN" altLang="en-US" sz="1800" b="1" dirty="0">
                <a:solidFill>
                  <a:srgbClr val="FF66FF"/>
                </a:solidFill>
                <a:effectLst>
                  <a:outerShdw blurRad="38100" dist="38100" dir="2700000" algn="tl">
                    <a:srgbClr val="000000"/>
                  </a:outerShdw>
                </a:effectLst>
                <a:latin typeface="+mn-lt"/>
                <a:ea typeface="楷体" pitchFamily="49" charset="-122"/>
              </a:rPr>
              <a:t>*</a:t>
            </a:r>
            <a:r>
              <a:rPr lang="en-US" altLang="zh-CN" sz="1800" b="1" dirty="0">
                <a:solidFill>
                  <a:srgbClr val="FF66FF"/>
                </a:solidFill>
                <a:effectLst>
                  <a:outerShdw blurRad="38100" dist="38100" dir="2700000" algn="tl">
                    <a:srgbClr val="000000"/>
                  </a:outerShdw>
                </a:effectLst>
                <a:latin typeface="+mn-lt"/>
                <a:ea typeface="楷体" pitchFamily="49" charset="-122"/>
              </a:rPr>
              <a:t>.exe</a:t>
            </a:r>
          </a:p>
        </p:txBody>
      </p:sp>
      <p:sp>
        <p:nvSpPr>
          <p:cNvPr id="741390" name="Text Box 14"/>
          <p:cNvSpPr txBox="1">
            <a:spLocks noChangeArrowheads="1"/>
          </p:cNvSpPr>
          <p:nvPr/>
        </p:nvSpPr>
        <p:spPr bwMode="auto">
          <a:xfrm>
            <a:off x="1142101" y="5400692"/>
            <a:ext cx="1408112" cy="457200"/>
          </a:xfrm>
          <a:prstGeom prst="rect">
            <a:avLst/>
          </a:prstGeom>
          <a:solidFill>
            <a:srgbClr val="FF66FF"/>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FF66FF"/>
            </a:extrusionClr>
          </a:sp3d>
        </p:spPr>
        <p:txBody>
          <a:bodyPr>
            <a:spAutoFit/>
            <a:flatTx/>
          </a:bodyPr>
          <a:lstStyle/>
          <a:p>
            <a:pPr algn="ctr">
              <a:spcBef>
                <a:spcPct val="50000"/>
              </a:spcBef>
            </a:pPr>
            <a:r>
              <a:rPr lang="zh-CN" altLang="en-US" b="1">
                <a:effectLst>
                  <a:outerShdw blurRad="38100" dist="38100" dir="2700000" algn="tl">
                    <a:srgbClr val="FFFFFF"/>
                  </a:outerShdw>
                </a:effectLst>
                <a:latin typeface="楷体" pitchFamily="49" charset="-122"/>
                <a:ea typeface="楷体" pitchFamily="49" charset="-122"/>
              </a:rPr>
              <a:t>运 行</a:t>
            </a:r>
          </a:p>
        </p:txBody>
      </p:sp>
      <p:sp>
        <p:nvSpPr>
          <p:cNvPr id="741391" name="AutoShape 15"/>
          <p:cNvSpPr>
            <a:spLocks noChangeArrowheads="1"/>
          </p:cNvSpPr>
          <p:nvPr/>
        </p:nvSpPr>
        <p:spPr bwMode="auto">
          <a:xfrm>
            <a:off x="1781863" y="2343167"/>
            <a:ext cx="317500" cy="603250"/>
          </a:xfrm>
          <a:prstGeom prst="downArrow">
            <a:avLst>
              <a:gd name="adj1" fmla="val 50000"/>
              <a:gd name="adj2" fmla="val 47500"/>
            </a:avLst>
          </a:prstGeom>
          <a:solidFill>
            <a:srgbClr val="33CCCC"/>
          </a:solidFill>
          <a:ln w="9525">
            <a:solidFill>
              <a:schemeClr val="tx1"/>
            </a:solidFill>
            <a:miter lim="800000"/>
            <a:headEnd/>
            <a:tailEnd/>
          </a:ln>
          <a:effectLst>
            <a:outerShdw dist="35921" dir="2700000" algn="ctr" rotWithShape="0">
              <a:schemeClr val="bg2">
                <a:alpha val="50000"/>
              </a:schemeClr>
            </a:outerShdw>
          </a:effectLst>
        </p:spPr>
        <p:txBody>
          <a:bodyPr vert="eaVert" wrap="none" anchor="ctr"/>
          <a:lstStyle/>
          <a:p>
            <a:endParaRPr lang="zh-CN" altLang="en-US"/>
          </a:p>
        </p:txBody>
      </p:sp>
      <p:sp>
        <p:nvSpPr>
          <p:cNvPr id="741392" name="AutoShape 16"/>
          <p:cNvSpPr>
            <a:spLocks noChangeArrowheads="1"/>
          </p:cNvSpPr>
          <p:nvPr/>
        </p:nvSpPr>
        <p:spPr bwMode="auto">
          <a:xfrm>
            <a:off x="1769163" y="3487755"/>
            <a:ext cx="317500" cy="603250"/>
          </a:xfrm>
          <a:prstGeom prst="downArrow">
            <a:avLst>
              <a:gd name="adj1" fmla="val 50000"/>
              <a:gd name="adj2" fmla="val 47500"/>
            </a:avLst>
          </a:prstGeom>
          <a:solidFill>
            <a:srgbClr val="FF9966"/>
          </a:solidFill>
          <a:ln w="9525">
            <a:solidFill>
              <a:schemeClr val="tx1"/>
            </a:solidFill>
            <a:miter lim="800000"/>
            <a:headEnd/>
            <a:tailEnd/>
          </a:ln>
          <a:effectLst>
            <a:outerShdw dist="35921" dir="2700000" algn="ctr" rotWithShape="0">
              <a:schemeClr val="bg2">
                <a:alpha val="50000"/>
              </a:schemeClr>
            </a:outerShdw>
          </a:effectLst>
        </p:spPr>
        <p:txBody>
          <a:bodyPr vert="eaVert" wrap="none" anchor="ctr"/>
          <a:lstStyle/>
          <a:p>
            <a:endParaRPr lang="zh-CN" altLang="en-US"/>
          </a:p>
        </p:txBody>
      </p:sp>
      <p:sp>
        <p:nvSpPr>
          <p:cNvPr id="741393" name="AutoShape 17"/>
          <p:cNvSpPr>
            <a:spLocks noChangeArrowheads="1"/>
          </p:cNvSpPr>
          <p:nvPr/>
        </p:nvSpPr>
        <p:spPr bwMode="auto">
          <a:xfrm>
            <a:off x="1770751" y="4675205"/>
            <a:ext cx="317500" cy="603250"/>
          </a:xfrm>
          <a:prstGeom prst="downArrow">
            <a:avLst>
              <a:gd name="adj1" fmla="val 50000"/>
              <a:gd name="adj2" fmla="val 47500"/>
            </a:avLst>
          </a:prstGeom>
          <a:solidFill>
            <a:srgbClr val="FFFF99"/>
          </a:solidFill>
          <a:ln w="9525">
            <a:solidFill>
              <a:schemeClr val="tx1"/>
            </a:solidFill>
            <a:miter lim="800000"/>
            <a:headEnd/>
            <a:tailEnd/>
          </a:ln>
          <a:effectLst>
            <a:outerShdw dist="35921" dir="2700000" algn="ctr" rotWithShape="0">
              <a:schemeClr val="bg2">
                <a:alpha val="50000"/>
              </a:schemeClr>
            </a:outerShdw>
          </a:effectLst>
        </p:spPr>
        <p:txBody>
          <a:bodyPr vert="eaVert" wrap="none" anchor="ctr"/>
          <a:lstStyle/>
          <a:p>
            <a:endParaRPr lang="zh-CN" altLang="en-US"/>
          </a:p>
        </p:txBody>
      </p:sp>
      <p:sp>
        <p:nvSpPr>
          <p:cNvPr id="741450" name="Rectangle 74"/>
          <p:cNvSpPr>
            <a:spLocks noChangeArrowheads="1"/>
          </p:cNvSpPr>
          <p:nvPr/>
        </p:nvSpPr>
        <p:spPr bwMode="auto">
          <a:xfrm>
            <a:off x="1100218" y="857232"/>
            <a:ext cx="2162772" cy="369332"/>
          </a:xfrm>
          <a:prstGeom prst="rect">
            <a:avLst/>
          </a:prstGeom>
          <a:ln>
            <a:noFill/>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wrap="none" anchor="t" anchorCtr="0">
            <a:spAutoFit/>
          </a:bodyPr>
          <a:lstStyle/>
          <a:p>
            <a:r>
              <a:rPr lang="en-US" altLang="zh-CN" sz="1800" b="1" dirty="0">
                <a:solidFill>
                  <a:srgbClr val="C00000"/>
                </a:solidFill>
                <a:effectLst>
                  <a:outerShdw blurRad="38100" dist="38100" dir="2700000" algn="tl">
                    <a:srgbClr val="FFFFFF"/>
                  </a:outerShdw>
                </a:effectLst>
                <a:latin typeface="微软雅黑" pitchFamily="34" charset="-122"/>
                <a:ea typeface="微软雅黑" pitchFamily="34" charset="-122"/>
              </a:rPr>
              <a:t>  </a:t>
            </a:r>
            <a:r>
              <a:rPr lang="zh-CN" altLang="en-US" sz="1800" b="1" dirty="0">
                <a:solidFill>
                  <a:srgbClr val="C00000"/>
                </a:solidFill>
                <a:effectLst>
                  <a:outerShdw blurRad="38100" dist="38100" dir="2700000" algn="tl">
                    <a:srgbClr val="FFFFFF"/>
                  </a:outerShdw>
                </a:effectLst>
                <a:latin typeface="微软雅黑" pitchFamily="34" charset="-122"/>
                <a:ea typeface="微软雅黑" pitchFamily="34" charset="-122"/>
              </a:rPr>
              <a:t>编写</a:t>
            </a:r>
            <a:r>
              <a:rPr lang="en-US" altLang="zh-CN" sz="1800" b="1" dirty="0">
                <a:solidFill>
                  <a:srgbClr val="C00000"/>
                </a:solidFill>
                <a:effectLst>
                  <a:outerShdw blurRad="38100" dist="38100" dir="2700000" algn="tl">
                    <a:srgbClr val="FFFFFF"/>
                  </a:outerShdw>
                </a:effectLst>
                <a:latin typeface="微软雅黑" pitchFamily="34" charset="-122"/>
                <a:ea typeface="微软雅黑" pitchFamily="34" charset="-122"/>
              </a:rPr>
              <a:t>C</a:t>
            </a:r>
            <a:r>
              <a:rPr lang="zh-CN" altLang="en-US" sz="1800" b="1" dirty="0">
                <a:solidFill>
                  <a:srgbClr val="C00000"/>
                </a:solidFill>
                <a:effectLst>
                  <a:outerShdw blurRad="38100" dist="38100" dir="2700000" algn="tl">
                    <a:srgbClr val="FFFFFF"/>
                  </a:outerShdw>
                </a:effectLst>
                <a:latin typeface="微软雅黑" pitchFamily="34" charset="-122"/>
                <a:ea typeface="微软雅黑" pitchFamily="34" charset="-122"/>
              </a:rPr>
              <a:t>程序的步骤</a:t>
            </a:r>
            <a:r>
              <a:rPr lang="zh-CN" altLang="en-US" sz="1800" dirty="0">
                <a:solidFill>
                  <a:srgbClr val="C00000"/>
                </a:solidFill>
                <a:latin typeface="微软雅黑" pitchFamily="34" charset="-122"/>
                <a:ea typeface="微软雅黑" pitchFamily="34" charset="-122"/>
              </a:rPr>
              <a:t> </a:t>
            </a:r>
          </a:p>
        </p:txBody>
      </p:sp>
      <p:grpSp>
        <p:nvGrpSpPr>
          <p:cNvPr id="741453" name="Group 77"/>
          <p:cNvGrpSpPr>
            <a:grpSpLocks/>
          </p:cNvGrpSpPr>
          <p:nvPr/>
        </p:nvGrpSpPr>
        <p:grpSpPr bwMode="auto">
          <a:xfrm>
            <a:off x="-2102" y="0"/>
            <a:ext cx="446088" cy="6858000"/>
            <a:chOff x="0" y="0"/>
            <a:chExt cx="281" cy="4320"/>
          </a:xfrm>
        </p:grpSpPr>
        <p:sp>
          <p:nvSpPr>
            <p:cNvPr id="741454" name="Text Box 78"/>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kumimoji="0"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第二章 </a:t>
              </a:r>
            </a:p>
            <a:p>
              <a:pPr eaLnBrk="0" hangingPunct="0">
                <a:spcBef>
                  <a:spcPct val="50000"/>
                </a:spcBef>
              </a:pPr>
              <a:r>
                <a:rPr lang="zh-CN" altLang="en-US" sz="1800" b="1" dirty="0">
                  <a:solidFill>
                    <a:srgbClr val="3333CC"/>
                  </a:solidFill>
                  <a:latin typeface="Verdana" pitchFamily="34" charset="0"/>
                </a:rPr>
                <a:t>程序设计基础</a:t>
              </a:r>
            </a:p>
          </p:txBody>
        </p:sp>
        <p:sp>
          <p:nvSpPr>
            <p:cNvPr id="741455" name="Text Box 79"/>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grpSp>
        <p:nvGrpSpPr>
          <p:cNvPr id="80" name="组合 79"/>
          <p:cNvGrpSpPr/>
          <p:nvPr/>
        </p:nvGrpSpPr>
        <p:grpSpPr>
          <a:xfrm>
            <a:off x="6469332" y="857233"/>
            <a:ext cx="4451204" cy="5786035"/>
            <a:chOff x="4342265" y="857232"/>
            <a:chExt cx="4451204" cy="5786035"/>
          </a:xfrm>
        </p:grpSpPr>
        <p:grpSp>
          <p:nvGrpSpPr>
            <p:cNvPr id="79" name="组合 78"/>
            <p:cNvGrpSpPr/>
            <p:nvPr/>
          </p:nvGrpSpPr>
          <p:grpSpPr>
            <a:xfrm>
              <a:off x="4342265" y="857232"/>
              <a:ext cx="4451204" cy="5786035"/>
              <a:chOff x="4342265" y="857232"/>
              <a:chExt cx="4451204" cy="5786035"/>
            </a:xfrm>
          </p:grpSpPr>
          <p:grpSp>
            <p:nvGrpSpPr>
              <p:cNvPr id="741397" name="Group 21"/>
              <p:cNvGrpSpPr>
                <a:grpSpLocks/>
              </p:cNvGrpSpPr>
              <p:nvPr/>
            </p:nvGrpSpPr>
            <p:grpSpPr bwMode="auto">
              <a:xfrm>
                <a:off x="4342265" y="857232"/>
                <a:ext cx="4451204" cy="5786035"/>
                <a:chOff x="5821" y="1581"/>
                <a:chExt cx="4505" cy="7021"/>
              </a:xfrm>
            </p:grpSpPr>
            <p:grpSp>
              <p:nvGrpSpPr>
                <p:cNvPr id="741398" name="Group 22"/>
                <p:cNvGrpSpPr>
                  <a:grpSpLocks/>
                </p:cNvGrpSpPr>
                <p:nvPr/>
              </p:nvGrpSpPr>
              <p:grpSpPr bwMode="auto">
                <a:xfrm>
                  <a:off x="5821" y="2214"/>
                  <a:ext cx="4505" cy="6388"/>
                  <a:chOff x="5821" y="2139"/>
                  <a:chExt cx="4505" cy="6388"/>
                </a:xfrm>
              </p:grpSpPr>
              <p:sp>
                <p:nvSpPr>
                  <p:cNvPr id="741399" name="Text Box 23"/>
                  <p:cNvSpPr txBox="1">
                    <a:spLocks noChangeArrowheads="1"/>
                  </p:cNvSpPr>
                  <p:nvPr/>
                </p:nvSpPr>
                <p:spPr bwMode="auto">
                  <a:xfrm>
                    <a:off x="7290" y="2139"/>
                    <a:ext cx="1080" cy="407"/>
                  </a:xfrm>
                  <a:prstGeom prst="rect">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2700000" scaled="1"/>
                    <a:tileRect/>
                  </a:gradFill>
                  <a:ln w="9525">
                    <a:noFill/>
                    <a:miter lim="800000"/>
                    <a:headEnd/>
                    <a:tailEnd/>
                  </a:ln>
                  <a:effectLst>
                    <a:outerShdw blurRad="50800" dist="38100" dir="2700000" algn="tl" rotWithShape="0">
                      <a:prstClr val="black">
                        <a:alpha val="40000"/>
                      </a:prstClr>
                    </a:outerShdw>
                  </a:effectLst>
                  <a:scene3d>
                    <a:camera prst="orthographicFront">
                      <a:rot lat="0" lon="0" rev="0"/>
                    </a:camera>
                    <a:lightRig rig="contrasting" dir="t">
                      <a:rot lat="0" lon="0" rev="7800000"/>
                    </a:lightRig>
                  </a:scene3d>
                  <a:sp3d>
                    <a:bevelT w="139700" h="139700" prst="relaxedInset"/>
                  </a:sp3d>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0" hangingPunct="0"/>
                    <a:r>
                      <a:rPr lang="zh-CN" altLang="en-US" sz="1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innerShdw blurRad="63500" dist="50800" dir="13500000">
                            <a:prstClr val="black">
                              <a:alpha val="50000"/>
                            </a:prstClr>
                          </a:innerShdw>
                        </a:effectLst>
                        <a:latin typeface="楷体" pitchFamily="49" charset="-122"/>
                        <a:ea typeface="楷体" pitchFamily="49" charset="-122"/>
                      </a:rPr>
                      <a:t>开 始</a:t>
                    </a:r>
                  </a:p>
                </p:txBody>
              </p:sp>
              <p:sp>
                <p:nvSpPr>
                  <p:cNvPr id="741400" name="Text Box 24"/>
                  <p:cNvSpPr txBox="1">
                    <a:spLocks noChangeArrowheads="1"/>
                  </p:cNvSpPr>
                  <p:nvPr/>
                </p:nvSpPr>
                <p:spPr bwMode="auto">
                  <a:xfrm>
                    <a:off x="7290" y="2847"/>
                    <a:ext cx="1080" cy="40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gn="ctr" eaLnBrk="0" hangingPunct="0"/>
                    <a:r>
                      <a:rPr lang="zh-CN" altLang="en-US" sz="1600" b="1" dirty="0">
                        <a:effectLst>
                          <a:innerShdw blurRad="63500" dist="50800" dir="13500000">
                            <a:prstClr val="black">
                              <a:alpha val="50000"/>
                            </a:prstClr>
                          </a:innerShdw>
                        </a:effectLst>
                        <a:latin typeface="楷体" pitchFamily="49" charset="-122"/>
                        <a:ea typeface="楷体" pitchFamily="49" charset="-122"/>
                      </a:rPr>
                      <a:t>编 辑</a:t>
                    </a:r>
                  </a:p>
                </p:txBody>
              </p:sp>
              <p:sp>
                <p:nvSpPr>
                  <p:cNvPr id="741401" name="Text Box 25"/>
                  <p:cNvSpPr txBox="1">
                    <a:spLocks noChangeArrowheads="1"/>
                  </p:cNvSpPr>
                  <p:nvPr/>
                </p:nvSpPr>
                <p:spPr bwMode="auto">
                  <a:xfrm>
                    <a:off x="7290" y="3581"/>
                    <a:ext cx="1080" cy="3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gn="ctr" eaLnBrk="0" hangingPunct="0"/>
                    <a:r>
                      <a:rPr lang="zh-CN" altLang="en-US" sz="1600" b="1" dirty="0">
                        <a:effectLst>
                          <a:innerShdw blurRad="63500" dist="50800" dir="13500000">
                            <a:prstClr val="black">
                              <a:alpha val="50000"/>
                            </a:prstClr>
                          </a:innerShdw>
                        </a:effectLst>
                        <a:latin typeface="楷体" pitchFamily="49" charset="-122"/>
                        <a:ea typeface="楷体" pitchFamily="49" charset="-122"/>
                      </a:rPr>
                      <a:t>编 译</a:t>
                    </a:r>
                  </a:p>
                </p:txBody>
              </p:sp>
              <p:grpSp>
                <p:nvGrpSpPr>
                  <p:cNvPr id="741402" name="Group 26"/>
                  <p:cNvGrpSpPr>
                    <a:grpSpLocks/>
                  </p:cNvGrpSpPr>
                  <p:nvPr/>
                </p:nvGrpSpPr>
                <p:grpSpPr bwMode="auto">
                  <a:xfrm>
                    <a:off x="7118" y="4312"/>
                    <a:ext cx="1440" cy="489"/>
                    <a:chOff x="7133" y="4567"/>
                    <a:chExt cx="1440" cy="489"/>
                  </a:xfrm>
                </p:grpSpPr>
                <p:sp>
                  <p:nvSpPr>
                    <p:cNvPr id="741403" name="AutoShape 27"/>
                    <p:cNvSpPr>
                      <a:spLocks noChangeArrowheads="1"/>
                    </p:cNvSpPr>
                    <p:nvPr/>
                  </p:nvSpPr>
                  <p:spPr bwMode="auto">
                    <a:xfrm>
                      <a:off x="7133" y="4567"/>
                      <a:ext cx="1440" cy="468"/>
                    </a:xfrm>
                    <a:prstGeom prst="diamond">
                      <a:avLst/>
                    </a:prstGeom>
                    <a:ln>
                      <a:headEnd/>
                      <a:tailEnd/>
                    </a:ln>
                  </p:spPr>
                  <p:style>
                    <a:lnRef idx="1">
                      <a:schemeClr val="accent2"/>
                    </a:lnRef>
                    <a:fillRef idx="2">
                      <a:schemeClr val="accent2"/>
                    </a:fillRef>
                    <a:effectRef idx="1">
                      <a:schemeClr val="accent2"/>
                    </a:effectRef>
                    <a:fontRef idx="minor">
                      <a:schemeClr val="dk1"/>
                    </a:fontRef>
                  </p:style>
                  <p:txBody>
                    <a:bodyPr/>
                    <a:lstStyle/>
                    <a:p>
                      <a:endParaRPr lang="zh-CN" altLang="en-US" b="1">
                        <a:effectLst>
                          <a:innerShdw blurRad="63500" dist="50800" dir="13500000">
                            <a:prstClr val="black">
                              <a:alpha val="50000"/>
                            </a:prstClr>
                          </a:innerShdw>
                        </a:effectLst>
                        <a:latin typeface="楷体" pitchFamily="49" charset="-122"/>
                        <a:ea typeface="楷体" pitchFamily="49" charset="-122"/>
                      </a:endParaRPr>
                    </a:p>
                  </p:txBody>
                </p:sp>
                <p:sp>
                  <p:nvSpPr>
                    <p:cNvPr id="741404" name="Text Box 28"/>
                    <p:cNvSpPr txBox="1">
                      <a:spLocks noChangeArrowheads="1"/>
                    </p:cNvSpPr>
                    <p:nvPr/>
                  </p:nvSpPr>
                  <p:spPr bwMode="auto">
                    <a:xfrm>
                      <a:off x="7493" y="4588"/>
                      <a:ext cx="900" cy="468"/>
                    </a:xfrm>
                    <a:prstGeom prst="rect">
                      <a:avLst/>
                    </a:prstGeom>
                    <a:noFill/>
                    <a:ln w="9525">
                      <a:noFill/>
                      <a:miter lim="800000"/>
                      <a:headEnd/>
                      <a:tailEnd/>
                    </a:ln>
                    <a:effectLst/>
                  </p:spPr>
                  <p:txBody>
                    <a:bodyPr/>
                    <a:lstStyle/>
                    <a:p>
                      <a:pPr algn="just" eaLnBrk="0" hangingPunct="0"/>
                      <a:r>
                        <a:rPr lang="zh-CN" altLang="en-US" sz="1600" b="1" dirty="0">
                          <a:solidFill>
                            <a:srgbClr val="C00000"/>
                          </a:solidFill>
                          <a:effectLst>
                            <a:innerShdw blurRad="63500" dist="50800" dir="13500000">
                              <a:prstClr val="black">
                                <a:alpha val="50000"/>
                              </a:prstClr>
                            </a:innerShdw>
                          </a:effectLst>
                          <a:latin typeface="楷体" pitchFamily="49" charset="-122"/>
                          <a:ea typeface="楷体" pitchFamily="49" charset="-122"/>
                        </a:rPr>
                        <a:t>有错？</a:t>
                      </a:r>
                    </a:p>
                  </p:txBody>
                </p:sp>
              </p:grpSp>
              <p:sp>
                <p:nvSpPr>
                  <p:cNvPr id="741405" name="Text Box 29"/>
                  <p:cNvSpPr txBox="1">
                    <a:spLocks noChangeArrowheads="1"/>
                  </p:cNvSpPr>
                  <p:nvPr/>
                </p:nvSpPr>
                <p:spPr bwMode="auto">
                  <a:xfrm>
                    <a:off x="7290" y="5121"/>
                    <a:ext cx="1080" cy="40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gn="ctr" eaLnBrk="0" hangingPunct="0"/>
                    <a:r>
                      <a:rPr lang="zh-CN" altLang="en-US" sz="1600" b="1">
                        <a:effectLst>
                          <a:innerShdw blurRad="63500" dist="50800" dir="13500000">
                            <a:prstClr val="black">
                              <a:alpha val="50000"/>
                            </a:prstClr>
                          </a:innerShdw>
                        </a:effectLst>
                        <a:latin typeface="楷体" pitchFamily="49" charset="-122"/>
                        <a:ea typeface="楷体" pitchFamily="49" charset="-122"/>
                      </a:rPr>
                      <a:t>链 接</a:t>
                    </a:r>
                  </a:p>
                </p:txBody>
              </p:sp>
              <p:sp>
                <p:nvSpPr>
                  <p:cNvPr id="741406" name="Text Box 30"/>
                  <p:cNvSpPr txBox="1">
                    <a:spLocks noChangeArrowheads="1"/>
                  </p:cNvSpPr>
                  <p:nvPr/>
                </p:nvSpPr>
                <p:spPr bwMode="auto">
                  <a:xfrm>
                    <a:off x="7290" y="6656"/>
                    <a:ext cx="1080" cy="38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gn="ctr" eaLnBrk="0" hangingPunct="0"/>
                    <a:r>
                      <a:rPr lang="zh-CN" altLang="en-US" sz="1600" b="1" dirty="0">
                        <a:effectLst>
                          <a:innerShdw blurRad="63500" dist="50800" dir="13500000">
                            <a:prstClr val="black">
                              <a:alpha val="50000"/>
                            </a:prstClr>
                          </a:innerShdw>
                        </a:effectLst>
                        <a:latin typeface="楷体" pitchFamily="49" charset="-122"/>
                        <a:ea typeface="楷体" pitchFamily="49" charset="-122"/>
                      </a:rPr>
                      <a:t>执 行</a:t>
                    </a:r>
                  </a:p>
                </p:txBody>
              </p:sp>
              <p:grpSp>
                <p:nvGrpSpPr>
                  <p:cNvPr id="741407" name="Group 31"/>
                  <p:cNvGrpSpPr>
                    <a:grpSpLocks/>
                  </p:cNvGrpSpPr>
                  <p:nvPr/>
                </p:nvGrpSpPr>
                <p:grpSpPr bwMode="auto">
                  <a:xfrm>
                    <a:off x="7141" y="7366"/>
                    <a:ext cx="1446" cy="495"/>
                    <a:chOff x="7141" y="7801"/>
                    <a:chExt cx="1446" cy="495"/>
                  </a:xfrm>
                </p:grpSpPr>
                <p:sp>
                  <p:nvSpPr>
                    <p:cNvPr id="741408" name="AutoShape 32"/>
                    <p:cNvSpPr>
                      <a:spLocks noChangeArrowheads="1"/>
                    </p:cNvSpPr>
                    <p:nvPr/>
                  </p:nvSpPr>
                  <p:spPr bwMode="auto">
                    <a:xfrm>
                      <a:off x="7141" y="7801"/>
                      <a:ext cx="1440" cy="468"/>
                    </a:xfrm>
                    <a:prstGeom prst="diamond">
                      <a:avLst/>
                    </a:prstGeom>
                    <a:ln>
                      <a:headEnd/>
                      <a:tailEnd/>
                    </a:ln>
                  </p:spPr>
                  <p:style>
                    <a:lnRef idx="1">
                      <a:schemeClr val="accent2"/>
                    </a:lnRef>
                    <a:fillRef idx="2">
                      <a:schemeClr val="accent2"/>
                    </a:fillRef>
                    <a:effectRef idx="1">
                      <a:schemeClr val="accent2"/>
                    </a:effectRef>
                    <a:fontRef idx="minor">
                      <a:schemeClr val="dk1"/>
                    </a:fontRef>
                  </p:style>
                  <p:txBody>
                    <a:bodyPr/>
                    <a:lstStyle/>
                    <a:p>
                      <a:endParaRPr lang="zh-CN" altLang="en-US"/>
                    </a:p>
                  </p:txBody>
                </p:sp>
                <p:sp>
                  <p:nvSpPr>
                    <p:cNvPr id="741409" name="Text Box 33"/>
                    <p:cNvSpPr txBox="1">
                      <a:spLocks noChangeArrowheads="1"/>
                    </p:cNvSpPr>
                    <p:nvPr/>
                  </p:nvSpPr>
                  <p:spPr bwMode="auto">
                    <a:xfrm>
                      <a:off x="7327" y="7828"/>
                      <a:ext cx="1260" cy="468"/>
                    </a:xfrm>
                    <a:prstGeom prst="rect">
                      <a:avLst/>
                    </a:prstGeom>
                    <a:noFill/>
                    <a:ln w="9525">
                      <a:noFill/>
                      <a:miter lim="800000"/>
                      <a:headEnd/>
                      <a:tailEnd/>
                    </a:ln>
                    <a:effectLst/>
                  </p:spPr>
                  <p:txBody>
                    <a:bodyPr/>
                    <a:lstStyle/>
                    <a:p>
                      <a:pPr algn="just" eaLnBrk="0" hangingPunct="0"/>
                      <a:r>
                        <a:rPr lang="zh-CN" altLang="en-US" sz="1600" b="1" dirty="0">
                          <a:solidFill>
                            <a:srgbClr val="C00000"/>
                          </a:solidFill>
                          <a:latin typeface="楷体" pitchFamily="49" charset="-122"/>
                          <a:ea typeface="楷体" pitchFamily="49" charset="-122"/>
                        </a:rPr>
                        <a:t>结果正确？</a:t>
                      </a:r>
                    </a:p>
                  </p:txBody>
                </p:sp>
              </p:grpSp>
              <p:sp>
                <p:nvSpPr>
                  <p:cNvPr id="741410" name="Text Box 34"/>
                  <p:cNvSpPr txBox="1">
                    <a:spLocks noChangeArrowheads="1"/>
                  </p:cNvSpPr>
                  <p:nvPr/>
                </p:nvSpPr>
                <p:spPr bwMode="auto">
                  <a:xfrm>
                    <a:off x="7326" y="8146"/>
                    <a:ext cx="1080" cy="381"/>
                  </a:xfrm>
                  <a:prstGeom prst="rect">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2700000" scaled="1"/>
                    <a:tileRect/>
                  </a:gradFill>
                  <a:ln w="9525">
                    <a:solidFill>
                      <a:srgbClr val="000000"/>
                    </a:solidFill>
                    <a:miter lim="800000"/>
                    <a:headEnd/>
                    <a:tailEnd/>
                  </a:ln>
                  <a:effectLst>
                    <a:outerShdw blurRad="50800" dist="38100" dir="2700000" algn="tl" rotWithShape="0">
                      <a:prstClr val="black">
                        <a:alpha val="40000"/>
                      </a:prstClr>
                    </a:outerShdw>
                  </a:effectLst>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0" hangingPunct="0"/>
                    <a:r>
                      <a:rPr lang="zh-CN" altLang="en-US" sz="1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楷体" pitchFamily="49" charset="-122"/>
                        <a:ea typeface="楷体" pitchFamily="49" charset="-122"/>
                      </a:rPr>
                      <a:t>结 束</a:t>
                    </a:r>
                  </a:p>
                </p:txBody>
              </p:sp>
              <p:grpSp>
                <p:nvGrpSpPr>
                  <p:cNvPr id="741411" name="Group 35"/>
                  <p:cNvGrpSpPr>
                    <a:grpSpLocks/>
                  </p:cNvGrpSpPr>
                  <p:nvPr/>
                </p:nvGrpSpPr>
                <p:grpSpPr bwMode="auto">
                  <a:xfrm>
                    <a:off x="8910" y="2980"/>
                    <a:ext cx="1380" cy="780"/>
                    <a:chOff x="8910" y="2980"/>
                    <a:chExt cx="1380" cy="780"/>
                  </a:xfrm>
                </p:grpSpPr>
                <p:sp>
                  <p:nvSpPr>
                    <p:cNvPr id="741412" name="Oval 36"/>
                    <p:cNvSpPr>
                      <a:spLocks noChangeArrowheads="1"/>
                    </p:cNvSpPr>
                    <p:nvPr/>
                  </p:nvSpPr>
                  <p:spPr bwMode="auto">
                    <a:xfrm>
                      <a:off x="8910" y="2980"/>
                      <a:ext cx="1380" cy="780"/>
                    </a:xfrm>
                    <a:prstGeom prst="ellipse">
                      <a:avLst/>
                    </a:prstGeom>
                    <a:solidFill>
                      <a:srgbClr val="CCFFCC"/>
                    </a:solidFill>
                    <a:ln w="9525">
                      <a:solidFill>
                        <a:srgbClr val="000000"/>
                      </a:solidFill>
                      <a:round/>
                      <a:headEnd/>
                      <a:tailEnd/>
                    </a:ln>
                    <a:effectLst>
                      <a:outerShdw dist="35921" dir="2700000" algn="ctr" rotWithShape="0">
                        <a:srgbClr val="808080"/>
                      </a:outerShdw>
                    </a:effectLst>
                  </p:spPr>
                  <p:txBody>
                    <a:bodyPr/>
                    <a:lstStyle/>
                    <a:p>
                      <a:endParaRPr lang="zh-CN" altLang="en-US"/>
                    </a:p>
                  </p:txBody>
                </p:sp>
                <p:sp>
                  <p:nvSpPr>
                    <p:cNvPr id="741413" name="Text Box 37"/>
                    <p:cNvSpPr txBox="1">
                      <a:spLocks noChangeArrowheads="1"/>
                    </p:cNvSpPr>
                    <p:nvPr/>
                  </p:nvSpPr>
                  <p:spPr bwMode="auto">
                    <a:xfrm>
                      <a:off x="9012" y="3187"/>
                      <a:ext cx="1260" cy="468"/>
                    </a:xfrm>
                    <a:prstGeom prst="rect">
                      <a:avLst/>
                    </a:prstGeom>
                    <a:noFill/>
                    <a:ln w="9525">
                      <a:noFill/>
                      <a:miter lim="800000"/>
                      <a:headEnd/>
                      <a:tailEnd/>
                    </a:ln>
                    <a:effectLst/>
                  </p:spPr>
                  <p:txBody>
                    <a:bodyPr/>
                    <a:lstStyle/>
                    <a:p>
                      <a:pPr algn="just" eaLnBrk="0" hangingPunct="0"/>
                      <a:r>
                        <a:rPr lang="zh-CN" altLang="en-US" sz="1400" b="1" dirty="0">
                          <a:latin typeface="+mn-lt"/>
                          <a:ea typeface="楷体" pitchFamily="49" charset="-122"/>
                        </a:rPr>
                        <a:t>源程序</a:t>
                      </a:r>
                      <a:r>
                        <a:rPr lang="en-US" altLang="zh-CN" sz="1400" b="1" dirty="0" err="1">
                          <a:latin typeface="+mn-lt"/>
                          <a:ea typeface="楷体" pitchFamily="49" charset="-122"/>
                        </a:rPr>
                        <a:t>file.c</a:t>
                      </a:r>
                      <a:endParaRPr lang="en-US" altLang="zh-CN" sz="1400" b="1" dirty="0">
                        <a:latin typeface="+mn-lt"/>
                        <a:ea typeface="楷体" pitchFamily="49" charset="-122"/>
                      </a:endParaRPr>
                    </a:p>
                  </p:txBody>
                </p:sp>
              </p:grpSp>
              <p:grpSp>
                <p:nvGrpSpPr>
                  <p:cNvPr id="741414" name="Group 38"/>
                  <p:cNvGrpSpPr>
                    <a:grpSpLocks/>
                  </p:cNvGrpSpPr>
                  <p:nvPr/>
                </p:nvGrpSpPr>
                <p:grpSpPr bwMode="auto">
                  <a:xfrm>
                    <a:off x="8946" y="4193"/>
                    <a:ext cx="1380" cy="884"/>
                    <a:chOff x="8946" y="4193"/>
                    <a:chExt cx="1380" cy="884"/>
                  </a:xfrm>
                </p:grpSpPr>
                <p:sp>
                  <p:nvSpPr>
                    <p:cNvPr id="741415" name="Oval 39"/>
                    <p:cNvSpPr>
                      <a:spLocks noChangeArrowheads="1"/>
                    </p:cNvSpPr>
                    <p:nvPr/>
                  </p:nvSpPr>
                  <p:spPr bwMode="auto">
                    <a:xfrm>
                      <a:off x="8946" y="4193"/>
                      <a:ext cx="1380" cy="780"/>
                    </a:xfrm>
                    <a:prstGeom prst="ellipse">
                      <a:avLst/>
                    </a:prstGeom>
                    <a:solidFill>
                      <a:srgbClr val="FFFF99"/>
                    </a:solidFill>
                    <a:ln w="9525">
                      <a:solidFill>
                        <a:srgbClr val="000000"/>
                      </a:solidFill>
                      <a:round/>
                      <a:headEnd/>
                      <a:tailEnd/>
                    </a:ln>
                    <a:effectLst>
                      <a:outerShdw dist="35921" dir="2700000" algn="ctr" rotWithShape="0">
                        <a:srgbClr val="808080"/>
                      </a:outerShdw>
                    </a:effectLst>
                  </p:spPr>
                  <p:txBody>
                    <a:bodyPr/>
                    <a:lstStyle/>
                    <a:p>
                      <a:endParaRPr lang="zh-CN" altLang="en-US"/>
                    </a:p>
                  </p:txBody>
                </p:sp>
                <p:sp>
                  <p:nvSpPr>
                    <p:cNvPr id="741416" name="Text Box 40"/>
                    <p:cNvSpPr txBox="1">
                      <a:spLocks noChangeArrowheads="1"/>
                    </p:cNvSpPr>
                    <p:nvPr/>
                  </p:nvSpPr>
                  <p:spPr bwMode="auto">
                    <a:xfrm>
                      <a:off x="9168" y="4297"/>
                      <a:ext cx="1065" cy="780"/>
                    </a:xfrm>
                    <a:prstGeom prst="rect">
                      <a:avLst/>
                    </a:prstGeom>
                    <a:noFill/>
                    <a:ln w="9525">
                      <a:noFill/>
                      <a:miter lim="800000"/>
                      <a:headEnd/>
                      <a:tailEnd/>
                    </a:ln>
                    <a:effectLst/>
                  </p:spPr>
                  <p:txBody>
                    <a:bodyPr/>
                    <a:lstStyle/>
                    <a:p>
                      <a:pPr algn="just" eaLnBrk="0" hangingPunct="0"/>
                      <a:r>
                        <a:rPr lang="zh-CN" altLang="en-US" sz="1400" b="1" dirty="0">
                          <a:latin typeface="+mn-lt"/>
                          <a:ea typeface="楷体" pitchFamily="49" charset="-122"/>
                        </a:rPr>
                        <a:t>目标程序</a:t>
                      </a:r>
                    </a:p>
                    <a:p>
                      <a:pPr algn="just" eaLnBrk="0" hangingPunct="0"/>
                      <a:r>
                        <a:rPr lang="en-US" altLang="zh-CN" sz="1400" b="1" dirty="0">
                          <a:latin typeface="+mn-lt"/>
                          <a:ea typeface="楷体" pitchFamily="49" charset="-122"/>
                        </a:rPr>
                        <a:t>file.obj</a:t>
                      </a:r>
                    </a:p>
                  </p:txBody>
                </p:sp>
              </p:grpSp>
              <p:grpSp>
                <p:nvGrpSpPr>
                  <p:cNvPr id="741417" name="Group 41"/>
                  <p:cNvGrpSpPr>
                    <a:grpSpLocks/>
                  </p:cNvGrpSpPr>
                  <p:nvPr/>
                </p:nvGrpSpPr>
                <p:grpSpPr bwMode="auto">
                  <a:xfrm>
                    <a:off x="5888" y="4610"/>
                    <a:ext cx="1380" cy="780"/>
                    <a:chOff x="5888" y="4610"/>
                    <a:chExt cx="1380" cy="780"/>
                  </a:xfrm>
                </p:grpSpPr>
                <p:sp>
                  <p:nvSpPr>
                    <p:cNvPr id="741418" name="Oval 42"/>
                    <p:cNvSpPr>
                      <a:spLocks noChangeArrowheads="1"/>
                    </p:cNvSpPr>
                    <p:nvPr/>
                  </p:nvSpPr>
                  <p:spPr bwMode="auto">
                    <a:xfrm>
                      <a:off x="5888" y="4610"/>
                      <a:ext cx="1380" cy="780"/>
                    </a:xfrm>
                    <a:prstGeom prst="ellipse">
                      <a:avLst/>
                    </a:prstGeom>
                    <a:solidFill>
                      <a:srgbClr val="00FFFF"/>
                    </a:solidFill>
                    <a:ln w="9525">
                      <a:solidFill>
                        <a:srgbClr val="000000"/>
                      </a:solidFill>
                      <a:round/>
                      <a:headEnd/>
                      <a:tailEnd/>
                    </a:ln>
                    <a:effectLst>
                      <a:outerShdw dist="35921" dir="2700000" algn="ctr" rotWithShape="0">
                        <a:srgbClr val="808080"/>
                      </a:outerShdw>
                    </a:effectLst>
                  </p:spPr>
                  <p:txBody>
                    <a:bodyPr/>
                    <a:lstStyle/>
                    <a:p>
                      <a:endParaRPr lang="zh-CN" altLang="en-US"/>
                    </a:p>
                  </p:txBody>
                </p:sp>
                <p:sp>
                  <p:nvSpPr>
                    <p:cNvPr id="741419" name="Text Box 43"/>
                    <p:cNvSpPr txBox="1">
                      <a:spLocks noChangeArrowheads="1"/>
                    </p:cNvSpPr>
                    <p:nvPr/>
                  </p:nvSpPr>
                  <p:spPr bwMode="auto">
                    <a:xfrm>
                      <a:off x="5981" y="4705"/>
                      <a:ext cx="1251" cy="675"/>
                    </a:xfrm>
                    <a:prstGeom prst="rect">
                      <a:avLst/>
                    </a:prstGeom>
                    <a:noFill/>
                    <a:ln w="9525">
                      <a:noFill/>
                      <a:miter lim="800000"/>
                      <a:headEnd/>
                      <a:tailEnd/>
                    </a:ln>
                    <a:effectLst/>
                  </p:spPr>
                  <p:txBody>
                    <a:bodyPr/>
                    <a:lstStyle/>
                    <a:p>
                      <a:pPr algn="just" eaLnBrk="0" hangingPunct="0"/>
                      <a:r>
                        <a:rPr lang="zh-CN" altLang="en-US" sz="1400" b="1" dirty="0">
                          <a:effectLst>
                            <a:innerShdw blurRad="63500" dist="50800" dir="13500000">
                              <a:prstClr val="black">
                                <a:alpha val="50000"/>
                              </a:prstClr>
                            </a:innerShdw>
                          </a:effectLst>
                          <a:latin typeface="楷体" pitchFamily="49" charset="-122"/>
                          <a:ea typeface="楷体" pitchFamily="49" charset="-122"/>
                        </a:rPr>
                        <a:t>库函数和其它目标程序</a:t>
                      </a:r>
                    </a:p>
                    <a:p>
                      <a:pPr algn="ctr" eaLnBrk="0" hangingPunct="0"/>
                      <a:endParaRPr lang="en-US" altLang="zh-CN" sz="1600" b="1" dirty="0">
                        <a:effectLst>
                          <a:innerShdw blurRad="63500" dist="50800" dir="13500000">
                            <a:prstClr val="black">
                              <a:alpha val="50000"/>
                            </a:prstClr>
                          </a:innerShdw>
                        </a:effectLst>
                        <a:latin typeface="楷体" pitchFamily="49" charset="-122"/>
                        <a:ea typeface="楷体" pitchFamily="49" charset="-122"/>
                      </a:endParaRPr>
                    </a:p>
                  </p:txBody>
                </p:sp>
              </p:grpSp>
              <p:sp>
                <p:nvSpPr>
                  <p:cNvPr id="741420" name="Line 44"/>
                  <p:cNvSpPr>
                    <a:spLocks noChangeShapeType="1"/>
                  </p:cNvSpPr>
                  <p:nvPr/>
                </p:nvSpPr>
                <p:spPr bwMode="auto">
                  <a:xfrm>
                    <a:off x="7830" y="2529"/>
                    <a:ext cx="0" cy="312"/>
                  </a:xfrm>
                  <a:prstGeom prst="line">
                    <a:avLst/>
                  </a:prstGeom>
                  <a:noFill/>
                  <a:ln w="28575">
                    <a:solidFill>
                      <a:srgbClr val="000000"/>
                    </a:solidFill>
                    <a:round/>
                    <a:headEnd/>
                    <a:tailEnd type="stealth" w="med" len="med"/>
                  </a:ln>
                  <a:effectLst/>
                </p:spPr>
                <p:txBody>
                  <a:bodyPr/>
                  <a:lstStyle/>
                  <a:p>
                    <a:endParaRPr lang="zh-CN" altLang="en-US"/>
                  </a:p>
                </p:txBody>
              </p:sp>
              <p:sp>
                <p:nvSpPr>
                  <p:cNvPr id="741421" name="Line 45"/>
                  <p:cNvSpPr>
                    <a:spLocks noChangeShapeType="1"/>
                  </p:cNvSpPr>
                  <p:nvPr/>
                </p:nvSpPr>
                <p:spPr bwMode="auto">
                  <a:xfrm>
                    <a:off x="7830" y="3257"/>
                    <a:ext cx="0" cy="312"/>
                  </a:xfrm>
                  <a:prstGeom prst="line">
                    <a:avLst/>
                  </a:prstGeom>
                  <a:noFill/>
                  <a:ln w="28575">
                    <a:solidFill>
                      <a:srgbClr val="000000"/>
                    </a:solidFill>
                    <a:round/>
                    <a:headEnd/>
                    <a:tailEnd type="stealth" w="med" len="med"/>
                  </a:ln>
                  <a:effectLst/>
                </p:spPr>
                <p:txBody>
                  <a:bodyPr/>
                  <a:lstStyle/>
                  <a:p>
                    <a:endParaRPr lang="zh-CN" altLang="en-US"/>
                  </a:p>
                </p:txBody>
              </p:sp>
              <p:sp>
                <p:nvSpPr>
                  <p:cNvPr id="741422" name="Line 46"/>
                  <p:cNvSpPr>
                    <a:spLocks noChangeShapeType="1"/>
                  </p:cNvSpPr>
                  <p:nvPr/>
                </p:nvSpPr>
                <p:spPr bwMode="auto">
                  <a:xfrm>
                    <a:off x="7830" y="3996"/>
                    <a:ext cx="0" cy="312"/>
                  </a:xfrm>
                  <a:prstGeom prst="line">
                    <a:avLst/>
                  </a:prstGeom>
                  <a:noFill/>
                  <a:ln w="28575">
                    <a:solidFill>
                      <a:srgbClr val="000000"/>
                    </a:solidFill>
                    <a:round/>
                    <a:headEnd/>
                    <a:tailEnd type="stealth" w="med" len="med"/>
                  </a:ln>
                  <a:effectLst/>
                </p:spPr>
                <p:txBody>
                  <a:bodyPr/>
                  <a:lstStyle/>
                  <a:p>
                    <a:endParaRPr lang="zh-CN" altLang="en-US"/>
                  </a:p>
                </p:txBody>
              </p:sp>
              <p:sp>
                <p:nvSpPr>
                  <p:cNvPr id="741423" name="Line 47"/>
                  <p:cNvSpPr>
                    <a:spLocks noChangeShapeType="1"/>
                  </p:cNvSpPr>
                  <p:nvPr/>
                </p:nvSpPr>
                <p:spPr bwMode="auto">
                  <a:xfrm>
                    <a:off x="7845" y="5555"/>
                    <a:ext cx="0" cy="312"/>
                  </a:xfrm>
                  <a:prstGeom prst="line">
                    <a:avLst/>
                  </a:prstGeom>
                  <a:noFill/>
                  <a:ln w="28575">
                    <a:solidFill>
                      <a:srgbClr val="000000"/>
                    </a:solidFill>
                    <a:round/>
                    <a:headEnd/>
                    <a:tailEnd type="stealth" w="med" len="med"/>
                  </a:ln>
                  <a:effectLst/>
                </p:spPr>
                <p:txBody>
                  <a:bodyPr/>
                  <a:lstStyle/>
                  <a:p>
                    <a:endParaRPr lang="zh-CN" altLang="en-US"/>
                  </a:p>
                </p:txBody>
              </p:sp>
              <p:sp>
                <p:nvSpPr>
                  <p:cNvPr id="741425" name="Line 49"/>
                  <p:cNvSpPr>
                    <a:spLocks noChangeShapeType="1"/>
                  </p:cNvSpPr>
                  <p:nvPr/>
                </p:nvSpPr>
                <p:spPr bwMode="auto">
                  <a:xfrm>
                    <a:off x="8385" y="3037"/>
                    <a:ext cx="633" cy="117"/>
                  </a:xfrm>
                  <a:prstGeom prst="line">
                    <a:avLst/>
                  </a:prstGeom>
                  <a:noFill/>
                  <a:ln w="28575">
                    <a:solidFill>
                      <a:srgbClr val="993300"/>
                    </a:solidFill>
                    <a:prstDash val="sysDash"/>
                    <a:round/>
                    <a:headEnd/>
                    <a:tailEnd type="stealth" w="lg" len="lg"/>
                  </a:ln>
                  <a:effectLst/>
                </p:spPr>
                <p:txBody>
                  <a:bodyPr/>
                  <a:lstStyle/>
                  <a:p>
                    <a:endParaRPr lang="zh-CN" altLang="en-US"/>
                  </a:p>
                </p:txBody>
              </p:sp>
              <p:sp>
                <p:nvSpPr>
                  <p:cNvPr id="741426" name="Line 50"/>
                  <p:cNvSpPr>
                    <a:spLocks noChangeShapeType="1"/>
                  </p:cNvSpPr>
                  <p:nvPr/>
                </p:nvSpPr>
                <p:spPr bwMode="auto">
                  <a:xfrm flipH="1">
                    <a:off x="8370" y="3500"/>
                    <a:ext cx="576" cy="260"/>
                  </a:xfrm>
                  <a:prstGeom prst="line">
                    <a:avLst/>
                  </a:prstGeom>
                  <a:noFill/>
                  <a:ln w="28575">
                    <a:solidFill>
                      <a:srgbClr val="993300"/>
                    </a:solidFill>
                    <a:prstDash val="sysDash"/>
                    <a:round/>
                    <a:headEnd/>
                    <a:tailEnd type="stealth" w="lg" len="lg"/>
                  </a:ln>
                  <a:effectLst/>
                </p:spPr>
                <p:txBody>
                  <a:bodyPr/>
                  <a:lstStyle/>
                  <a:p>
                    <a:endParaRPr lang="zh-CN" altLang="en-US"/>
                  </a:p>
                </p:txBody>
              </p:sp>
              <p:sp>
                <p:nvSpPr>
                  <p:cNvPr id="741427" name="Line 51"/>
                  <p:cNvSpPr>
                    <a:spLocks noChangeShapeType="1"/>
                  </p:cNvSpPr>
                  <p:nvPr/>
                </p:nvSpPr>
                <p:spPr bwMode="auto">
                  <a:xfrm>
                    <a:off x="8367" y="3847"/>
                    <a:ext cx="723" cy="520"/>
                  </a:xfrm>
                  <a:prstGeom prst="line">
                    <a:avLst/>
                  </a:prstGeom>
                  <a:noFill/>
                  <a:ln w="28575">
                    <a:solidFill>
                      <a:srgbClr val="993300"/>
                    </a:solidFill>
                    <a:prstDash val="sysDash"/>
                    <a:round/>
                    <a:headEnd/>
                    <a:tailEnd type="stealth" w="lg" len="lg"/>
                  </a:ln>
                  <a:effectLst/>
                </p:spPr>
                <p:txBody>
                  <a:bodyPr/>
                  <a:lstStyle/>
                  <a:p>
                    <a:endParaRPr lang="zh-CN" altLang="en-US"/>
                  </a:p>
                </p:txBody>
              </p:sp>
              <p:sp>
                <p:nvSpPr>
                  <p:cNvPr id="741428" name="Line 52"/>
                  <p:cNvSpPr>
                    <a:spLocks noChangeShapeType="1"/>
                  </p:cNvSpPr>
                  <p:nvPr/>
                </p:nvSpPr>
                <p:spPr bwMode="auto">
                  <a:xfrm flipH="1">
                    <a:off x="8370" y="4800"/>
                    <a:ext cx="660" cy="564"/>
                  </a:xfrm>
                  <a:prstGeom prst="line">
                    <a:avLst/>
                  </a:prstGeom>
                  <a:noFill/>
                  <a:ln w="28575">
                    <a:solidFill>
                      <a:srgbClr val="993300"/>
                    </a:solidFill>
                    <a:prstDash val="sysDash"/>
                    <a:round/>
                    <a:headEnd/>
                    <a:tailEnd type="stealth" w="lg" len="lg"/>
                  </a:ln>
                  <a:effectLst/>
                </p:spPr>
                <p:txBody>
                  <a:bodyPr/>
                  <a:lstStyle/>
                  <a:p>
                    <a:endParaRPr lang="zh-CN" altLang="en-US"/>
                  </a:p>
                </p:txBody>
              </p:sp>
              <p:sp>
                <p:nvSpPr>
                  <p:cNvPr id="741429" name="Line 53"/>
                  <p:cNvSpPr>
                    <a:spLocks noChangeShapeType="1"/>
                  </p:cNvSpPr>
                  <p:nvPr/>
                </p:nvSpPr>
                <p:spPr bwMode="auto">
                  <a:xfrm flipH="1" flipV="1">
                    <a:off x="8367" y="5407"/>
                    <a:ext cx="651" cy="347"/>
                  </a:xfrm>
                  <a:prstGeom prst="line">
                    <a:avLst/>
                  </a:prstGeom>
                  <a:noFill/>
                  <a:ln w="28575">
                    <a:solidFill>
                      <a:srgbClr val="993300"/>
                    </a:solidFill>
                    <a:prstDash val="sysDash"/>
                    <a:round/>
                    <a:headEnd type="stealth" w="lg" len="lg"/>
                    <a:tailEnd type="none" w="lg" len="lg"/>
                  </a:ln>
                  <a:effectLst/>
                </p:spPr>
                <p:txBody>
                  <a:bodyPr/>
                  <a:lstStyle/>
                  <a:p>
                    <a:endParaRPr lang="zh-CN" altLang="en-US"/>
                  </a:p>
                </p:txBody>
              </p:sp>
              <p:grpSp>
                <p:nvGrpSpPr>
                  <p:cNvPr id="741430" name="Group 54"/>
                  <p:cNvGrpSpPr>
                    <a:grpSpLocks/>
                  </p:cNvGrpSpPr>
                  <p:nvPr/>
                </p:nvGrpSpPr>
                <p:grpSpPr bwMode="auto">
                  <a:xfrm>
                    <a:off x="8946" y="5494"/>
                    <a:ext cx="1374" cy="866"/>
                    <a:chOff x="8946" y="5494"/>
                    <a:chExt cx="1374" cy="866"/>
                  </a:xfrm>
                </p:grpSpPr>
                <p:sp>
                  <p:nvSpPr>
                    <p:cNvPr id="741431" name="Oval 55"/>
                    <p:cNvSpPr>
                      <a:spLocks noChangeArrowheads="1"/>
                    </p:cNvSpPr>
                    <p:nvPr/>
                  </p:nvSpPr>
                  <p:spPr bwMode="auto">
                    <a:xfrm>
                      <a:off x="8946" y="5494"/>
                      <a:ext cx="1374" cy="780"/>
                    </a:xfrm>
                    <a:prstGeom prst="ellipse">
                      <a:avLst/>
                    </a:prstGeom>
                    <a:solidFill>
                      <a:srgbClr val="FFCC99"/>
                    </a:solidFill>
                    <a:ln w="9525">
                      <a:solidFill>
                        <a:srgbClr val="000000"/>
                      </a:solidFill>
                      <a:round/>
                      <a:headEnd/>
                      <a:tailEnd/>
                    </a:ln>
                    <a:effectLst>
                      <a:outerShdw dist="35921" dir="2700000" algn="ctr" rotWithShape="0">
                        <a:srgbClr val="808080"/>
                      </a:outerShdw>
                    </a:effectLst>
                  </p:spPr>
                  <p:txBody>
                    <a:bodyPr/>
                    <a:lstStyle/>
                    <a:p>
                      <a:endParaRPr lang="zh-CN" altLang="en-US"/>
                    </a:p>
                  </p:txBody>
                </p:sp>
                <p:sp>
                  <p:nvSpPr>
                    <p:cNvPr id="741432" name="Text Box 56"/>
                    <p:cNvSpPr txBox="1">
                      <a:spLocks noChangeArrowheads="1"/>
                    </p:cNvSpPr>
                    <p:nvPr/>
                  </p:nvSpPr>
                  <p:spPr bwMode="auto">
                    <a:xfrm>
                      <a:off x="9090" y="5580"/>
                      <a:ext cx="1080" cy="780"/>
                    </a:xfrm>
                    <a:prstGeom prst="rect">
                      <a:avLst/>
                    </a:prstGeom>
                    <a:noFill/>
                    <a:ln w="9525">
                      <a:noFill/>
                      <a:miter lim="800000"/>
                      <a:headEnd/>
                      <a:tailEnd/>
                    </a:ln>
                    <a:effectLst/>
                  </p:spPr>
                  <p:txBody>
                    <a:bodyPr/>
                    <a:lstStyle/>
                    <a:p>
                      <a:pPr algn="just" eaLnBrk="0" hangingPunct="0"/>
                      <a:r>
                        <a:rPr lang="zh-CN" altLang="en-US" sz="1400" b="1" dirty="0">
                          <a:latin typeface="+mn-lt"/>
                          <a:ea typeface="楷体" pitchFamily="49" charset="-122"/>
                        </a:rPr>
                        <a:t>可执行程序</a:t>
                      </a:r>
                      <a:r>
                        <a:rPr lang="en-US" altLang="zh-CN" sz="1400" b="1" dirty="0">
                          <a:latin typeface="+mn-lt"/>
                          <a:ea typeface="楷体" pitchFamily="49" charset="-122"/>
                        </a:rPr>
                        <a:t>file.exe</a:t>
                      </a:r>
                    </a:p>
                    <a:p>
                      <a:pPr algn="ctr" eaLnBrk="0" hangingPunct="0"/>
                      <a:endParaRPr lang="en-US" altLang="zh-CN" sz="1400" b="1" dirty="0">
                        <a:latin typeface="+mn-lt"/>
                        <a:ea typeface="楷体" pitchFamily="49" charset="-122"/>
                      </a:endParaRPr>
                    </a:p>
                  </p:txBody>
                </p:sp>
              </p:grpSp>
              <p:sp>
                <p:nvSpPr>
                  <p:cNvPr id="741433" name="Line 57"/>
                  <p:cNvSpPr>
                    <a:spLocks noChangeShapeType="1"/>
                  </p:cNvSpPr>
                  <p:nvPr/>
                </p:nvSpPr>
                <p:spPr bwMode="auto">
                  <a:xfrm flipH="1">
                    <a:off x="8367" y="6100"/>
                    <a:ext cx="643" cy="780"/>
                  </a:xfrm>
                  <a:prstGeom prst="line">
                    <a:avLst/>
                  </a:prstGeom>
                  <a:noFill/>
                  <a:ln w="28575">
                    <a:solidFill>
                      <a:srgbClr val="993300"/>
                    </a:solidFill>
                    <a:prstDash val="sysDash"/>
                    <a:round/>
                    <a:headEnd/>
                    <a:tailEnd type="stealth" w="lg" len="lg"/>
                  </a:ln>
                  <a:effectLst/>
                </p:spPr>
                <p:txBody>
                  <a:bodyPr/>
                  <a:lstStyle/>
                  <a:p>
                    <a:endParaRPr lang="zh-CN" altLang="en-US"/>
                  </a:p>
                </p:txBody>
              </p:sp>
              <p:sp>
                <p:nvSpPr>
                  <p:cNvPr id="741434" name="Line 58"/>
                  <p:cNvSpPr>
                    <a:spLocks noChangeShapeType="1"/>
                  </p:cNvSpPr>
                  <p:nvPr/>
                </p:nvSpPr>
                <p:spPr bwMode="auto">
                  <a:xfrm>
                    <a:off x="6993" y="5320"/>
                    <a:ext cx="289" cy="87"/>
                  </a:xfrm>
                  <a:prstGeom prst="line">
                    <a:avLst/>
                  </a:prstGeom>
                  <a:noFill/>
                  <a:ln w="28575">
                    <a:solidFill>
                      <a:srgbClr val="993300"/>
                    </a:solidFill>
                    <a:prstDash val="sysDash"/>
                    <a:round/>
                    <a:headEnd/>
                    <a:tailEnd type="stealth" w="lg" len="lg"/>
                  </a:ln>
                  <a:effectLst/>
                </p:spPr>
                <p:txBody>
                  <a:bodyPr/>
                  <a:lstStyle/>
                  <a:p>
                    <a:endParaRPr lang="zh-CN" altLang="en-US"/>
                  </a:p>
                </p:txBody>
              </p:sp>
              <p:sp>
                <p:nvSpPr>
                  <p:cNvPr id="741435" name="Line 59"/>
                  <p:cNvSpPr>
                    <a:spLocks noChangeShapeType="1"/>
                  </p:cNvSpPr>
                  <p:nvPr/>
                </p:nvSpPr>
                <p:spPr bwMode="auto">
                  <a:xfrm flipH="1" flipV="1">
                    <a:off x="5835" y="2709"/>
                    <a:ext cx="2" cy="4865"/>
                  </a:xfrm>
                  <a:prstGeom prst="line">
                    <a:avLst/>
                  </a:prstGeom>
                  <a:noFill/>
                  <a:ln w="28575">
                    <a:solidFill>
                      <a:srgbClr val="000000"/>
                    </a:solidFill>
                    <a:round/>
                    <a:headEnd/>
                    <a:tailEnd type="stealth" w="med" len="med"/>
                  </a:ln>
                  <a:effectLst/>
                </p:spPr>
                <p:txBody>
                  <a:bodyPr/>
                  <a:lstStyle/>
                  <a:p>
                    <a:endParaRPr lang="zh-CN" altLang="en-US"/>
                  </a:p>
                </p:txBody>
              </p:sp>
              <p:sp>
                <p:nvSpPr>
                  <p:cNvPr id="741436" name="Line 60"/>
                  <p:cNvSpPr>
                    <a:spLocks noChangeShapeType="1"/>
                  </p:cNvSpPr>
                  <p:nvPr/>
                </p:nvSpPr>
                <p:spPr bwMode="auto">
                  <a:xfrm>
                    <a:off x="5835" y="2724"/>
                    <a:ext cx="2000" cy="0"/>
                  </a:xfrm>
                  <a:prstGeom prst="line">
                    <a:avLst/>
                  </a:prstGeom>
                  <a:noFill/>
                  <a:ln w="28575">
                    <a:solidFill>
                      <a:srgbClr val="000000"/>
                    </a:solidFill>
                    <a:round/>
                    <a:headEnd/>
                    <a:tailEnd type="stealth" w="med" len="med"/>
                  </a:ln>
                  <a:effectLst/>
                </p:spPr>
                <p:txBody>
                  <a:bodyPr/>
                  <a:lstStyle/>
                  <a:p>
                    <a:endParaRPr lang="zh-CN" altLang="en-US"/>
                  </a:p>
                </p:txBody>
              </p:sp>
              <p:grpSp>
                <p:nvGrpSpPr>
                  <p:cNvPr id="741437" name="Group 61"/>
                  <p:cNvGrpSpPr>
                    <a:grpSpLocks/>
                  </p:cNvGrpSpPr>
                  <p:nvPr/>
                </p:nvGrpSpPr>
                <p:grpSpPr bwMode="auto">
                  <a:xfrm>
                    <a:off x="5821" y="7262"/>
                    <a:ext cx="1424" cy="468"/>
                    <a:chOff x="5821" y="7262"/>
                    <a:chExt cx="1424" cy="468"/>
                  </a:xfrm>
                </p:grpSpPr>
                <p:sp>
                  <p:nvSpPr>
                    <p:cNvPr id="741438" name="Line 62"/>
                    <p:cNvSpPr>
                      <a:spLocks noChangeShapeType="1"/>
                    </p:cNvSpPr>
                    <p:nvPr/>
                  </p:nvSpPr>
                  <p:spPr bwMode="auto">
                    <a:xfrm flipH="1">
                      <a:off x="5821" y="7610"/>
                      <a:ext cx="1320" cy="0"/>
                    </a:xfrm>
                    <a:prstGeom prst="line">
                      <a:avLst/>
                    </a:prstGeom>
                    <a:noFill/>
                    <a:ln w="28575">
                      <a:solidFill>
                        <a:srgbClr val="000000"/>
                      </a:solidFill>
                      <a:round/>
                      <a:headEnd/>
                      <a:tailEnd type="stealth" w="med" len="med"/>
                    </a:ln>
                    <a:effectLst/>
                  </p:spPr>
                  <p:txBody>
                    <a:bodyPr/>
                    <a:lstStyle/>
                    <a:p>
                      <a:endParaRPr lang="zh-CN" altLang="en-US"/>
                    </a:p>
                  </p:txBody>
                </p:sp>
                <p:sp>
                  <p:nvSpPr>
                    <p:cNvPr id="741439" name="Text Box 63"/>
                    <p:cNvSpPr txBox="1">
                      <a:spLocks noChangeArrowheads="1"/>
                    </p:cNvSpPr>
                    <p:nvPr/>
                  </p:nvSpPr>
                  <p:spPr bwMode="auto">
                    <a:xfrm>
                      <a:off x="6165" y="7262"/>
                      <a:ext cx="1080" cy="468"/>
                    </a:xfrm>
                    <a:prstGeom prst="rect">
                      <a:avLst/>
                    </a:prstGeom>
                    <a:noFill/>
                    <a:ln w="9525">
                      <a:noFill/>
                      <a:miter lim="800000"/>
                      <a:headEnd/>
                      <a:tailEnd/>
                    </a:ln>
                    <a:effectLst/>
                  </p:spPr>
                  <p:txBody>
                    <a:bodyPr/>
                    <a:lstStyle/>
                    <a:p>
                      <a:pPr algn="just" eaLnBrk="0" hangingPunct="0"/>
                      <a:r>
                        <a:rPr lang="zh-CN" altLang="en-US" sz="1400" b="1" dirty="0">
                          <a:latin typeface="楷体" pitchFamily="49" charset="-122"/>
                          <a:ea typeface="楷体" pitchFamily="49" charset="-122"/>
                        </a:rPr>
                        <a:t>不正确</a:t>
                      </a:r>
                    </a:p>
                  </p:txBody>
                </p:sp>
              </p:grpSp>
              <p:grpSp>
                <p:nvGrpSpPr>
                  <p:cNvPr id="741440" name="Group 64"/>
                  <p:cNvGrpSpPr>
                    <a:grpSpLocks/>
                  </p:cNvGrpSpPr>
                  <p:nvPr/>
                </p:nvGrpSpPr>
                <p:grpSpPr bwMode="auto">
                  <a:xfrm>
                    <a:off x="7823" y="7774"/>
                    <a:ext cx="675" cy="468"/>
                    <a:chOff x="7823" y="7774"/>
                    <a:chExt cx="675" cy="468"/>
                  </a:xfrm>
                </p:grpSpPr>
                <p:sp>
                  <p:nvSpPr>
                    <p:cNvPr id="741441" name="Line 65"/>
                    <p:cNvSpPr>
                      <a:spLocks noChangeShapeType="1"/>
                    </p:cNvSpPr>
                    <p:nvPr/>
                  </p:nvSpPr>
                  <p:spPr bwMode="auto">
                    <a:xfrm>
                      <a:off x="7864" y="7834"/>
                      <a:ext cx="0" cy="312"/>
                    </a:xfrm>
                    <a:prstGeom prst="line">
                      <a:avLst/>
                    </a:prstGeom>
                    <a:noFill/>
                    <a:ln w="28575">
                      <a:solidFill>
                        <a:srgbClr val="000000"/>
                      </a:solidFill>
                      <a:round/>
                      <a:headEnd/>
                      <a:tailEnd type="stealth" w="med" len="med"/>
                    </a:ln>
                    <a:effectLst/>
                  </p:spPr>
                  <p:txBody>
                    <a:bodyPr/>
                    <a:lstStyle/>
                    <a:p>
                      <a:endParaRPr lang="zh-CN" altLang="en-US"/>
                    </a:p>
                  </p:txBody>
                </p:sp>
                <p:sp>
                  <p:nvSpPr>
                    <p:cNvPr id="741442" name="Text Box 66"/>
                    <p:cNvSpPr txBox="1">
                      <a:spLocks noChangeArrowheads="1"/>
                    </p:cNvSpPr>
                    <p:nvPr/>
                  </p:nvSpPr>
                  <p:spPr bwMode="auto">
                    <a:xfrm>
                      <a:off x="7823" y="7774"/>
                      <a:ext cx="675" cy="468"/>
                    </a:xfrm>
                    <a:prstGeom prst="rect">
                      <a:avLst/>
                    </a:prstGeom>
                    <a:noFill/>
                    <a:ln w="9525">
                      <a:noFill/>
                      <a:miter lim="800000"/>
                      <a:headEnd/>
                      <a:tailEnd/>
                    </a:ln>
                    <a:effectLst/>
                  </p:spPr>
                  <p:txBody>
                    <a:bodyPr/>
                    <a:lstStyle/>
                    <a:p>
                      <a:pPr algn="just" eaLnBrk="0" hangingPunct="0"/>
                      <a:r>
                        <a:rPr lang="zh-CN" altLang="en-US" sz="1400" b="1" dirty="0">
                          <a:latin typeface="楷体" pitchFamily="49" charset="-122"/>
                          <a:ea typeface="楷体" pitchFamily="49" charset="-122"/>
                        </a:rPr>
                        <a:t>正确</a:t>
                      </a:r>
                    </a:p>
                  </p:txBody>
                </p:sp>
              </p:grpSp>
              <p:grpSp>
                <p:nvGrpSpPr>
                  <p:cNvPr id="741443" name="Group 67"/>
                  <p:cNvGrpSpPr>
                    <a:grpSpLocks/>
                  </p:cNvGrpSpPr>
                  <p:nvPr/>
                </p:nvGrpSpPr>
                <p:grpSpPr bwMode="auto">
                  <a:xfrm>
                    <a:off x="5835" y="4211"/>
                    <a:ext cx="1300" cy="468"/>
                    <a:chOff x="5835" y="4211"/>
                    <a:chExt cx="1300" cy="468"/>
                  </a:xfrm>
                </p:grpSpPr>
                <p:sp>
                  <p:nvSpPr>
                    <p:cNvPr id="741444" name="Line 68"/>
                    <p:cNvSpPr>
                      <a:spLocks noChangeShapeType="1"/>
                    </p:cNvSpPr>
                    <p:nvPr/>
                  </p:nvSpPr>
                  <p:spPr bwMode="auto">
                    <a:xfrm flipH="1">
                      <a:off x="5835" y="4559"/>
                      <a:ext cx="1300" cy="0"/>
                    </a:xfrm>
                    <a:prstGeom prst="line">
                      <a:avLst/>
                    </a:prstGeom>
                    <a:noFill/>
                    <a:ln w="28575">
                      <a:solidFill>
                        <a:srgbClr val="000000"/>
                      </a:solidFill>
                      <a:round/>
                      <a:headEnd/>
                      <a:tailEnd type="stealth" w="med" len="med"/>
                    </a:ln>
                    <a:effectLst/>
                  </p:spPr>
                  <p:txBody>
                    <a:bodyPr/>
                    <a:lstStyle/>
                    <a:p>
                      <a:endParaRPr lang="zh-CN" altLang="en-US"/>
                    </a:p>
                  </p:txBody>
                </p:sp>
                <p:sp>
                  <p:nvSpPr>
                    <p:cNvPr id="741445" name="Text Box 69"/>
                    <p:cNvSpPr txBox="1">
                      <a:spLocks noChangeArrowheads="1"/>
                    </p:cNvSpPr>
                    <p:nvPr/>
                  </p:nvSpPr>
                  <p:spPr bwMode="auto">
                    <a:xfrm>
                      <a:off x="6375" y="4211"/>
                      <a:ext cx="720" cy="468"/>
                    </a:xfrm>
                    <a:prstGeom prst="rect">
                      <a:avLst/>
                    </a:prstGeom>
                    <a:noFill/>
                    <a:ln w="9525">
                      <a:noFill/>
                      <a:miter lim="800000"/>
                      <a:headEnd/>
                      <a:tailEnd/>
                    </a:ln>
                    <a:effectLst/>
                  </p:spPr>
                  <p:txBody>
                    <a:bodyPr/>
                    <a:lstStyle/>
                    <a:p>
                      <a:pPr algn="just" eaLnBrk="0" hangingPunct="0"/>
                      <a:r>
                        <a:rPr lang="zh-CN" altLang="en-US" sz="1400" b="1" dirty="0">
                          <a:latin typeface="楷体" pitchFamily="49" charset="-122"/>
                          <a:ea typeface="楷体" pitchFamily="49" charset="-122"/>
                        </a:rPr>
                        <a:t>有</a:t>
                      </a:r>
                    </a:p>
                  </p:txBody>
                </p:sp>
              </p:grpSp>
              <p:grpSp>
                <p:nvGrpSpPr>
                  <p:cNvPr id="741446" name="Group 70"/>
                  <p:cNvGrpSpPr>
                    <a:grpSpLocks/>
                  </p:cNvGrpSpPr>
                  <p:nvPr/>
                </p:nvGrpSpPr>
                <p:grpSpPr bwMode="auto">
                  <a:xfrm>
                    <a:off x="7492" y="4713"/>
                    <a:ext cx="555" cy="468"/>
                    <a:chOff x="7492" y="4713"/>
                    <a:chExt cx="555" cy="468"/>
                  </a:xfrm>
                </p:grpSpPr>
                <p:sp>
                  <p:nvSpPr>
                    <p:cNvPr id="741447" name="Line 71"/>
                    <p:cNvSpPr>
                      <a:spLocks noChangeShapeType="1"/>
                    </p:cNvSpPr>
                    <p:nvPr/>
                  </p:nvSpPr>
                  <p:spPr bwMode="auto">
                    <a:xfrm>
                      <a:off x="7838" y="4811"/>
                      <a:ext cx="0" cy="312"/>
                    </a:xfrm>
                    <a:prstGeom prst="line">
                      <a:avLst/>
                    </a:prstGeom>
                    <a:noFill/>
                    <a:ln w="28575">
                      <a:solidFill>
                        <a:srgbClr val="000000"/>
                      </a:solidFill>
                      <a:round/>
                      <a:headEnd/>
                      <a:tailEnd type="stealth" w="med" len="med"/>
                    </a:ln>
                    <a:effectLst/>
                  </p:spPr>
                  <p:txBody>
                    <a:bodyPr/>
                    <a:lstStyle/>
                    <a:p>
                      <a:endParaRPr lang="zh-CN" altLang="en-US"/>
                    </a:p>
                  </p:txBody>
                </p:sp>
                <p:sp>
                  <p:nvSpPr>
                    <p:cNvPr id="741448" name="Text Box 72"/>
                    <p:cNvSpPr txBox="1">
                      <a:spLocks noChangeArrowheads="1"/>
                    </p:cNvSpPr>
                    <p:nvPr/>
                  </p:nvSpPr>
                  <p:spPr bwMode="auto">
                    <a:xfrm>
                      <a:off x="7492" y="4713"/>
                      <a:ext cx="555" cy="468"/>
                    </a:xfrm>
                    <a:prstGeom prst="rect">
                      <a:avLst/>
                    </a:prstGeom>
                    <a:noFill/>
                    <a:ln w="9525">
                      <a:noFill/>
                      <a:miter lim="800000"/>
                      <a:headEnd/>
                      <a:tailEnd/>
                    </a:ln>
                    <a:effectLst/>
                  </p:spPr>
                  <p:txBody>
                    <a:bodyPr/>
                    <a:lstStyle/>
                    <a:p>
                      <a:pPr algn="just" eaLnBrk="0" hangingPunct="0"/>
                      <a:r>
                        <a:rPr lang="zh-CN" altLang="en-US" sz="1400" b="1" dirty="0">
                          <a:latin typeface="楷体" pitchFamily="49" charset="-122"/>
                          <a:ea typeface="楷体" pitchFamily="49" charset="-122"/>
                        </a:rPr>
                        <a:t>无</a:t>
                      </a:r>
                    </a:p>
                  </p:txBody>
                </p:sp>
              </p:grpSp>
            </p:grpSp>
            <p:sp>
              <p:nvSpPr>
                <p:cNvPr id="741449" name="Text Box 73"/>
                <p:cNvSpPr txBox="1">
                  <a:spLocks noChangeArrowheads="1"/>
                </p:cNvSpPr>
                <p:nvPr/>
              </p:nvSpPr>
              <p:spPr bwMode="auto">
                <a:xfrm>
                  <a:off x="6711" y="1581"/>
                  <a:ext cx="2603" cy="468"/>
                </a:xfrm>
                <a:prstGeom prst="rect">
                  <a:avLst/>
                </a:prstGeom>
                <a:ln>
                  <a:noFill/>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a:lstStyle/>
                <a:p>
                  <a:pPr algn="ctr" eaLnBrk="0" hangingPunct="0"/>
                  <a:r>
                    <a:rPr lang="en-US" altLang="zh-CN" sz="1800" b="1" dirty="0">
                      <a:solidFill>
                        <a:srgbClr val="C00000"/>
                      </a:solidFill>
                      <a:effectLst>
                        <a:outerShdw blurRad="38100" dist="38100" dir="2700000" algn="tl">
                          <a:srgbClr val="FFFFFF"/>
                        </a:outerShdw>
                      </a:effectLst>
                      <a:latin typeface="微软雅黑" pitchFamily="34" charset="-122"/>
                      <a:ea typeface="微软雅黑" pitchFamily="34" charset="-122"/>
                    </a:rPr>
                    <a:t> </a:t>
                  </a:r>
                  <a:r>
                    <a:rPr lang="zh-CN" altLang="en-US" sz="1800" b="1" dirty="0">
                      <a:solidFill>
                        <a:srgbClr val="C00000"/>
                      </a:solidFill>
                      <a:effectLst>
                        <a:outerShdw blurRad="38100" dist="38100" dir="2700000" algn="tl">
                          <a:srgbClr val="FFFFFF"/>
                        </a:outerShdw>
                      </a:effectLst>
                      <a:latin typeface="微软雅黑" pitchFamily="34" charset="-122"/>
                      <a:ea typeface="微软雅黑" pitchFamily="34" charset="-122"/>
                    </a:rPr>
                    <a:t>调试</a:t>
                  </a:r>
                  <a:r>
                    <a:rPr lang="en-US" altLang="zh-CN" sz="1800" b="1" dirty="0">
                      <a:solidFill>
                        <a:srgbClr val="C00000"/>
                      </a:solidFill>
                      <a:effectLst>
                        <a:outerShdw blurRad="38100" dist="38100" dir="2700000" algn="tl">
                          <a:srgbClr val="FFFFFF"/>
                        </a:outerShdw>
                      </a:effectLst>
                      <a:latin typeface="微软雅黑" pitchFamily="34" charset="-122"/>
                      <a:ea typeface="微软雅黑" pitchFamily="34" charset="-122"/>
                    </a:rPr>
                    <a:t>C</a:t>
                  </a:r>
                  <a:r>
                    <a:rPr lang="zh-CN" altLang="en-US" sz="1800" b="1" dirty="0">
                      <a:solidFill>
                        <a:srgbClr val="C00000"/>
                      </a:solidFill>
                      <a:effectLst>
                        <a:outerShdw blurRad="38100" dist="38100" dir="2700000" algn="tl">
                          <a:srgbClr val="FFFFFF"/>
                        </a:outerShdw>
                      </a:effectLst>
                      <a:latin typeface="微软雅黑" pitchFamily="34" charset="-122"/>
                      <a:ea typeface="微软雅黑" pitchFamily="34" charset="-122"/>
                    </a:rPr>
                    <a:t>程序的流程</a:t>
                  </a:r>
                </a:p>
              </p:txBody>
            </p:sp>
          </p:grpSp>
          <p:sp>
            <p:nvSpPr>
              <p:cNvPr id="72" name="AutoShape 27"/>
              <p:cNvSpPr>
                <a:spLocks noChangeArrowheads="1"/>
              </p:cNvSpPr>
              <p:nvPr/>
            </p:nvSpPr>
            <p:spPr bwMode="auto">
              <a:xfrm>
                <a:off x="5635457" y="4454773"/>
                <a:ext cx="1422805" cy="385681"/>
              </a:xfrm>
              <a:prstGeom prst="diamond">
                <a:avLst/>
              </a:prstGeom>
              <a:ln>
                <a:headEnd/>
                <a:tailEnd/>
              </a:ln>
            </p:spPr>
            <p:style>
              <a:lnRef idx="1">
                <a:schemeClr val="accent2"/>
              </a:lnRef>
              <a:fillRef idx="2">
                <a:schemeClr val="accent2"/>
              </a:fillRef>
              <a:effectRef idx="1">
                <a:schemeClr val="accent2"/>
              </a:effectRef>
              <a:fontRef idx="minor">
                <a:schemeClr val="dk1"/>
              </a:fontRef>
            </p:style>
            <p:txBody>
              <a:bodyPr/>
              <a:lstStyle/>
              <a:p>
                <a:endParaRPr lang="zh-CN" altLang="en-US" b="1">
                  <a:effectLst>
                    <a:innerShdw blurRad="63500" dist="50800" dir="13500000">
                      <a:prstClr val="black">
                        <a:alpha val="50000"/>
                      </a:prstClr>
                    </a:innerShdw>
                  </a:effectLst>
                  <a:latin typeface="楷体" pitchFamily="49" charset="-122"/>
                  <a:ea typeface="楷体" pitchFamily="49" charset="-122"/>
                </a:endParaRPr>
              </a:p>
            </p:txBody>
          </p:sp>
          <p:sp>
            <p:nvSpPr>
              <p:cNvPr id="73" name="Text Box 28"/>
              <p:cNvSpPr txBox="1">
                <a:spLocks noChangeArrowheads="1"/>
              </p:cNvSpPr>
              <p:nvPr/>
            </p:nvSpPr>
            <p:spPr bwMode="auto">
              <a:xfrm>
                <a:off x="5991158" y="4472079"/>
                <a:ext cx="889253" cy="385681"/>
              </a:xfrm>
              <a:prstGeom prst="rect">
                <a:avLst/>
              </a:prstGeom>
              <a:noFill/>
              <a:ln w="9525">
                <a:noFill/>
                <a:miter lim="800000"/>
                <a:headEnd/>
                <a:tailEnd/>
              </a:ln>
              <a:effectLst/>
            </p:spPr>
            <p:txBody>
              <a:bodyPr/>
              <a:lstStyle/>
              <a:p>
                <a:pPr algn="just" eaLnBrk="0" hangingPunct="0"/>
                <a:r>
                  <a:rPr lang="zh-CN" altLang="en-US" sz="1600" b="1" dirty="0">
                    <a:solidFill>
                      <a:srgbClr val="C00000"/>
                    </a:solidFill>
                    <a:effectLst>
                      <a:innerShdw blurRad="63500" dist="50800" dir="13500000">
                        <a:prstClr val="black">
                          <a:alpha val="50000"/>
                        </a:prstClr>
                      </a:innerShdw>
                    </a:effectLst>
                    <a:latin typeface="楷体" pitchFamily="49" charset="-122"/>
                    <a:ea typeface="楷体" pitchFamily="49" charset="-122"/>
                  </a:rPr>
                  <a:t>有错？</a:t>
                </a:r>
              </a:p>
            </p:txBody>
          </p:sp>
          <p:sp>
            <p:nvSpPr>
              <p:cNvPr id="74" name="Line 47"/>
              <p:cNvSpPr>
                <a:spLocks noChangeShapeType="1"/>
              </p:cNvSpPr>
              <p:nvPr/>
            </p:nvSpPr>
            <p:spPr bwMode="auto">
              <a:xfrm>
                <a:off x="6350916" y="4857760"/>
                <a:ext cx="0" cy="257120"/>
              </a:xfrm>
              <a:prstGeom prst="line">
                <a:avLst/>
              </a:prstGeom>
              <a:noFill/>
              <a:ln w="28575">
                <a:solidFill>
                  <a:srgbClr val="000000"/>
                </a:solidFill>
                <a:round/>
                <a:headEnd/>
                <a:tailEnd type="stealth" w="med" len="med"/>
              </a:ln>
              <a:effectLst/>
            </p:spPr>
            <p:txBody>
              <a:bodyPr/>
              <a:lstStyle/>
              <a:p>
                <a:endParaRPr lang="zh-CN" altLang="en-US"/>
              </a:p>
            </p:txBody>
          </p:sp>
          <p:sp>
            <p:nvSpPr>
              <p:cNvPr id="75" name="Text Box 72"/>
              <p:cNvSpPr txBox="1">
                <a:spLocks noChangeArrowheads="1"/>
              </p:cNvSpPr>
              <p:nvPr/>
            </p:nvSpPr>
            <p:spPr bwMode="auto">
              <a:xfrm>
                <a:off x="6023891" y="4785967"/>
                <a:ext cx="548373" cy="385681"/>
              </a:xfrm>
              <a:prstGeom prst="rect">
                <a:avLst/>
              </a:prstGeom>
              <a:noFill/>
              <a:ln w="9525">
                <a:noFill/>
                <a:miter lim="800000"/>
                <a:headEnd/>
                <a:tailEnd/>
              </a:ln>
              <a:effectLst/>
            </p:spPr>
            <p:txBody>
              <a:bodyPr/>
              <a:lstStyle/>
              <a:p>
                <a:pPr algn="just" eaLnBrk="0" hangingPunct="0"/>
                <a:r>
                  <a:rPr lang="zh-CN" altLang="en-US" sz="1400" b="1" dirty="0">
                    <a:latin typeface="楷体" pitchFamily="49" charset="-122"/>
                    <a:ea typeface="楷体" pitchFamily="49" charset="-122"/>
                  </a:rPr>
                  <a:t>无</a:t>
                </a:r>
              </a:p>
            </p:txBody>
          </p:sp>
          <p:sp>
            <p:nvSpPr>
              <p:cNvPr id="76" name="Line 68"/>
              <p:cNvSpPr>
                <a:spLocks noChangeShapeType="1"/>
              </p:cNvSpPr>
              <p:nvPr/>
            </p:nvSpPr>
            <p:spPr bwMode="auto">
              <a:xfrm flipH="1">
                <a:off x="4345026" y="4651161"/>
                <a:ext cx="1284476" cy="0"/>
              </a:xfrm>
              <a:prstGeom prst="line">
                <a:avLst/>
              </a:prstGeom>
              <a:noFill/>
              <a:ln w="28575">
                <a:solidFill>
                  <a:srgbClr val="000000"/>
                </a:solidFill>
                <a:round/>
                <a:headEnd/>
                <a:tailEnd type="stealth" w="med" len="med"/>
              </a:ln>
              <a:effectLst/>
            </p:spPr>
            <p:txBody>
              <a:bodyPr/>
              <a:lstStyle/>
              <a:p>
                <a:endParaRPr lang="zh-CN" altLang="en-US"/>
              </a:p>
            </p:txBody>
          </p:sp>
          <p:sp>
            <p:nvSpPr>
              <p:cNvPr id="77" name="Text Box 69"/>
              <p:cNvSpPr txBox="1">
                <a:spLocks noChangeArrowheads="1"/>
              </p:cNvSpPr>
              <p:nvPr/>
            </p:nvSpPr>
            <p:spPr bwMode="auto">
              <a:xfrm>
                <a:off x="4878578" y="4364373"/>
                <a:ext cx="711402" cy="385681"/>
              </a:xfrm>
              <a:prstGeom prst="rect">
                <a:avLst/>
              </a:prstGeom>
              <a:noFill/>
              <a:ln w="9525">
                <a:noFill/>
                <a:miter lim="800000"/>
                <a:headEnd/>
                <a:tailEnd/>
              </a:ln>
              <a:effectLst/>
            </p:spPr>
            <p:txBody>
              <a:bodyPr/>
              <a:lstStyle/>
              <a:p>
                <a:pPr algn="just" eaLnBrk="0" hangingPunct="0"/>
                <a:r>
                  <a:rPr lang="zh-CN" altLang="en-US" sz="1400" b="1" dirty="0">
                    <a:latin typeface="楷体" pitchFamily="49" charset="-122"/>
                    <a:ea typeface="楷体" pitchFamily="49" charset="-122"/>
                  </a:rPr>
                  <a:t>有</a:t>
                </a:r>
              </a:p>
            </p:txBody>
          </p:sp>
        </p:grpSp>
        <p:sp>
          <p:nvSpPr>
            <p:cNvPr id="78" name="Line 47"/>
            <p:cNvSpPr>
              <a:spLocks noChangeShapeType="1"/>
            </p:cNvSpPr>
            <p:nvPr/>
          </p:nvSpPr>
          <p:spPr bwMode="auto">
            <a:xfrm>
              <a:off x="6357950" y="5443828"/>
              <a:ext cx="0" cy="257120"/>
            </a:xfrm>
            <a:prstGeom prst="line">
              <a:avLst/>
            </a:prstGeom>
            <a:noFill/>
            <a:ln w="28575">
              <a:solidFill>
                <a:srgbClr val="000000"/>
              </a:solidFill>
              <a:round/>
              <a:headEnd/>
              <a:tailEnd type="stealth" w="med" len="med"/>
            </a:ln>
            <a:effectLst/>
          </p:spPr>
          <p:txBody>
            <a:bodyPr/>
            <a:lstStyle/>
            <a:p>
              <a:endParaRPr lang="zh-CN" altLang="en-US"/>
            </a:p>
          </p:txBody>
        </p:sp>
      </p:grpSp>
      <p:graphicFrame>
        <p:nvGraphicFramePr>
          <p:cNvPr id="741451" name="Object 75"/>
          <p:cNvGraphicFramePr>
            <a:graphicFrameLocks noChangeAspect="1"/>
          </p:cNvGraphicFramePr>
          <p:nvPr>
            <p:extLst>
              <p:ext uri="{D42A27DB-BD31-4B8C-83A1-F6EECF244321}">
                <p14:modId xmlns:p14="http://schemas.microsoft.com/office/powerpoint/2010/main" val="2352006521"/>
              </p:ext>
            </p:extLst>
          </p:nvPr>
        </p:nvGraphicFramePr>
        <p:xfrm>
          <a:off x="2882001" y="5176839"/>
          <a:ext cx="6310312" cy="1577975"/>
        </p:xfrm>
        <a:graphic>
          <a:graphicData uri="http://schemas.openxmlformats.org/presentationml/2006/ole">
            <mc:AlternateContent xmlns:mc="http://schemas.openxmlformats.org/markup-compatibility/2006">
              <mc:Choice xmlns:v="urn:schemas-microsoft-com:vml" Requires="v">
                <p:oleObj name="Worksheet" r:id="rId4" imgW="3486240" imgH="809535" progId="Excel.Sheet.8">
                  <p:embed/>
                </p:oleObj>
              </mc:Choice>
              <mc:Fallback>
                <p:oleObj name="Worksheet" r:id="rId4" imgW="3486240" imgH="809535" progId="Excel.Sheet.8">
                  <p:embed/>
                  <p:pic>
                    <p:nvPicPr>
                      <p:cNvPr id="0" name="Picture 75" descr="羊皮纸"/>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2001" y="5176839"/>
                        <a:ext cx="6310312" cy="1577975"/>
                      </a:xfrm>
                      <a:prstGeom prst="rect">
                        <a:avLst/>
                      </a:prstGeom>
                      <a:blipFill dpi="0" rotWithShape="0">
                        <a:blip r:embed="rId6"/>
                        <a:srcRect/>
                        <a:tile tx="0" ty="0" sx="100000" sy="100000" flip="none" algn="tl"/>
                      </a:blipFill>
                      <a:ln w="28575">
                        <a:solidFill>
                          <a:srgbClr val="FF9900"/>
                        </a:solidFill>
                        <a:miter lim="800000"/>
                        <a:headEnd/>
                        <a:tailEnd/>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1450"/>
                                        </p:tgtEl>
                                        <p:attrNameLst>
                                          <p:attrName>style.visibility</p:attrName>
                                        </p:attrNameLst>
                                      </p:cBhvr>
                                      <p:to>
                                        <p:strVal val="visible"/>
                                      </p:to>
                                    </p:set>
                                    <p:animEffect transition="in" filter="blinds(horizontal)">
                                      <p:cBhvr>
                                        <p:cTn id="7" dur="500"/>
                                        <p:tgtEl>
                                          <p:spTgt spid="741450"/>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1384"/>
                                        </p:tgtEl>
                                        <p:attrNameLst>
                                          <p:attrName>style.visibility</p:attrName>
                                        </p:attrNameLst>
                                      </p:cBhvr>
                                      <p:to>
                                        <p:strVal val="visible"/>
                                      </p:to>
                                    </p:set>
                                    <p:animEffect transition="in" filter="blinds(horizontal)">
                                      <p:cBhvr>
                                        <p:cTn id="12" dur="500"/>
                                        <p:tgtEl>
                                          <p:spTgt spid="741384"/>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41385"/>
                                        </p:tgtEl>
                                        <p:attrNameLst>
                                          <p:attrName>style.visibility</p:attrName>
                                        </p:attrNameLst>
                                      </p:cBhvr>
                                      <p:to>
                                        <p:strVal val="visible"/>
                                      </p:to>
                                    </p:set>
                                    <p:animEffect transition="in" filter="blinds(horizontal)">
                                      <p:cBhvr>
                                        <p:cTn id="17" dur="500"/>
                                        <p:tgtEl>
                                          <p:spTgt spid="741385"/>
                                        </p:tgtEl>
                                      </p:cBhvr>
                                    </p:animEffect>
                                  </p:childTnLst>
                                  <p:subTnLst>
                                    <p:audio>
                                      <p:cMediaNode>
                                        <p:cTn display="0" masterRel="sameClick">
                                          <p:stCondLst>
                                            <p:cond evt="begin" delay="0">
                                              <p:tn val="15"/>
                                            </p:cond>
                                          </p:stCondLst>
                                          <p:endCondLst>
                                            <p:cond evt="onStopAudio" delay="0">
                                              <p:tgtEl>
                                                <p:sldTgt/>
                                              </p:tgtEl>
                                            </p:cond>
                                          </p:endCondLst>
                                        </p:cTn>
                                        <p:tgtEl>
                                          <p:sndTgt r:embed="rId2" name="chimes.wav"/>
                                        </p:tgtEl>
                                      </p:cMediaNode>
                                    </p:audio>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41391"/>
                                        </p:tgtEl>
                                        <p:attrNameLst>
                                          <p:attrName>style.visibility</p:attrName>
                                        </p:attrNameLst>
                                      </p:cBhvr>
                                      <p:to>
                                        <p:strVal val="visible"/>
                                      </p:to>
                                    </p:set>
                                    <p:animEffect transition="in" filter="blinds(horizontal)">
                                      <p:cBhvr>
                                        <p:cTn id="22" dur="500"/>
                                        <p:tgtEl>
                                          <p:spTgt spid="741391"/>
                                        </p:tgtEl>
                                      </p:cBhvr>
                                    </p:animEffect>
                                  </p:childTnLst>
                                  <p:subTnLst>
                                    <p:audio>
                                      <p:cMediaNode>
                                        <p:cTn display="0" masterRel="sameClick">
                                          <p:stCondLst>
                                            <p:cond evt="begin" delay="0">
                                              <p:tn val="20"/>
                                            </p:cond>
                                          </p:stCondLst>
                                          <p:endCondLst>
                                            <p:cond evt="onStopAudio" delay="0">
                                              <p:tgtEl>
                                                <p:sldTgt/>
                                              </p:tgtEl>
                                            </p:cond>
                                          </p:endCondLst>
                                        </p:cTn>
                                        <p:tgtEl>
                                          <p:sndTgt r:embed="rId2" name="chimes.wav"/>
                                        </p:tgtEl>
                                      </p:cMediaNode>
                                    </p:audio>
                                  </p:subTnLst>
                                </p:cTn>
                              </p:par>
                              <p:par>
                                <p:cTn id="23" presetID="3" presetClass="entr" presetSubtype="10" fill="hold" grpId="0" nodeType="withEffect">
                                  <p:stCondLst>
                                    <p:cond delay="0"/>
                                  </p:stCondLst>
                                  <p:childTnLst>
                                    <p:set>
                                      <p:cBhvr>
                                        <p:cTn id="24" dur="1" fill="hold">
                                          <p:stCondLst>
                                            <p:cond delay="0"/>
                                          </p:stCondLst>
                                        </p:cTn>
                                        <p:tgtEl>
                                          <p:spTgt spid="741386"/>
                                        </p:tgtEl>
                                        <p:attrNameLst>
                                          <p:attrName>style.visibility</p:attrName>
                                        </p:attrNameLst>
                                      </p:cBhvr>
                                      <p:to>
                                        <p:strVal val="visible"/>
                                      </p:to>
                                    </p:set>
                                    <p:animEffect transition="in" filter="blinds(horizontal)">
                                      <p:cBhvr>
                                        <p:cTn id="25" dur="500"/>
                                        <p:tgtEl>
                                          <p:spTgt spid="741386"/>
                                        </p:tgtEl>
                                      </p:cBhvr>
                                    </p:animEffect>
                                  </p:childTnLst>
                                  <p:subTnLst>
                                    <p:audio>
                                      <p:cMediaNode>
                                        <p:cTn display="0" masterRel="sameClick">
                                          <p:stCondLst>
                                            <p:cond evt="begin" delay="0">
                                              <p:tn val="23"/>
                                            </p:cond>
                                          </p:stCondLst>
                                          <p:endCondLst>
                                            <p:cond evt="onStopAudio" delay="0">
                                              <p:tgtEl>
                                                <p:sldTgt/>
                                              </p:tgtEl>
                                            </p:cond>
                                          </p:endCondLst>
                                        </p:cTn>
                                        <p:tgtEl>
                                          <p:sndTgt r:embed="rId2" name="chimes.wav"/>
                                        </p:tgtEl>
                                      </p:cMediaNode>
                                    </p:audio>
                                  </p:sub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741387"/>
                                        </p:tgtEl>
                                        <p:attrNameLst>
                                          <p:attrName>style.visibility</p:attrName>
                                        </p:attrNameLst>
                                      </p:cBhvr>
                                      <p:to>
                                        <p:strVal val="visible"/>
                                      </p:to>
                                    </p:set>
                                    <p:animEffect transition="in" filter="blinds(horizontal)">
                                      <p:cBhvr>
                                        <p:cTn id="30" dur="500"/>
                                        <p:tgtEl>
                                          <p:spTgt spid="741387"/>
                                        </p:tgtEl>
                                      </p:cBhvr>
                                    </p:animEffect>
                                  </p:childTnLst>
                                  <p:subTnLst>
                                    <p:audio>
                                      <p:cMediaNode>
                                        <p:cTn display="0" masterRel="sameClick">
                                          <p:stCondLst>
                                            <p:cond evt="begin" delay="0">
                                              <p:tn val="28"/>
                                            </p:cond>
                                          </p:stCondLst>
                                          <p:endCondLst>
                                            <p:cond evt="onStopAudio" delay="0">
                                              <p:tgtEl>
                                                <p:sldTgt/>
                                              </p:tgtEl>
                                            </p:cond>
                                          </p:endCondLst>
                                        </p:cTn>
                                        <p:tgtEl>
                                          <p:sndTgt r:embed="rId2" name="chimes.wav"/>
                                        </p:tgtEl>
                                      </p:cMediaNode>
                                    </p:audio>
                                  </p:sub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741392"/>
                                        </p:tgtEl>
                                        <p:attrNameLst>
                                          <p:attrName>style.visibility</p:attrName>
                                        </p:attrNameLst>
                                      </p:cBhvr>
                                      <p:to>
                                        <p:strVal val="visible"/>
                                      </p:to>
                                    </p:set>
                                    <p:animEffect transition="in" filter="blinds(horizontal)">
                                      <p:cBhvr>
                                        <p:cTn id="35" dur="500"/>
                                        <p:tgtEl>
                                          <p:spTgt spid="741392"/>
                                        </p:tgtEl>
                                      </p:cBhvr>
                                    </p:animEffect>
                                  </p:childTnLst>
                                  <p:subTnLst>
                                    <p:audio>
                                      <p:cMediaNode>
                                        <p:cTn display="0" masterRel="sameClick">
                                          <p:stCondLst>
                                            <p:cond evt="begin" delay="0">
                                              <p:tn val="33"/>
                                            </p:cond>
                                          </p:stCondLst>
                                          <p:endCondLst>
                                            <p:cond evt="onStopAudio" delay="0">
                                              <p:tgtEl>
                                                <p:sldTgt/>
                                              </p:tgtEl>
                                            </p:cond>
                                          </p:endCondLst>
                                        </p:cTn>
                                        <p:tgtEl>
                                          <p:sndTgt r:embed="rId2" name="chimes.wav"/>
                                        </p:tgtEl>
                                      </p:cMediaNode>
                                    </p:audio>
                                  </p:subTnLst>
                                </p:cTn>
                              </p:par>
                              <p:par>
                                <p:cTn id="36" presetID="3" presetClass="entr" presetSubtype="10" fill="hold" grpId="0" nodeType="withEffect">
                                  <p:stCondLst>
                                    <p:cond delay="0"/>
                                  </p:stCondLst>
                                  <p:childTnLst>
                                    <p:set>
                                      <p:cBhvr>
                                        <p:cTn id="37" dur="1" fill="hold">
                                          <p:stCondLst>
                                            <p:cond delay="0"/>
                                          </p:stCondLst>
                                        </p:cTn>
                                        <p:tgtEl>
                                          <p:spTgt spid="741388"/>
                                        </p:tgtEl>
                                        <p:attrNameLst>
                                          <p:attrName>style.visibility</p:attrName>
                                        </p:attrNameLst>
                                      </p:cBhvr>
                                      <p:to>
                                        <p:strVal val="visible"/>
                                      </p:to>
                                    </p:set>
                                    <p:animEffect transition="in" filter="blinds(horizontal)">
                                      <p:cBhvr>
                                        <p:cTn id="38" dur="500"/>
                                        <p:tgtEl>
                                          <p:spTgt spid="741388"/>
                                        </p:tgtEl>
                                      </p:cBhvr>
                                    </p:animEffect>
                                  </p:childTnLst>
                                  <p:subTnLst>
                                    <p:audio>
                                      <p:cMediaNode>
                                        <p:cTn display="0" masterRel="sameClick">
                                          <p:stCondLst>
                                            <p:cond evt="begin" delay="0">
                                              <p:tn val="36"/>
                                            </p:cond>
                                          </p:stCondLst>
                                          <p:endCondLst>
                                            <p:cond evt="onStopAudio" delay="0">
                                              <p:tgtEl>
                                                <p:sldTgt/>
                                              </p:tgtEl>
                                            </p:cond>
                                          </p:endCondLst>
                                        </p:cTn>
                                        <p:tgtEl>
                                          <p:sndTgt r:embed="rId2" name="chimes.wav"/>
                                        </p:tgtEl>
                                      </p:cMediaNode>
                                    </p:audio>
                                  </p:sub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741389"/>
                                        </p:tgtEl>
                                        <p:attrNameLst>
                                          <p:attrName>style.visibility</p:attrName>
                                        </p:attrNameLst>
                                      </p:cBhvr>
                                      <p:to>
                                        <p:strVal val="visible"/>
                                      </p:to>
                                    </p:set>
                                    <p:animEffect transition="in" filter="blinds(horizontal)">
                                      <p:cBhvr>
                                        <p:cTn id="43" dur="500"/>
                                        <p:tgtEl>
                                          <p:spTgt spid="741389"/>
                                        </p:tgtEl>
                                      </p:cBhvr>
                                    </p:animEffect>
                                  </p:childTnLst>
                                  <p:subTnLst>
                                    <p:audio>
                                      <p:cMediaNode>
                                        <p:cTn display="0" masterRel="sameClick">
                                          <p:stCondLst>
                                            <p:cond evt="begin" delay="0">
                                              <p:tn val="41"/>
                                            </p:cond>
                                          </p:stCondLst>
                                          <p:endCondLst>
                                            <p:cond evt="onStopAudio" delay="0">
                                              <p:tgtEl>
                                                <p:sldTgt/>
                                              </p:tgtEl>
                                            </p:cond>
                                          </p:endCondLst>
                                        </p:cTn>
                                        <p:tgtEl>
                                          <p:sndTgt r:embed="rId2" name="chimes.wav"/>
                                        </p:tgtEl>
                                      </p:cMediaNode>
                                    </p:audio>
                                  </p:sub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741393"/>
                                        </p:tgtEl>
                                        <p:attrNameLst>
                                          <p:attrName>style.visibility</p:attrName>
                                        </p:attrNameLst>
                                      </p:cBhvr>
                                      <p:to>
                                        <p:strVal val="visible"/>
                                      </p:to>
                                    </p:set>
                                    <p:animEffect transition="in" filter="blinds(horizontal)">
                                      <p:cBhvr>
                                        <p:cTn id="48" dur="500"/>
                                        <p:tgtEl>
                                          <p:spTgt spid="741393"/>
                                        </p:tgtEl>
                                      </p:cBhvr>
                                    </p:animEffect>
                                  </p:childTnLst>
                                  <p:subTnLst>
                                    <p:audio>
                                      <p:cMediaNode>
                                        <p:cTn display="0" masterRel="sameClick">
                                          <p:stCondLst>
                                            <p:cond evt="begin" delay="0">
                                              <p:tn val="46"/>
                                            </p:cond>
                                          </p:stCondLst>
                                          <p:endCondLst>
                                            <p:cond evt="onStopAudio" delay="0">
                                              <p:tgtEl>
                                                <p:sldTgt/>
                                              </p:tgtEl>
                                            </p:cond>
                                          </p:endCondLst>
                                        </p:cTn>
                                        <p:tgtEl>
                                          <p:sndTgt r:embed="rId2" name="chimes.wav"/>
                                        </p:tgtEl>
                                      </p:cMediaNode>
                                    </p:audio>
                                  </p:subTnLst>
                                </p:cTn>
                              </p:par>
                              <p:par>
                                <p:cTn id="49" presetID="3" presetClass="entr" presetSubtype="10" fill="hold" grpId="0" nodeType="withEffect">
                                  <p:stCondLst>
                                    <p:cond delay="0"/>
                                  </p:stCondLst>
                                  <p:childTnLst>
                                    <p:set>
                                      <p:cBhvr>
                                        <p:cTn id="50" dur="1" fill="hold">
                                          <p:stCondLst>
                                            <p:cond delay="0"/>
                                          </p:stCondLst>
                                        </p:cTn>
                                        <p:tgtEl>
                                          <p:spTgt spid="741390"/>
                                        </p:tgtEl>
                                        <p:attrNameLst>
                                          <p:attrName>style.visibility</p:attrName>
                                        </p:attrNameLst>
                                      </p:cBhvr>
                                      <p:to>
                                        <p:strVal val="visible"/>
                                      </p:to>
                                    </p:set>
                                    <p:animEffect transition="in" filter="blinds(horizontal)">
                                      <p:cBhvr>
                                        <p:cTn id="51" dur="500"/>
                                        <p:tgtEl>
                                          <p:spTgt spid="741390"/>
                                        </p:tgtEl>
                                      </p:cBhvr>
                                    </p:animEffect>
                                  </p:childTnLst>
                                  <p:subTnLst>
                                    <p:audio>
                                      <p:cMediaNode>
                                        <p:cTn display="0" masterRel="sameClick">
                                          <p:stCondLst>
                                            <p:cond evt="begin" delay="0">
                                              <p:tn val="49"/>
                                            </p:cond>
                                          </p:stCondLst>
                                          <p:endCondLst>
                                            <p:cond evt="onStopAudio" delay="0">
                                              <p:tgtEl>
                                                <p:sldTgt/>
                                              </p:tgtEl>
                                            </p:cond>
                                          </p:endCondLst>
                                        </p:cTn>
                                        <p:tgtEl>
                                          <p:sndTgt r:embed="rId2" name="chimes.wav"/>
                                        </p:tgtEl>
                                      </p:cMediaNode>
                                    </p:audio>
                                  </p:sub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80"/>
                                        </p:tgtEl>
                                        <p:attrNameLst>
                                          <p:attrName>style.visibility</p:attrName>
                                        </p:attrNameLst>
                                      </p:cBhvr>
                                      <p:to>
                                        <p:strVal val="visible"/>
                                      </p:to>
                                    </p:set>
                                    <p:animEffect transition="in" filter="blinds(horizontal)">
                                      <p:cBhvr>
                                        <p:cTn id="56" dur="500"/>
                                        <p:tgtEl>
                                          <p:spTgt spid="80"/>
                                        </p:tgtEl>
                                      </p:cBhvr>
                                    </p:animEffect>
                                  </p:childTnLst>
                                  <p:subTnLst>
                                    <p:audio>
                                      <p:cMediaNode>
                                        <p:cTn display="0" masterRel="sameClick">
                                          <p:stCondLst>
                                            <p:cond evt="begin" delay="0">
                                              <p:tn val="54"/>
                                            </p:cond>
                                          </p:stCondLst>
                                          <p:endCondLst>
                                            <p:cond evt="onStopAudio" delay="0">
                                              <p:tgtEl>
                                                <p:sldTgt/>
                                              </p:tgtEl>
                                            </p:cond>
                                          </p:endCondLst>
                                        </p:cTn>
                                        <p:tgtEl>
                                          <p:sndTgt r:embed="rId2" name="chimes.wav"/>
                                        </p:tgtEl>
                                      </p:cMediaNode>
                                    </p:audio>
                                  </p:subTnLst>
                                </p:cTn>
                              </p:par>
                            </p:childTnLst>
                          </p:cTn>
                        </p:par>
                      </p:childTnLst>
                    </p:cTn>
                  </p:par>
                  <p:par>
                    <p:cTn id="57" fill="hold">
                      <p:stCondLst>
                        <p:cond delay="indefinite"/>
                      </p:stCondLst>
                      <p:childTnLst>
                        <p:par>
                          <p:cTn id="58" fill="hold">
                            <p:stCondLst>
                              <p:cond delay="0"/>
                            </p:stCondLst>
                            <p:childTnLst>
                              <p:par>
                                <p:cTn id="59" presetID="4" presetClass="entr" presetSubtype="32" fill="hold" nodeType="clickEffect">
                                  <p:stCondLst>
                                    <p:cond delay="0"/>
                                  </p:stCondLst>
                                  <p:childTnLst>
                                    <p:set>
                                      <p:cBhvr>
                                        <p:cTn id="60" dur="1" fill="hold">
                                          <p:stCondLst>
                                            <p:cond delay="0"/>
                                          </p:stCondLst>
                                        </p:cTn>
                                        <p:tgtEl>
                                          <p:spTgt spid="741451"/>
                                        </p:tgtEl>
                                        <p:attrNameLst>
                                          <p:attrName>style.visibility</p:attrName>
                                        </p:attrNameLst>
                                      </p:cBhvr>
                                      <p:to>
                                        <p:strVal val="visible"/>
                                      </p:to>
                                    </p:set>
                                    <p:animEffect transition="in" filter="box(out)">
                                      <p:cBhvr>
                                        <p:cTn id="61" dur="500"/>
                                        <p:tgtEl>
                                          <p:spTgt spid="741451"/>
                                        </p:tgtEl>
                                      </p:cBhvr>
                                    </p:animEffect>
                                  </p:childTnLst>
                                  <p:subTnLst>
                                    <p:set>
                                      <p:cBhvr override="childStyle">
                                        <p:cTn dur="1" fill="hold" display="0" masterRel="nextClick" afterEffect="1"/>
                                        <p:tgtEl>
                                          <p:spTgt spid="741451"/>
                                        </p:tgtEl>
                                        <p:attrNameLst>
                                          <p:attrName>style.visibility</p:attrName>
                                        </p:attrNameLst>
                                      </p:cBhvr>
                                      <p:to>
                                        <p:strVal val="hidden"/>
                                      </p:to>
                                    </p:set>
                                    <p:audio>
                                      <p:cMediaNode>
                                        <p:cTn display="0" masterRel="sameClick">
                                          <p:stCondLst>
                                            <p:cond evt="begin" delay="0">
                                              <p:tn val="59"/>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1384" grpId="0" animBg="1"/>
      <p:bldP spid="741385" grpId="0" animBg="1"/>
      <p:bldP spid="741386" grpId="0" animBg="1"/>
      <p:bldP spid="741387" grpId="0" animBg="1"/>
      <p:bldP spid="741388" grpId="0" animBg="1"/>
      <p:bldP spid="741389" grpId="0" animBg="1"/>
      <p:bldP spid="741390" grpId="0" animBg="1"/>
      <p:bldP spid="741391" grpId="0" animBg="1"/>
      <p:bldP spid="741392" grpId="0" animBg="1"/>
      <p:bldP spid="741393" grpId="0" animBg="1"/>
      <p:bldP spid="741450"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1922" name="Text Box 2"/>
          <p:cNvSpPr txBox="1">
            <a:spLocks noChangeArrowheads="1"/>
          </p:cNvSpPr>
          <p:nvPr/>
        </p:nvSpPr>
        <p:spPr bwMode="auto">
          <a:xfrm>
            <a:off x="668827" y="176765"/>
            <a:ext cx="2232248" cy="579438"/>
          </a:xfrm>
          <a:prstGeom prst="rect">
            <a:avLst/>
          </a:prstGeom>
          <a:ln>
            <a:noFill/>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wrap="square">
            <a:spAutoFit/>
          </a:bodyPr>
          <a:lstStyle/>
          <a:p>
            <a:pPr marL="177800" indent="-177800">
              <a:spcBef>
                <a:spcPct val="50000"/>
              </a:spcBef>
              <a:tabLst>
                <a:tab pos="177800" algn="l"/>
              </a:tabLst>
            </a:pPr>
            <a:r>
              <a:rPr kumimoji="0" lang="zh-CN" altLang="en-US" sz="3200" b="1" dirty="0">
                <a:solidFill>
                  <a:srgbClr val="FF3300"/>
                </a:solidFill>
                <a:effectLst>
                  <a:outerShdw blurRad="38100" dist="38100" dir="2700000" algn="tl">
                    <a:srgbClr val="000000"/>
                  </a:outerShdw>
                </a:effectLst>
                <a:ea typeface="隶书" pitchFamily="49" charset="-122"/>
              </a:rPr>
              <a:t>本章小结：</a:t>
            </a:r>
          </a:p>
        </p:txBody>
      </p:sp>
      <p:sp>
        <p:nvSpPr>
          <p:cNvPr id="721938" name="Rectangle 18"/>
          <p:cNvSpPr>
            <a:spLocks noChangeArrowheads="1"/>
          </p:cNvSpPr>
          <p:nvPr/>
        </p:nvSpPr>
        <p:spPr bwMode="auto">
          <a:xfrm>
            <a:off x="739045" y="980728"/>
            <a:ext cx="11043152" cy="5058372"/>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0080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342900" indent="-342900">
              <a:lnSpc>
                <a:spcPts val="3000"/>
              </a:lnSpc>
              <a:buClr>
                <a:srgbClr val="FF00FF"/>
              </a:buClr>
              <a:buFont typeface="Wingdings" panose="05000000000000000000" pitchFamily="2" charset="2"/>
              <a:buChar char="Ø"/>
            </a:pPr>
            <a:r>
              <a:rPr lang="zh-CN" altLang="zh-CN" sz="2000" b="1" dirty="0">
                <a:solidFill>
                  <a:srgbClr val="FF00FF"/>
                </a:solidFill>
                <a:effectLst>
                  <a:outerShdw blurRad="38100" dist="38100" dir="2700000" algn="tl">
                    <a:srgbClr val="FFFFFF"/>
                  </a:outerShdw>
                </a:effectLst>
                <a:latin typeface="微软雅黑" pitchFamily="34" charset="-122"/>
                <a:ea typeface="微软雅黑" pitchFamily="34" charset="-122"/>
              </a:rPr>
              <a:t>计算机程序设计语言的发展</a:t>
            </a:r>
            <a:r>
              <a:rPr lang="zh-CN"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，经历了从</a:t>
            </a:r>
            <a:r>
              <a:rPr lang="zh-CN" altLang="zh-CN" sz="2000" b="1" dirty="0">
                <a:solidFill>
                  <a:srgbClr val="006600"/>
                </a:solidFill>
                <a:effectLst>
                  <a:outerShdw blurRad="38100" dist="38100" dir="2700000" algn="tl">
                    <a:srgbClr val="FFFFFF"/>
                  </a:outerShdw>
                </a:effectLst>
                <a:latin typeface="微软雅黑" pitchFamily="34" charset="-122"/>
                <a:ea typeface="微软雅黑" pitchFamily="34" charset="-122"/>
              </a:rPr>
              <a:t>机器语言、汇编语言到高级语言</a:t>
            </a:r>
            <a:r>
              <a:rPr lang="zh-CN"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的历程。机器语言是计算机能唯一识别的语言，而汇编语言其实就是机器语言的一种符号化语言，它们都十分依赖于机器硬件，移植性不好，但效率十分高；高级语言接近于数学语言或人的自然语言，同时又不依赖于计算机硬件，编出的程序能在所有机器上使用；用汇编语言和高级语言编制的程序计算机都无法直接运行，必须事先将他们“翻译</a:t>
            </a:r>
            <a:r>
              <a:rPr lang="en-US"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a:t>
            </a:r>
            <a:r>
              <a:rPr lang="zh-CN"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（编译）成机器语言方可运行。</a:t>
            </a:r>
            <a:endParaRPr lang="en-US" altLang="zh-CN" sz="2000" b="1" dirty="0">
              <a:solidFill>
                <a:srgbClr val="0070C0"/>
              </a:solidFill>
              <a:effectLst>
                <a:outerShdw blurRad="38100" dist="38100" dir="2700000" algn="tl">
                  <a:srgbClr val="FFFFFF"/>
                </a:outerShdw>
              </a:effectLst>
              <a:latin typeface="微软雅黑" pitchFamily="34" charset="-122"/>
              <a:ea typeface="微软雅黑" pitchFamily="34" charset="-122"/>
            </a:endParaRPr>
          </a:p>
          <a:p>
            <a:pPr marL="342900" indent="-342900">
              <a:lnSpc>
                <a:spcPts val="3000"/>
              </a:lnSpc>
              <a:buClr>
                <a:srgbClr val="FF00FF"/>
              </a:buClr>
              <a:buFont typeface="Wingdings" panose="05000000000000000000" pitchFamily="2" charset="2"/>
              <a:buChar char="Ø"/>
            </a:pPr>
            <a:r>
              <a:rPr lang="en-US" altLang="zh-CN" sz="2000" b="1" dirty="0">
                <a:solidFill>
                  <a:srgbClr val="FF00FF"/>
                </a:solidFill>
                <a:effectLst>
                  <a:outerShdw blurRad="38100" dist="38100" dir="2700000" algn="tl">
                    <a:srgbClr val="FFFFFF"/>
                  </a:outerShdw>
                </a:effectLst>
                <a:latin typeface="微软雅黑" pitchFamily="34" charset="-122"/>
                <a:ea typeface="微软雅黑" pitchFamily="34" charset="-122"/>
              </a:rPr>
              <a:t>C</a:t>
            </a:r>
            <a:r>
              <a:rPr lang="zh-CN" altLang="zh-CN" sz="2000" b="1" dirty="0">
                <a:solidFill>
                  <a:srgbClr val="FF00FF"/>
                </a:solidFill>
                <a:effectLst>
                  <a:outerShdw blurRad="38100" dist="38100" dir="2700000" algn="tl">
                    <a:srgbClr val="FFFFFF"/>
                  </a:outerShdw>
                </a:effectLst>
                <a:latin typeface="微软雅黑" pitchFamily="34" charset="-122"/>
                <a:ea typeface="微软雅黑" pitchFamily="34" charset="-122"/>
              </a:rPr>
              <a:t>语言属于高级语言</a:t>
            </a:r>
            <a:r>
              <a:rPr lang="zh-CN"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，它的原型是</a:t>
            </a:r>
            <a:r>
              <a:rPr lang="en-US"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ALGOL 60</a:t>
            </a:r>
            <a:r>
              <a:rPr lang="zh-CN"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语言。</a:t>
            </a:r>
            <a:r>
              <a:rPr lang="en-US" altLang="zh-CN" sz="2000" b="1" dirty="0">
                <a:solidFill>
                  <a:srgbClr val="C00000"/>
                </a:solidFill>
                <a:effectLst>
                  <a:outerShdw blurRad="38100" dist="38100" dir="2700000" algn="tl">
                    <a:srgbClr val="FFFFFF"/>
                  </a:outerShdw>
                </a:effectLst>
                <a:latin typeface="微软雅黑" pitchFamily="34" charset="-122"/>
                <a:ea typeface="微软雅黑" pitchFamily="34" charset="-122"/>
              </a:rPr>
              <a:t>C</a:t>
            </a:r>
            <a:r>
              <a:rPr lang="zh-CN" altLang="zh-CN" sz="2000" b="1" dirty="0">
                <a:solidFill>
                  <a:srgbClr val="C00000"/>
                </a:solidFill>
                <a:effectLst>
                  <a:outerShdw blurRad="38100" dist="38100" dir="2700000" algn="tl">
                    <a:srgbClr val="FFFFFF"/>
                  </a:outerShdw>
                </a:effectLst>
                <a:latin typeface="微软雅黑" pitchFamily="34" charset="-122"/>
                <a:ea typeface="微软雅黑" pitchFamily="34" charset="-122"/>
              </a:rPr>
              <a:t>语言具有</a:t>
            </a:r>
            <a:r>
              <a:rPr lang="en-US" altLang="zh-CN" sz="2000" b="1" dirty="0">
                <a:solidFill>
                  <a:srgbClr val="C00000"/>
                </a:solidFill>
                <a:effectLst>
                  <a:outerShdw blurRad="38100" dist="38100" dir="2700000" algn="tl">
                    <a:srgbClr val="FFFFFF"/>
                  </a:outerShdw>
                </a:effectLst>
                <a:latin typeface="微软雅黑" pitchFamily="34" charset="-122"/>
                <a:ea typeface="微软雅黑" pitchFamily="34" charset="-122"/>
              </a:rPr>
              <a:t>10</a:t>
            </a:r>
            <a:r>
              <a:rPr lang="zh-CN" altLang="zh-CN" sz="2000" b="1" dirty="0">
                <a:solidFill>
                  <a:srgbClr val="C00000"/>
                </a:solidFill>
                <a:effectLst>
                  <a:outerShdw blurRad="38100" dist="38100" dir="2700000" algn="tl">
                    <a:srgbClr val="FFFFFF"/>
                  </a:outerShdw>
                </a:effectLst>
                <a:latin typeface="微软雅黑" pitchFamily="34" charset="-122"/>
                <a:ea typeface="微软雅黑" pitchFamily="34" charset="-122"/>
              </a:rPr>
              <a:t>大突出的特点</a:t>
            </a:r>
            <a:r>
              <a:rPr lang="zh-CN" altLang="en-US" sz="2000" b="1" dirty="0">
                <a:solidFill>
                  <a:srgbClr val="C00000"/>
                </a:solidFill>
                <a:effectLst>
                  <a:outerShdw blurRad="38100" dist="38100" dir="2700000" algn="tl">
                    <a:srgbClr val="FFFFFF"/>
                  </a:outerShdw>
                </a:effectLst>
                <a:latin typeface="微软雅黑" pitchFamily="34" charset="-122"/>
                <a:ea typeface="微软雅黑" pitchFamily="34" charset="-122"/>
              </a:rPr>
              <a:t>：</a:t>
            </a:r>
            <a:r>
              <a:rPr lang="zh-CN" altLang="en-US" sz="2000" b="1" dirty="0">
                <a:solidFill>
                  <a:srgbClr val="006600"/>
                </a:solidFill>
                <a:effectLst>
                  <a:outerShdw blurRad="38100" dist="38100" dir="2700000" algn="tl">
                    <a:srgbClr val="FFFFFF"/>
                  </a:outerShdw>
                </a:effectLst>
                <a:latin typeface="微软雅黑" pitchFamily="34" charset="-122"/>
                <a:ea typeface="微软雅黑" pitchFamily="34" charset="-122"/>
              </a:rPr>
              <a:t>（</a:t>
            </a:r>
            <a:r>
              <a:rPr lang="en-US" altLang="zh-CN" sz="2000" b="1" dirty="0">
                <a:solidFill>
                  <a:srgbClr val="006600"/>
                </a:solidFill>
                <a:effectLst>
                  <a:outerShdw blurRad="38100" dist="38100" dir="2700000" algn="tl">
                    <a:srgbClr val="FFFFFF"/>
                  </a:outerShdw>
                </a:effectLst>
                <a:latin typeface="微软雅黑" pitchFamily="34" charset="-122"/>
                <a:ea typeface="微软雅黑" pitchFamily="34" charset="-122"/>
              </a:rPr>
              <a:t>1</a:t>
            </a:r>
            <a:r>
              <a:rPr lang="zh-CN" altLang="en-US" sz="2000" b="1" dirty="0">
                <a:solidFill>
                  <a:srgbClr val="006600"/>
                </a:solidFill>
                <a:effectLst>
                  <a:outerShdw blurRad="38100" dist="38100" dir="2700000" algn="tl">
                    <a:srgbClr val="FFFFFF"/>
                  </a:outerShdw>
                </a:effectLst>
                <a:latin typeface="微软雅黑" pitchFamily="34" charset="-122"/>
                <a:ea typeface="微软雅黑" pitchFamily="34" charset="-122"/>
              </a:rPr>
              <a:t>）</a:t>
            </a:r>
            <a:r>
              <a:rPr lang="en-US" altLang="zh-CN" sz="2000" b="1" dirty="0">
                <a:solidFill>
                  <a:srgbClr val="006600"/>
                </a:solidFill>
                <a:effectLst>
                  <a:outerShdw blurRad="38100" dist="38100" dir="2700000" algn="tl">
                    <a:srgbClr val="FFFFFF"/>
                  </a:outerShdw>
                </a:effectLst>
                <a:latin typeface="微软雅黑" pitchFamily="34" charset="-122"/>
                <a:ea typeface="微软雅黑" pitchFamily="34" charset="-122"/>
              </a:rPr>
              <a:t>C</a:t>
            </a:r>
            <a:r>
              <a:rPr lang="zh-CN" altLang="zh-CN" sz="2000" b="1" dirty="0">
                <a:solidFill>
                  <a:srgbClr val="006600"/>
                </a:solidFill>
                <a:effectLst>
                  <a:outerShdw blurRad="38100" dist="38100" dir="2700000" algn="tl">
                    <a:srgbClr val="FFFFFF"/>
                  </a:outerShdw>
                </a:effectLst>
                <a:latin typeface="微软雅黑" pitchFamily="34" charset="-122"/>
                <a:ea typeface="微软雅黑" pitchFamily="34" charset="-122"/>
              </a:rPr>
              <a:t>语言简洁紧凑、灵活方便；</a:t>
            </a:r>
            <a:r>
              <a:rPr lang="zh-CN" altLang="en-US" sz="2000" b="1" dirty="0">
                <a:solidFill>
                  <a:srgbClr val="006600"/>
                </a:solidFill>
                <a:effectLst>
                  <a:outerShdw blurRad="38100" dist="38100" dir="2700000" algn="tl">
                    <a:srgbClr val="FFFFFF"/>
                  </a:outerShdw>
                </a:effectLst>
                <a:latin typeface="微软雅黑" pitchFamily="34" charset="-122"/>
                <a:ea typeface="微软雅黑" pitchFamily="34" charset="-122"/>
              </a:rPr>
              <a:t>（</a:t>
            </a:r>
            <a:r>
              <a:rPr lang="en-US" altLang="zh-CN" sz="2000" b="1" dirty="0">
                <a:solidFill>
                  <a:srgbClr val="006600"/>
                </a:solidFill>
                <a:effectLst>
                  <a:outerShdw blurRad="38100" dist="38100" dir="2700000" algn="tl">
                    <a:srgbClr val="FFFFFF"/>
                  </a:outerShdw>
                </a:effectLst>
                <a:latin typeface="微软雅黑" pitchFamily="34" charset="-122"/>
                <a:ea typeface="微软雅黑" pitchFamily="34" charset="-122"/>
              </a:rPr>
              <a:t>2</a:t>
            </a:r>
            <a:r>
              <a:rPr lang="zh-CN" altLang="en-US" sz="2000" b="1" dirty="0">
                <a:solidFill>
                  <a:srgbClr val="006600"/>
                </a:solidFill>
                <a:effectLst>
                  <a:outerShdw blurRad="38100" dist="38100" dir="2700000" algn="tl">
                    <a:srgbClr val="FFFFFF"/>
                  </a:outerShdw>
                </a:effectLst>
                <a:latin typeface="微软雅黑" pitchFamily="34" charset="-122"/>
                <a:ea typeface="微软雅黑" pitchFamily="34" charset="-122"/>
              </a:rPr>
              <a:t>）</a:t>
            </a:r>
            <a:r>
              <a:rPr lang="zh-CN" altLang="zh-CN" sz="2000" b="1" dirty="0">
                <a:solidFill>
                  <a:srgbClr val="006600"/>
                </a:solidFill>
                <a:effectLst>
                  <a:outerShdw blurRad="38100" dist="38100" dir="2700000" algn="tl">
                    <a:srgbClr val="FFFFFF"/>
                  </a:outerShdw>
                </a:effectLst>
                <a:latin typeface="微软雅黑" pitchFamily="34" charset="-122"/>
                <a:ea typeface="微软雅黑" pitchFamily="34" charset="-122"/>
              </a:rPr>
              <a:t>运算符丰富；</a:t>
            </a:r>
            <a:r>
              <a:rPr lang="zh-CN" altLang="en-US" sz="2000" b="1" dirty="0">
                <a:solidFill>
                  <a:srgbClr val="006600"/>
                </a:solidFill>
                <a:effectLst>
                  <a:outerShdw blurRad="38100" dist="38100" dir="2700000" algn="tl">
                    <a:srgbClr val="FFFFFF"/>
                  </a:outerShdw>
                </a:effectLst>
                <a:latin typeface="微软雅黑" pitchFamily="34" charset="-122"/>
                <a:ea typeface="微软雅黑" pitchFamily="34" charset="-122"/>
              </a:rPr>
              <a:t>（</a:t>
            </a:r>
            <a:r>
              <a:rPr lang="en-US" altLang="zh-CN" sz="2000" b="1" dirty="0">
                <a:solidFill>
                  <a:srgbClr val="006600"/>
                </a:solidFill>
                <a:effectLst>
                  <a:outerShdw blurRad="38100" dist="38100" dir="2700000" algn="tl">
                    <a:srgbClr val="FFFFFF"/>
                  </a:outerShdw>
                </a:effectLst>
                <a:latin typeface="微软雅黑" pitchFamily="34" charset="-122"/>
                <a:ea typeface="微软雅黑" pitchFamily="34" charset="-122"/>
              </a:rPr>
              <a:t>3</a:t>
            </a:r>
            <a:r>
              <a:rPr lang="zh-CN" altLang="en-US" sz="2000" b="1" dirty="0">
                <a:solidFill>
                  <a:srgbClr val="006600"/>
                </a:solidFill>
                <a:effectLst>
                  <a:outerShdw blurRad="38100" dist="38100" dir="2700000" algn="tl">
                    <a:srgbClr val="FFFFFF"/>
                  </a:outerShdw>
                </a:effectLst>
                <a:latin typeface="微软雅黑" pitchFamily="34" charset="-122"/>
                <a:ea typeface="微软雅黑" pitchFamily="34" charset="-122"/>
              </a:rPr>
              <a:t>）</a:t>
            </a:r>
            <a:r>
              <a:rPr lang="zh-CN" altLang="zh-CN" sz="2000" b="1" dirty="0">
                <a:solidFill>
                  <a:srgbClr val="006600"/>
                </a:solidFill>
                <a:effectLst>
                  <a:outerShdw blurRad="38100" dist="38100" dir="2700000" algn="tl">
                    <a:srgbClr val="FFFFFF"/>
                  </a:outerShdw>
                </a:effectLst>
                <a:latin typeface="微软雅黑" pitchFamily="34" charset="-122"/>
                <a:ea typeface="微软雅黑" pitchFamily="34" charset="-122"/>
              </a:rPr>
              <a:t>数据结构丰富；</a:t>
            </a:r>
            <a:r>
              <a:rPr lang="zh-CN" altLang="en-US" sz="2000" b="1" dirty="0">
                <a:solidFill>
                  <a:srgbClr val="006600"/>
                </a:solidFill>
                <a:effectLst>
                  <a:outerShdw blurRad="38100" dist="38100" dir="2700000" algn="tl">
                    <a:srgbClr val="FFFFFF"/>
                  </a:outerShdw>
                </a:effectLst>
                <a:latin typeface="微软雅黑" pitchFamily="34" charset="-122"/>
                <a:ea typeface="微软雅黑" pitchFamily="34" charset="-122"/>
              </a:rPr>
              <a:t>（</a:t>
            </a:r>
            <a:r>
              <a:rPr lang="en-US" altLang="zh-CN" sz="2000" b="1" dirty="0">
                <a:solidFill>
                  <a:srgbClr val="006600"/>
                </a:solidFill>
                <a:effectLst>
                  <a:outerShdw blurRad="38100" dist="38100" dir="2700000" algn="tl">
                    <a:srgbClr val="FFFFFF"/>
                  </a:outerShdw>
                </a:effectLst>
                <a:latin typeface="微软雅黑" pitchFamily="34" charset="-122"/>
                <a:ea typeface="微软雅黑" pitchFamily="34" charset="-122"/>
              </a:rPr>
              <a:t>4</a:t>
            </a:r>
            <a:r>
              <a:rPr lang="zh-CN" altLang="en-US" sz="2000" b="1" dirty="0">
                <a:solidFill>
                  <a:srgbClr val="006600"/>
                </a:solidFill>
                <a:effectLst>
                  <a:outerShdw blurRad="38100" dist="38100" dir="2700000" algn="tl">
                    <a:srgbClr val="FFFFFF"/>
                  </a:outerShdw>
                </a:effectLst>
                <a:latin typeface="微软雅黑" pitchFamily="34" charset="-122"/>
                <a:ea typeface="微软雅黑" pitchFamily="34" charset="-122"/>
              </a:rPr>
              <a:t>）</a:t>
            </a:r>
            <a:r>
              <a:rPr lang="zh-CN" altLang="zh-CN" sz="2000" b="1" dirty="0">
                <a:solidFill>
                  <a:srgbClr val="006600"/>
                </a:solidFill>
                <a:effectLst>
                  <a:outerShdw blurRad="38100" dist="38100" dir="2700000" algn="tl">
                    <a:srgbClr val="FFFFFF"/>
                  </a:outerShdw>
                </a:effectLst>
                <a:latin typeface="微软雅黑" pitchFamily="34" charset="-122"/>
                <a:ea typeface="微软雅黑" pitchFamily="34" charset="-122"/>
              </a:rPr>
              <a:t>结构式语言；</a:t>
            </a:r>
            <a:r>
              <a:rPr lang="zh-CN" altLang="en-US" sz="2000" b="1" dirty="0">
                <a:solidFill>
                  <a:srgbClr val="006600"/>
                </a:solidFill>
                <a:effectLst>
                  <a:outerShdw blurRad="38100" dist="38100" dir="2700000" algn="tl">
                    <a:srgbClr val="FFFFFF"/>
                  </a:outerShdw>
                </a:effectLst>
                <a:latin typeface="微软雅黑" pitchFamily="34" charset="-122"/>
                <a:ea typeface="微软雅黑" pitchFamily="34" charset="-122"/>
              </a:rPr>
              <a:t>（</a:t>
            </a:r>
            <a:r>
              <a:rPr lang="en-US" altLang="zh-CN" sz="2000" b="1" dirty="0">
                <a:solidFill>
                  <a:srgbClr val="006600"/>
                </a:solidFill>
                <a:effectLst>
                  <a:outerShdw blurRad="38100" dist="38100" dir="2700000" algn="tl">
                    <a:srgbClr val="FFFFFF"/>
                  </a:outerShdw>
                </a:effectLst>
                <a:latin typeface="微软雅黑" pitchFamily="34" charset="-122"/>
                <a:ea typeface="微软雅黑" pitchFamily="34" charset="-122"/>
              </a:rPr>
              <a:t>5</a:t>
            </a:r>
            <a:r>
              <a:rPr lang="zh-CN" altLang="en-US" sz="2000" b="1" dirty="0">
                <a:solidFill>
                  <a:srgbClr val="006600"/>
                </a:solidFill>
                <a:effectLst>
                  <a:outerShdw blurRad="38100" dist="38100" dir="2700000" algn="tl">
                    <a:srgbClr val="FFFFFF"/>
                  </a:outerShdw>
                </a:effectLst>
                <a:latin typeface="微软雅黑" pitchFamily="34" charset="-122"/>
                <a:ea typeface="微软雅黑" pitchFamily="34" charset="-122"/>
              </a:rPr>
              <a:t>）</a:t>
            </a:r>
            <a:r>
              <a:rPr lang="zh-CN" altLang="zh-CN" sz="2000" b="1" dirty="0">
                <a:solidFill>
                  <a:srgbClr val="006600"/>
                </a:solidFill>
                <a:effectLst>
                  <a:outerShdw blurRad="38100" dist="38100" dir="2700000" algn="tl">
                    <a:srgbClr val="FFFFFF"/>
                  </a:outerShdw>
                </a:effectLst>
                <a:latin typeface="微软雅黑" pitchFamily="34" charset="-122"/>
                <a:ea typeface="微软雅黑" pitchFamily="34" charset="-122"/>
              </a:rPr>
              <a:t>语法限制不太严格、程序设计自由度大；</a:t>
            </a:r>
            <a:r>
              <a:rPr lang="zh-CN" altLang="en-US" sz="2000" b="1" dirty="0">
                <a:solidFill>
                  <a:srgbClr val="006600"/>
                </a:solidFill>
                <a:effectLst>
                  <a:outerShdw blurRad="38100" dist="38100" dir="2700000" algn="tl">
                    <a:srgbClr val="FFFFFF"/>
                  </a:outerShdw>
                </a:effectLst>
                <a:latin typeface="微软雅黑" pitchFamily="34" charset="-122"/>
                <a:ea typeface="微软雅黑" pitchFamily="34" charset="-122"/>
              </a:rPr>
              <a:t>（</a:t>
            </a:r>
            <a:r>
              <a:rPr lang="en-US" altLang="zh-CN" sz="2000" b="1" dirty="0">
                <a:solidFill>
                  <a:srgbClr val="006600"/>
                </a:solidFill>
                <a:effectLst>
                  <a:outerShdw blurRad="38100" dist="38100" dir="2700000" algn="tl">
                    <a:srgbClr val="FFFFFF"/>
                  </a:outerShdw>
                </a:effectLst>
                <a:latin typeface="微软雅黑" pitchFamily="34" charset="-122"/>
                <a:ea typeface="微软雅黑" pitchFamily="34" charset="-122"/>
              </a:rPr>
              <a:t>6</a:t>
            </a:r>
            <a:r>
              <a:rPr lang="zh-CN" altLang="en-US" sz="2000" b="1" dirty="0">
                <a:solidFill>
                  <a:srgbClr val="006600"/>
                </a:solidFill>
                <a:effectLst>
                  <a:outerShdw blurRad="38100" dist="38100" dir="2700000" algn="tl">
                    <a:srgbClr val="FFFFFF"/>
                  </a:outerShdw>
                </a:effectLst>
                <a:latin typeface="微软雅黑" pitchFamily="34" charset="-122"/>
                <a:ea typeface="微软雅黑" pitchFamily="34" charset="-122"/>
              </a:rPr>
              <a:t>）</a:t>
            </a:r>
            <a:r>
              <a:rPr lang="zh-CN" altLang="zh-CN" sz="2000" b="1" dirty="0">
                <a:solidFill>
                  <a:srgbClr val="006600"/>
                </a:solidFill>
                <a:effectLst>
                  <a:outerShdw blurRad="38100" dist="38100" dir="2700000" algn="tl">
                    <a:srgbClr val="FFFFFF"/>
                  </a:outerShdw>
                </a:effectLst>
                <a:latin typeface="微软雅黑" pitchFamily="34" charset="-122"/>
                <a:ea typeface="微软雅黑" pitchFamily="34" charset="-122"/>
              </a:rPr>
              <a:t>允许直接访问物理地址，可以直接对硬件进行操作；</a:t>
            </a:r>
            <a:r>
              <a:rPr lang="zh-CN" altLang="en-US" sz="2000" b="1" dirty="0">
                <a:solidFill>
                  <a:srgbClr val="006600"/>
                </a:solidFill>
                <a:effectLst>
                  <a:outerShdw blurRad="38100" dist="38100" dir="2700000" algn="tl">
                    <a:srgbClr val="FFFFFF"/>
                  </a:outerShdw>
                </a:effectLst>
                <a:latin typeface="微软雅黑" pitchFamily="34" charset="-122"/>
                <a:ea typeface="微软雅黑" pitchFamily="34" charset="-122"/>
              </a:rPr>
              <a:t>（</a:t>
            </a:r>
            <a:r>
              <a:rPr lang="en-US" altLang="zh-CN" sz="2000" b="1" dirty="0">
                <a:solidFill>
                  <a:srgbClr val="006600"/>
                </a:solidFill>
                <a:effectLst>
                  <a:outerShdw blurRad="38100" dist="38100" dir="2700000" algn="tl">
                    <a:srgbClr val="FFFFFF"/>
                  </a:outerShdw>
                </a:effectLst>
                <a:latin typeface="微软雅黑" pitchFamily="34" charset="-122"/>
                <a:ea typeface="微软雅黑" pitchFamily="34" charset="-122"/>
              </a:rPr>
              <a:t>7</a:t>
            </a:r>
            <a:r>
              <a:rPr lang="zh-CN" altLang="en-US" sz="2000" b="1" dirty="0">
                <a:solidFill>
                  <a:srgbClr val="006600"/>
                </a:solidFill>
                <a:effectLst>
                  <a:outerShdw blurRad="38100" dist="38100" dir="2700000" algn="tl">
                    <a:srgbClr val="FFFFFF"/>
                  </a:outerShdw>
                </a:effectLst>
                <a:latin typeface="微软雅黑" pitchFamily="34" charset="-122"/>
                <a:ea typeface="微软雅黑" pitchFamily="34" charset="-122"/>
              </a:rPr>
              <a:t>）</a:t>
            </a:r>
            <a:r>
              <a:rPr lang="zh-CN" altLang="zh-CN" sz="2000" b="1" dirty="0">
                <a:solidFill>
                  <a:srgbClr val="006600"/>
                </a:solidFill>
                <a:effectLst>
                  <a:outerShdw blurRad="38100" dist="38100" dir="2700000" algn="tl">
                    <a:srgbClr val="FFFFFF"/>
                  </a:outerShdw>
                </a:effectLst>
                <a:latin typeface="微软雅黑" pitchFamily="34" charset="-122"/>
                <a:ea typeface="微软雅黑" pitchFamily="34" charset="-122"/>
              </a:rPr>
              <a:t>程序生成代码质量高，程序执行效率高；</a:t>
            </a:r>
            <a:r>
              <a:rPr lang="zh-CN" altLang="en-US" sz="2000" b="1" dirty="0">
                <a:solidFill>
                  <a:srgbClr val="006600"/>
                </a:solidFill>
                <a:effectLst>
                  <a:outerShdw blurRad="38100" dist="38100" dir="2700000" algn="tl">
                    <a:srgbClr val="FFFFFF"/>
                  </a:outerShdw>
                </a:effectLst>
                <a:latin typeface="微软雅黑" pitchFamily="34" charset="-122"/>
                <a:ea typeface="微软雅黑" pitchFamily="34" charset="-122"/>
              </a:rPr>
              <a:t>（</a:t>
            </a:r>
            <a:r>
              <a:rPr lang="en-US" altLang="zh-CN" sz="2000" b="1" dirty="0">
                <a:solidFill>
                  <a:srgbClr val="006600"/>
                </a:solidFill>
                <a:effectLst>
                  <a:outerShdw blurRad="38100" dist="38100" dir="2700000" algn="tl">
                    <a:srgbClr val="FFFFFF"/>
                  </a:outerShdw>
                </a:effectLst>
                <a:latin typeface="微软雅黑" pitchFamily="34" charset="-122"/>
                <a:ea typeface="微软雅黑" pitchFamily="34" charset="-122"/>
              </a:rPr>
              <a:t>8</a:t>
            </a:r>
            <a:r>
              <a:rPr lang="zh-CN" altLang="en-US" sz="2000" b="1" dirty="0">
                <a:solidFill>
                  <a:srgbClr val="006600"/>
                </a:solidFill>
                <a:effectLst>
                  <a:outerShdw blurRad="38100" dist="38100" dir="2700000" algn="tl">
                    <a:srgbClr val="FFFFFF"/>
                  </a:outerShdw>
                </a:effectLst>
                <a:latin typeface="微软雅黑" pitchFamily="34" charset="-122"/>
                <a:ea typeface="微软雅黑" pitchFamily="34" charset="-122"/>
              </a:rPr>
              <a:t>）</a:t>
            </a:r>
            <a:r>
              <a:rPr lang="zh-CN" altLang="zh-CN" sz="2000" b="1" dirty="0">
                <a:solidFill>
                  <a:srgbClr val="006600"/>
                </a:solidFill>
                <a:effectLst>
                  <a:outerShdw blurRad="38100" dist="38100" dir="2700000" algn="tl">
                    <a:srgbClr val="FFFFFF"/>
                  </a:outerShdw>
                </a:effectLst>
                <a:latin typeface="微软雅黑" pitchFamily="34" charset="-122"/>
                <a:ea typeface="微软雅黑" pitchFamily="34" charset="-122"/>
              </a:rPr>
              <a:t>适用范围大，可移植性好；</a:t>
            </a:r>
            <a:r>
              <a:rPr lang="zh-CN" altLang="en-US" sz="2000" b="1" dirty="0">
                <a:solidFill>
                  <a:srgbClr val="006600"/>
                </a:solidFill>
                <a:effectLst>
                  <a:outerShdw blurRad="38100" dist="38100" dir="2700000" algn="tl">
                    <a:srgbClr val="FFFFFF"/>
                  </a:outerShdw>
                </a:effectLst>
                <a:latin typeface="微软雅黑" pitchFamily="34" charset="-122"/>
                <a:ea typeface="微软雅黑" pitchFamily="34" charset="-122"/>
              </a:rPr>
              <a:t>（</a:t>
            </a:r>
            <a:r>
              <a:rPr lang="en-US" altLang="zh-CN" sz="2000" b="1" dirty="0">
                <a:solidFill>
                  <a:srgbClr val="006600"/>
                </a:solidFill>
                <a:effectLst>
                  <a:outerShdw blurRad="38100" dist="38100" dir="2700000" algn="tl">
                    <a:srgbClr val="FFFFFF"/>
                  </a:outerShdw>
                </a:effectLst>
                <a:latin typeface="微软雅黑" pitchFamily="34" charset="-122"/>
                <a:ea typeface="微软雅黑" pitchFamily="34" charset="-122"/>
              </a:rPr>
              <a:t>9</a:t>
            </a:r>
            <a:r>
              <a:rPr lang="zh-CN" altLang="en-US" sz="2000" b="1" dirty="0">
                <a:solidFill>
                  <a:srgbClr val="006600"/>
                </a:solidFill>
                <a:effectLst>
                  <a:outerShdw blurRad="38100" dist="38100" dir="2700000" algn="tl">
                    <a:srgbClr val="FFFFFF"/>
                  </a:outerShdw>
                </a:effectLst>
                <a:latin typeface="微软雅黑" pitchFamily="34" charset="-122"/>
                <a:ea typeface="微软雅黑" pitchFamily="34" charset="-122"/>
              </a:rPr>
              <a:t>）</a:t>
            </a:r>
            <a:r>
              <a:rPr lang="zh-CN" altLang="zh-CN" sz="2000" b="1" dirty="0">
                <a:solidFill>
                  <a:srgbClr val="006600"/>
                </a:solidFill>
                <a:effectLst>
                  <a:outerShdw blurRad="38100" dist="38100" dir="2700000" algn="tl">
                    <a:srgbClr val="FFFFFF"/>
                  </a:outerShdw>
                </a:effectLst>
                <a:latin typeface="微软雅黑" pitchFamily="34" charset="-122"/>
                <a:ea typeface="微软雅黑" pitchFamily="34" charset="-122"/>
              </a:rPr>
              <a:t>具有预处理功能；</a:t>
            </a:r>
            <a:r>
              <a:rPr lang="zh-CN" altLang="en-US" sz="2000" b="1" dirty="0">
                <a:solidFill>
                  <a:srgbClr val="006600"/>
                </a:solidFill>
                <a:effectLst>
                  <a:outerShdw blurRad="38100" dist="38100" dir="2700000" algn="tl">
                    <a:srgbClr val="FFFFFF"/>
                  </a:outerShdw>
                </a:effectLst>
                <a:latin typeface="微软雅黑" pitchFamily="34" charset="-122"/>
                <a:ea typeface="微软雅黑" pitchFamily="34" charset="-122"/>
              </a:rPr>
              <a:t>（</a:t>
            </a:r>
            <a:r>
              <a:rPr lang="en-US" altLang="zh-CN" sz="2000" b="1" dirty="0">
                <a:solidFill>
                  <a:srgbClr val="006600"/>
                </a:solidFill>
                <a:effectLst>
                  <a:outerShdw blurRad="38100" dist="38100" dir="2700000" algn="tl">
                    <a:srgbClr val="FFFFFF"/>
                  </a:outerShdw>
                </a:effectLst>
                <a:latin typeface="微软雅黑" pitchFamily="34" charset="-122"/>
                <a:ea typeface="微软雅黑" pitchFamily="34" charset="-122"/>
              </a:rPr>
              <a:t>10</a:t>
            </a:r>
            <a:r>
              <a:rPr lang="zh-CN" altLang="en-US" sz="2000" b="1" dirty="0">
                <a:solidFill>
                  <a:srgbClr val="006600"/>
                </a:solidFill>
                <a:effectLst>
                  <a:outerShdw blurRad="38100" dist="38100" dir="2700000" algn="tl">
                    <a:srgbClr val="FFFFFF"/>
                  </a:outerShdw>
                </a:effectLst>
                <a:latin typeface="微软雅黑" pitchFamily="34" charset="-122"/>
                <a:ea typeface="微软雅黑" pitchFamily="34" charset="-122"/>
              </a:rPr>
              <a:t>）</a:t>
            </a:r>
            <a:r>
              <a:rPr lang="zh-CN" altLang="zh-CN" sz="2000" b="1" dirty="0">
                <a:solidFill>
                  <a:srgbClr val="006600"/>
                </a:solidFill>
                <a:effectLst>
                  <a:outerShdw blurRad="38100" dist="38100" dir="2700000" algn="tl">
                    <a:srgbClr val="FFFFFF"/>
                  </a:outerShdw>
                </a:effectLst>
                <a:latin typeface="微软雅黑" pitchFamily="34" charset="-122"/>
                <a:ea typeface="微软雅黑" pitchFamily="34" charset="-122"/>
              </a:rPr>
              <a:t>具有递归功能。</a:t>
            </a:r>
            <a:r>
              <a:rPr lang="zh-CN"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正是因为</a:t>
            </a:r>
            <a:r>
              <a:rPr lang="en-US"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C</a:t>
            </a:r>
            <a:r>
              <a:rPr lang="zh-CN"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语言的这些突出特点，所以</a:t>
            </a:r>
            <a:r>
              <a:rPr lang="en-US"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C</a:t>
            </a:r>
            <a:r>
              <a:rPr lang="zh-CN"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语言的应用领域非常广泛，但随着计算机软件技术的快速发展，</a:t>
            </a:r>
            <a:r>
              <a:rPr lang="en-US"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C</a:t>
            </a:r>
            <a:r>
              <a:rPr lang="zh-CN"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语言应用空间也正在逐渐缩小。取而代之的是</a:t>
            </a:r>
            <a:r>
              <a:rPr lang="en-US"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C++</a:t>
            </a:r>
            <a:r>
              <a:rPr lang="zh-CN"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a:t>
            </a:r>
            <a:r>
              <a:rPr lang="en-US"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Java</a:t>
            </a:r>
            <a:r>
              <a:rPr lang="zh-CN"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a:t>
            </a:r>
            <a:r>
              <a:rPr lang="en-US"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C#</a:t>
            </a:r>
            <a:r>
              <a:rPr lang="zh-CN"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和</a:t>
            </a:r>
            <a:r>
              <a:rPr lang="en-US"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Python</a:t>
            </a:r>
            <a:r>
              <a:rPr lang="zh-CN"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等后生语言以及一些很专门化的语言，但无论怎样</a:t>
            </a:r>
            <a:r>
              <a:rPr lang="en-US" altLang="zh-CN" sz="2000" b="1" dirty="0">
                <a:solidFill>
                  <a:srgbClr val="7030A0"/>
                </a:solidFill>
                <a:effectLst>
                  <a:outerShdw blurRad="38100" dist="38100" dir="2700000" algn="tl">
                    <a:srgbClr val="FFFFFF"/>
                  </a:outerShdw>
                </a:effectLst>
                <a:latin typeface="微软雅黑" pitchFamily="34" charset="-122"/>
                <a:ea typeface="微软雅黑" pitchFamily="34" charset="-122"/>
              </a:rPr>
              <a:t>C</a:t>
            </a:r>
            <a:r>
              <a:rPr lang="zh-CN" altLang="zh-CN" sz="2000" b="1" dirty="0">
                <a:solidFill>
                  <a:srgbClr val="7030A0"/>
                </a:solidFill>
                <a:effectLst>
                  <a:outerShdw blurRad="38100" dist="38100" dir="2700000" algn="tl">
                    <a:srgbClr val="FFFFFF"/>
                  </a:outerShdw>
                </a:effectLst>
                <a:latin typeface="微软雅黑" pitchFamily="34" charset="-122"/>
                <a:ea typeface="微软雅黑" pitchFamily="34" charset="-122"/>
              </a:rPr>
              <a:t>语言可以说是</a:t>
            </a:r>
            <a:r>
              <a:rPr lang="en-US" altLang="zh-CN" sz="2000" b="1" dirty="0">
                <a:solidFill>
                  <a:srgbClr val="7030A0"/>
                </a:solidFill>
                <a:effectLst>
                  <a:outerShdw blurRad="38100" dist="38100" dir="2700000" algn="tl">
                    <a:srgbClr val="FFFFFF"/>
                  </a:outerShdw>
                </a:effectLst>
                <a:latin typeface="微软雅黑" pitchFamily="34" charset="-122"/>
                <a:ea typeface="微软雅黑" pitchFamily="34" charset="-122"/>
              </a:rPr>
              <a:t>C++</a:t>
            </a:r>
            <a:r>
              <a:rPr lang="zh-CN" altLang="zh-CN" sz="2000" b="1" dirty="0">
                <a:solidFill>
                  <a:srgbClr val="7030A0"/>
                </a:solidFill>
                <a:effectLst>
                  <a:outerShdw blurRad="38100" dist="38100" dir="2700000" algn="tl">
                    <a:srgbClr val="FFFFFF"/>
                  </a:outerShdw>
                </a:effectLst>
                <a:latin typeface="微软雅黑" pitchFamily="34" charset="-122"/>
                <a:ea typeface="微软雅黑" pitchFamily="34" charset="-122"/>
              </a:rPr>
              <a:t>、</a:t>
            </a:r>
            <a:r>
              <a:rPr lang="en-US" altLang="zh-CN" sz="2000" b="1" dirty="0">
                <a:solidFill>
                  <a:srgbClr val="7030A0"/>
                </a:solidFill>
                <a:effectLst>
                  <a:outerShdw blurRad="38100" dist="38100" dir="2700000" algn="tl">
                    <a:srgbClr val="FFFFFF"/>
                  </a:outerShdw>
                </a:effectLst>
                <a:latin typeface="微软雅黑" pitchFamily="34" charset="-122"/>
                <a:ea typeface="微软雅黑" pitchFamily="34" charset="-122"/>
              </a:rPr>
              <a:t>Java</a:t>
            </a:r>
            <a:r>
              <a:rPr lang="zh-CN" altLang="zh-CN" sz="2000" b="1" dirty="0">
                <a:solidFill>
                  <a:srgbClr val="7030A0"/>
                </a:solidFill>
                <a:effectLst>
                  <a:outerShdw blurRad="38100" dist="38100" dir="2700000" algn="tl">
                    <a:srgbClr val="FFFFFF"/>
                  </a:outerShdw>
                </a:effectLst>
                <a:latin typeface="微软雅黑" pitchFamily="34" charset="-122"/>
                <a:ea typeface="微软雅黑" pitchFamily="34" charset="-122"/>
              </a:rPr>
              <a:t>、</a:t>
            </a:r>
            <a:r>
              <a:rPr lang="en-US" altLang="zh-CN" sz="2000" b="1" dirty="0">
                <a:solidFill>
                  <a:srgbClr val="7030A0"/>
                </a:solidFill>
                <a:effectLst>
                  <a:outerShdw blurRad="38100" dist="38100" dir="2700000" algn="tl">
                    <a:srgbClr val="FFFFFF"/>
                  </a:outerShdw>
                </a:effectLst>
                <a:latin typeface="微软雅黑" pitchFamily="34" charset="-122"/>
                <a:ea typeface="微软雅黑" pitchFamily="34" charset="-122"/>
              </a:rPr>
              <a:t>C#</a:t>
            </a:r>
            <a:r>
              <a:rPr lang="zh-CN" altLang="zh-CN" sz="2000" b="1" dirty="0">
                <a:solidFill>
                  <a:srgbClr val="7030A0"/>
                </a:solidFill>
                <a:effectLst>
                  <a:outerShdw blurRad="38100" dist="38100" dir="2700000" algn="tl">
                    <a:srgbClr val="FFFFFF"/>
                  </a:outerShdw>
                </a:effectLst>
                <a:latin typeface="微软雅黑" pitchFamily="34" charset="-122"/>
                <a:ea typeface="微软雅黑" pitchFamily="34" charset="-122"/>
              </a:rPr>
              <a:t>和</a:t>
            </a:r>
            <a:r>
              <a:rPr lang="en-US" altLang="zh-CN" sz="2000" b="1" dirty="0">
                <a:solidFill>
                  <a:srgbClr val="7030A0"/>
                </a:solidFill>
                <a:effectLst>
                  <a:outerShdw blurRad="38100" dist="38100" dir="2700000" algn="tl">
                    <a:srgbClr val="FFFFFF"/>
                  </a:outerShdw>
                </a:effectLst>
                <a:latin typeface="微软雅黑" pitchFamily="34" charset="-122"/>
                <a:ea typeface="微软雅黑" pitchFamily="34" charset="-122"/>
              </a:rPr>
              <a:t>Python</a:t>
            </a:r>
            <a:r>
              <a:rPr lang="zh-CN" altLang="zh-CN" sz="2000" b="1" dirty="0">
                <a:solidFill>
                  <a:srgbClr val="7030A0"/>
                </a:solidFill>
                <a:effectLst>
                  <a:outerShdw blurRad="38100" dist="38100" dir="2700000" algn="tl">
                    <a:srgbClr val="FFFFFF"/>
                  </a:outerShdw>
                </a:effectLst>
                <a:latin typeface="微软雅黑" pitchFamily="34" charset="-122"/>
                <a:ea typeface="微软雅黑" pitchFamily="34" charset="-122"/>
              </a:rPr>
              <a:t>语言的基础</a:t>
            </a:r>
            <a:r>
              <a:rPr lang="zh-CN"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，学好</a:t>
            </a:r>
            <a:r>
              <a:rPr lang="en-US"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C</a:t>
            </a:r>
            <a:r>
              <a:rPr lang="zh-CN"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语言对以后再学习其他语言大有帮助。</a:t>
            </a:r>
            <a:endParaRPr lang="zh-CN" altLang="zh-CN" sz="2000" dirty="0"/>
          </a:p>
        </p:txBody>
      </p:sp>
      <p:grpSp>
        <p:nvGrpSpPr>
          <p:cNvPr id="7" name="Group 77">
            <a:extLst>
              <a:ext uri="{FF2B5EF4-FFF2-40B4-BE49-F238E27FC236}">
                <a16:creationId xmlns:a16="http://schemas.microsoft.com/office/drawing/2014/main" id="{23F050B0-BB5D-4707-A093-74DE86A18986}"/>
              </a:ext>
            </a:extLst>
          </p:cNvPr>
          <p:cNvGrpSpPr>
            <a:grpSpLocks/>
          </p:cNvGrpSpPr>
          <p:nvPr/>
        </p:nvGrpSpPr>
        <p:grpSpPr bwMode="auto">
          <a:xfrm>
            <a:off x="-2102" y="0"/>
            <a:ext cx="446088" cy="6858000"/>
            <a:chOff x="0" y="0"/>
            <a:chExt cx="281" cy="4320"/>
          </a:xfrm>
        </p:grpSpPr>
        <p:sp>
          <p:nvSpPr>
            <p:cNvPr id="8" name="Text Box 78">
              <a:extLst>
                <a:ext uri="{FF2B5EF4-FFF2-40B4-BE49-F238E27FC236}">
                  <a16:creationId xmlns:a16="http://schemas.microsoft.com/office/drawing/2014/main" id="{09BB5910-0B7D-4F56-9EAF-540D22787591}"/>
                </a:ext>
              </a:extLst>
            </p:cNvPr>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kumimoji="0"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第二章 </a:t>
              </a:r>
            </a:p>
            <a:p>
              <a:pPr eaLnBrk="0" hangingPunct="0">
                <a:spcBef>
                  <a:spcPct val="50000"/>
                </a:spcBef>
              </a:pPr>
              <a:r>
                <a:rPr lang="zh-CN" altLang="en-US" sz="1800" b="1" dirty="0">
                  <a:solidFill>
                    <a:srgbClr val="3333CC"/>
                  </a:solidFill>
                  <a:latin typeface="Verdana" pitchFamily="34" charset="0"/>
                </a:rPr>
                <a:t>程序设计基础</a:t>
              </a:r>
            </a:p>
          </p:txBody>
        </p:sp>
        <p:sp>
          <p:nvSpPr>
            <p:cNvPr id="9" name="Text Box 79">
              <a:extLst>
                <a:ext uri="{FF2B5EF4-FFF2-40B4-BE49-F238E27FC236}">
                  <a16:creationId xmlns:a16="http://schemas.microsoft.com/office/drawing/2014/main" id="{1B5E7C0A-81DA-4020-B097-A36C85B2015E}"/>
                </a:ext>
              </a:extLst>
            </p:cNvPr>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1922"/>
                                        </p:tgtEl>
                                        <p:attrNameLst>
                                          <p:attrName>style.visibility</p:attrName>
                                        </p:attrNameLst>
                                      </p:cBhvr>
                                      <p:to>
                                        <p:strVal val="visible"/>
                                      </p:to>
                                    </p:set>
                                    <p:animEffect transition="in" filter="blinds(horizontal)">
                                      <p:cBhvr>
                                        <p:cTn id="7" dur="500"/>
                                        <p:tgtEl>
                                          <p:spTgt spid="721922"/>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21938"/>
                                        </p:tgtEl>
                                        <p:attrNameLst>
                                          <p:attrName>style.visibility</p:attrName>
                                        </p:attrNameLst>
                                      </p:cBhvr>
                                      <p:to>
                                        <p:strVal val="visible"/>
                                      </p:to>
                                    </p:set>
                                    <p:animEffect transition="in" filter="box(out)">
                                      <p:cBhvr>
                                        <p:cTn id="12" dur="500"/>
                                        <p:tgtEl>
                                          <p:spTgt spid="721938"/>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922" grpId="0" animBg="1"/>
      <p:bldP spid="721938"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1922" name="Text Box 2"/>
          <p:cNvSpPr txBox="1">
            <a:spLocks noChangeArrowheads="1"/>
          </p:cNvSpPr>
          <p:nvPr/>
        </p:nvSpPr>
        <p:spPr bwMode="auto">
          <a:xfrm>
            <a:off x="668827" y="176765"/>
            <a:ext cx="2232248" cy="579438"/>
          </a:xfrm>
          <a:prstGeom prst="rect">
            <a:avLst/>
          </a:prstGeom>
          <a:ln>
            <a:noFill/>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wrap="square">
            <a:spAutoFit/>
          </a:bodyPr>
          <a:lstStyle/>
          <a:p>
            <a:pPr marL="177800" indent="-177800">
              <a:spcBef>
                <a:spcPct val="50000"/>
              </a:spcBef>
              <a:tabLst>
                <a:tab pos="177800" algn="l"/>
              </a:tabLst>
            </a:pPr>
            <a:r>
              <a:rPr kumimoji="0" lang="zh-CN" altLang="en-US" sz="3200" b="1" dirty="0">
                <a:solidFill>
                  <a:srgbClr val="FF3300"/>
                </a:solidFill>
                <a:effectLst>
                  <a:outerShdw blurRad="38100" dist="38100" dir="2700000" algn="tl">
                    <a:srgbClr val="000000"/>
                  </a:outerShdw>
                </a:effectLst>
                <a:ea typeface="隶书" pitchFamily="49" charset="-122"/>
              </a:rPr>
              <a:t>本章小结：</a:t>
            </a:r>
          </a:p>
        </p:txBody>
      </p:sp>
      <p:sp>
        <p:nvSpPr>
          <p:cNvPr id="721938" name="Rectangle 18"/>
          <p:cNvSpPr>
            <a:spLocks noChangeArrowheads="1"/>
          </p:cNvSpPr>
          <p:nvPr/>
        </p:nvSpPr>
        <p:spPr bwMode="auto">
          <a:xfrm>
            <a:off x="739045" y="980728"/>
            <a:ext cx="11043152" cy="5738238"/>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0080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342900" indent="-342900">
              <a:lnSpc>
                <a:spcPts val="2600"/>
              </a:lnSpc>
              <a:buFont typeface="Wingdings" panose="05000000000000000000" pitchFamily="2" charset="2"/>
              <a:buChar char="Ø"/>
            </a:pPr>
            <a:r>
              <a:rPr lang="en-US" altLang="zh-CN" sz="2000" b="1" dirty="0">
                <a:solidFill>
                  <a:srgbClr val="FF00FF"/>
                </a:solidFill>
                <a:effectLst>
                  <a:outerShdw blurRad="38100" dist="38100" dir="2700000" algn="tl">
                    <a:srgbClr val="FFFFFF"/>
                  </a:outerShdw>
                </a:effectLst>
                <a:latin typeface="微软雅黑" pitchFamily="34" charset="-122"/>
                <a:ea typeface="微软雅黑" pitchFamily="34" charset="-122"/>
              </a:rPr>
              <a:t>C</a:t>
            </a:r>
            <a:r>
              <a:rPr lang="zh-CN" altLang="zh-CN" sz="2000" b="1" dirty="0">
                <a:solidFill>
                  <a:srgbClr val="FF00FF"/>
                </a:solidFill>
                <a:effectLst>
                  <a:outerShdw blurRad="38100" dist="38100" dir="2700000" algn="tl">
                    <a:srgbClr val="FFFFFF"/>
                  </a:outerShdw>
                </a:effectLst>
                <a:latin typeface="微软雅黑" pitchFamily="34" charset="-122"/>
                <a:ea typeface="微软雅黑" pitchFamily="34" charset="-122"/>
              </a:rPr>
              <a:t>语言程序的结构特点：</a:t>
            </a:r>
          </a:p>
          <a:p>
            <a:pPr marL="800100" lvl="1" indent="-342900">
              <a:lnSpc>
                <a:spcPts val="2600"/>
              </a:lnSpc>
              <a:buClr>
                <a:srgbClr val="7030A0"/>
              </a:buClr>
              <a:buFont typeface="Wingdings" panose="05000000000000000000" pitchFamily="2" charset="2"/>
              <a:buChar char="ü"/>
            </a:pPr>
            <a:r>
              <a:rPr lang="en-US"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C</a:t>
            </a:r>
            <a:r>
              <a:rPr lang="zh-CN"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语言程序是由多个函数构成的。</a:t>
            </a:r>
          </a:p>
          <a:p>
            <a:pPr marL="800100" lvl="1" indent="-342900">
              <a:lnSpc>
                <a:spcPts val="2600"/>
              </a:lnSpc>
              <a:buClr>
                <a:srgbClr val="7030A0"/>
              </a:buClr>
              <a:buFont typeface="Wingdings" panose="05000000000000000000" pitchFamily="2" charset="2"/>
              <a:buChar char="ü"/>
            </a:pPr>
            <a:r>
              <a:rPr lang="zh-CN"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每个</a:t>
            </a:r>
            <a:r>
              <a:rPr lang="en-US"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C</a:t>
            </a:r>
            <a:r>
              <a:rPr lang="zh-CN"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语言程序中有且只有一个</a:t>
            </a:r>
            <a:r>
              <a:rPr lang="en-US"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main</a:t>
            </a:r>
            <a:r>
              <a:rPr lang="zh-CN"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函数。</a:t>
            </a:r>
          </a:p>
          <a:p>
            <a:pPr marL="800100" lvl="1" indent="-342900">
              <a:lnSpc>
                <a:spcPts val="2600"/>
              </a:lnSpc>
              <a:buClr>
                <a:srgbClr val="7030A0"/>
              </a:buClr>
              <a:buFont typeface="Wingdings" panose="05000000000000000000" pitchFamily="2" charset="2"/>
              <a:buChar char="ü"/>
            </a:pPr>
            <a:r>
              <a:rPr lang="en-US"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main</a:t>
            </a:r>
            <a:r>
              <a:rPr lang="zh-CN"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函数是程序的入口和出口。</a:t>
            </a:r>
          </a:p>
          <a:p>
            <a:pPr marL="800100" lvl="1" indent="-342900">
              <a:lnSpc>
                <a:spcPts val="2600"/>
              </a:lnSpc>
              <a:buClr>
                <a:srgbClr val="7030A0"/>
              </a:buClr>
              <a:buFont typeface="Wingdings" panose="05000000000000000000" pitchFamily="2" charset="2"/>
              <a:buChar char="ü"/>
            </a:pPr>
            <a:r>
              <a:rPr lang="zh-CN"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不使用行号，无程序行的概念。</a:t>
            </a:r>
          </a:p>
          <a:p>
            <a:pPr marL="800100" lvl="1" indent="-342900">
              <a:lnSpc>
                <a:spcPts val="2600"/>
              </a:lnSpc>
              <a:buClr>
                <a:srgbClr val="7030A0"/>
              </a:buClr>
              <a:buFont typeface="Wingdings" panose="05000000000000000000" pitchFamily="2" charset="2"/>
              <a:buChar char="ü"/>
            </a:pPr>
            <a:r>
              <a:rPr lang="zh-CN"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程序中可使用空行和空格。</a:t>
            </a:r>
          </a:p>
          <a:p>
            <a:pPr marL="800100" lvl="1" indent="-342900">
              <a:lnSpc>
                <a:spcPts val="2600"/>
              </a:lnSpc>
              <a:buClr>
                <a:srgbClr val="7030A0"/>
              </a:buClr>
              <a:buFont typeface="Wingdings" panose="05000000000000000000" pitchFamily="2" charset="2"/>
              <a:buChar char="ü"/>
            </a:pPr>
            <a:r>
              <a:rPr lang="en-US"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C</a:t>
            </a:r>
            <a:r>
              <a:rPr lang="zh-CN"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语言程序格式常用锯齿形书写格式。</a:t>
            </a:r>
          </a:p>
          <a:p>
            <a:pPr marL="800100" lvl="1" indent="-342900">
              <a:lnSpc>
                <a:spcPts val="2600"/>
              </a:lnSpc>
              <a:buClr>
                <a:srgbClr val="7030A0"/>
              </a:buClr>
              <a:buFont typeface="Wingdings" panose="05000000000000000000" pitchFamily="2" charset="2"/>
              <a:buChar char="ü"/>
            </a:pPr>
            <a:r>
              <a:rPr lang="en-US"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C</a:t>
            </a:r>
            <a:r>
              <a:rPr lang="zh-CN"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语言程序中可加任意多的注释。</a:t>
            </a:r>
          </a:p>
          <a:p>
            <a:pPr marL="800100" lvl="1" indent="-342900">
              <a:lnSpc>
                <a:spcPts val="2600"/>
              </a:lnSpc>
              <a:buClr>
                <a:srgbClr val="7030A0"/>
              </a:buClr>
              <a:buFont typeface="Wingdings" panose="05000000000000000000" pitchFamily="2" charset="2"/>
              <a:buChar char="ü"/>
            </a:pPr>
            <a:r>
              <a:rPr lang="zh-CN"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引用</a:t>
            </a:r>
            <a:r>
              <a:rPr lang="en-US"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C</a:t>
            </a:r>
            <a:r>
              <a:rPr lang="zh-CN"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语言标准库函数，一般要用文件包含预处理命令将其头文件包含进来。</a:t>
            </a:r>
          </a:p>
          <a:p>
            <a:pPr marL="800100" lvl="1" indent="-342900">
              <a:lnSpc>
                <a:spcPts val="2600"/>
              </a:lnSpc>
              <a:buClr>
                <a:srgbClr val="7030A0"/>
              </a:buClr>
              <a:buFont typeface="Wingdings" panose="05000000000000000000" pitchFamily="2" charset="2"/>
              <a:buChar char="ü"/>
            </a:pPr>
            <a:r>
              <a:rPr lang="zh-CN"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用户自定义的函数，必须先定义后使用。</a:t>
            </a:r>
          </a:p>
          <a:p>
            <a:pPr marL="800100" lvl="1" indent="-342900">
              <a:lnSpc>
                <a:spcPts val="2600"/>
              </a:lnSpc>
              <a:buClr>
                <a:srgbClr val="7030A0"/>
              </a:buClr>
              <a:buFont typeface="Wingdings" panose="05000000000000000000" pitchFamily="2" charset="2"/>
              <a:buChar char="ü"/>
            </a:pPr>
            <a:r>
              <a:rPr lang="zh-CN"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变量必须先定义后使用。</a:t>
            </a:r>
          </a:p>
          <a:p>
            <a:pPr marL="800100" lvl="1" indent="-342900">
              <a:lnSpc>
                <a:spcPts val="2600"/>
              </a:lnSpc>
              <a:buClr>
                <a:srgbClr val="7030A0"/>
              </a:buClr>
              <a:buFont typeface="Wingdings" panose="05000000000000000000" pitchFamily="2" charset="2"/>
              <a:buChar char="ü"/>
            </a:pPr>
            <a:r>
              <a:rPr lang="zh-CN"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变量名、函数名必须是合法的标识符，标识符习惯用小写字母，</a:t>
            </a:r>
            <a:r>
              <a:rPr lang="en-US"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C</a:t>
            </a:r>
            <a:r>
              <a:rPr lang="zh-CN"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语言是字母大小写敏感的语言。</a:t>
            </a:r>
          </a:p>
          <a:p>
            <a:pPr marL="800100" lvl="1" indent="-342900">
              <a:lnSpc>
                <a:spcPts val="2600"/>
              </a:lnSpc>
              <a:buClr>
                <a:srgbClr val="7030A0"/>
              </a:buClr>
              <a:buFont typeface="Wingdings" panose="05000000000000000000" pitchFamily="2" charset="2"/>
              <a:buChar char="ü"/>
            </a:pPr>
            <a:r>
              <a:rPr lang="zh-CN"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不能用关键字来命名变量和函数。</a:t>
            </a:r>
          </a:p>
          <a:p>
            <a:pPr marL="800100" lvl="1" indent="-342900">
              <a:lnSpc>
                <a:spcPts val="2600"/>
              </a:lnSpc>
              <a:buClr>
                <a:srgbClr val="7030A0"/>
              </a:buClr>
              <a:buFont typeface="Wingdings" panose="05000000000000000000" pitchFamily="2" charset="2"/>
              <a:buChar char="ü"/>
            </a:pPr>
            <a:r>
              <a:rPr lang="zh-CN"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函数包含两个部分：声明部分和执行部分，在</a:t>
            </a:r>
            <a:r>
              <a:rPr lang="en-US"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C</a:t>
            </a:r>
            <a:r>
              <a:rPr lang="zh-CN"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语言程序中，声明部分在前，执行部分在后，这两部分的顺序不能颠倒，也不能有交叉。</a:t>
            </a:r>
          </a:p>
          <a:p>
            <a:pPr marL="800100" lvl="1" indent="-342900">
              <a:lnSpc>
                <a:spcPts val="2600"/>
              </a:lnSpc>
              <a:buClr>
                <a:srgbClr val="7030A0"/>
              </a:buClr>
              <a:buFont typeface="Wingdings" panose="05000000000000000000" pitchFamily="2" charset="2"/>
              <a:buChar char="ü"/>
            </a:pPr>
            <a:r>
              <a:rPr lang="en-US"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C</a:t>
            </a:r>
            <a:r>
              <a:rPr lang="zh-CN"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语言的语句都是以分号结尾。</a:t>
            </a:r>
          </a:p>
        </p:txBody>
      </p:sp>
      <p:grpSp>
        <p:nvGrpSpPr>
          <p:cNvPr id="7" name="Group 77">
            <a:extLst>
              <a:ext uri="{FF2B5EF4-FFF2-40B4-BE49-F238E27FC236}">
                <a16:creationId xmlns:a16="http://schemas.microsoft.com/office/drawing/2014/main" id="{23F050B0-BB5D-4707-A093-74DE86A18986}"/>
              </a:ext>
            </a:extLst>
          </p:cNvPr>
          <p:cNvGrpSpPr>
            <a:grpSpLocks/>
          </p:cNvGrpSpPr>
          <p:nvPr/>
        </p:nvGrpSpPr>
        <p:grpSpPr bwMode="auto">
          <a:xfrm>
            <a:off x="-2102" y="0"/>
            <a:ext cx="446088" cy="6858000"/>
            <a:chOff x="0" y="0"/>
            <a:chExt cx="281" cy="4320"/>
          </a:xfrm>
        </p:grpSpPr>
        <p:sp>
          <p:nvSpPr>
            <p:cNvPr id="8" name="Text Box 78">
              <a:extLst>
                <a:ext uri="{FF2B5EF4-FFF2-40B4-BE49-F238E27FC236}">
                  <a16:creationId xmlns:a16="http://schemas.microsoft.com/office/drawing/2014/main" id="{09BB5910-0B7D-4F56-9EAF-540D22787591}"/>
                </a:ext>
              </a:extLst>
            </p:cNvPr>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kumimoji="0"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第二章 </a:t>
              </a:r>
            </a:p>
            <a:p>
              <a:pPr eaLnBrk="0" hangingPunct="0">
                <a:spcBef>
                  <a:spcPct val="50000"/>
                </a:spcBef>
              </a:pPr>
              <a:r>
                <a:rPr lang="zh-CN" altLang="en-US" sz="1800" b="1" dirty="0">
                  <a:solidFill>
                    <a:srgbClr val="3333CC"/>
                  </a:solidFill>
                  <a:latin typeface="Verdana" pitchFamily="34" charset="0"/>
                </a:rPr>
                <a:t>程序设计基础</a:t>
              </a:r>
            </a:p>
          </p:txBody>
        </p:sp>
        <p:sp>
          <p:nvSpPr>
            <p:cNvPr id="9" name="Text Box 79">
              <a:extLst>
                <a:ext uri="{FF2B5EF4-FFF2-40B4-BE49-F238E27FC236}">
                  <a16:creationId xmlns:a16="http://schemas.microsoft.com/office/drawing/2014/main" id="{1B5E7C0A-81DA-4020-B097-A36C85B2015E}"/>
                </a:ext>
              </a:extLst>
            </p:cNvPr>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Tree>
    <p:extLst>
      <p:ext uri="{BB962C8B-B14F-4D97-AF65-F5344CB8AC3E}">
        <p14:creationId xmlns:p14="http://schemas.microsoft.com/office/powerpoint/2010/main" val="51722521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1922" name="Text Box 2"/>
          <p:cNvSpPr txBox="1">
            <a:spLocks noChangeArrowheads="1"/>
          </p:cNvSpPr>
          <p:nvPr/>
        </p:nvSpPr>
        <p:spPr bwMode="auto">
          <a:xfrm>
            <a:off x="668827" y="176765"/>
            <a:ext cx="2232248" cy="579438"/>
          </a:xfrm>
          <a:prstGeom prst="rect">
            <a:avLst/>
          </a:prstGeom>
          <a:ln>
            <a:noFill/>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wrap="square">
            <a:spAutoFit/>
          </a:bodyPr>
          <a:lstStyle/>
          <a:p>
            <a:pPr marL="177800" indent="-177800">
              <a:spcBef>
                <a:spcPct val="50000"/>
              </a:spcBef>
              <a:tabLst>
                <a:tab pos="177800" algn="l"/>
              </a:tabLst>
            </a:pPr>
            <a:r>
              <a:rPr kumimoji="0" lang="zh-CN" altLang="en-US" sz="3200" b="1" dirty="0">
                <a:solidFill>
                  <a:srgbClr val="FF3300"/>
                </a:solidFill>
                <a:effectLst>
                  <a:outerShdw blurRad="38100" dist="38100" dir="2700000" algn="tl">
                    <a:srgbClr val="000000"/>
                  </a:outerShdw>
                </a:effectLst>
                <a:ea typeface="隶书" pitchFamily="49" charset="-122"/>
              </a:rPr>
              <a:t>本章小结：</a:t>
            </a:r>
          </a:p>
        </p:txBody>
      </p:sp>
      <p:sp>
        <p:nvSpPr>
          <p:cNvPr id="721938" name="Rectangle 18"/>
          <p:cNvSpPr>
            <a:spLocks noChangeArrowheads="1"/>
          </p:cNvSpPr>
          <p:nvPr/>
        </p:nvSpPr>
        <p:spPr bwMode="auto">
          <a:xfrm>
            <a:off x="739045" y="980728"/>
            <a:ext cx="11043152" cy="1211357"/>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0080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342900" indent="-342900">
              <a:lnSpc>
                <a:spcPts val="3000"/>
              </a:lnSpc>
              <a:buFont typeface="Wingdings" panose="05000000000000000000" pitchFamily="2" charset="2"/>
              <a:buChar char="Ø"/>
            </a:pPr>
            <a:r>
              <a:rPr lang="zh-CN" altLang="en-US" sz="2000" b="1" dirty="0">
                <a:solidFill>
                  <a:srgbClr val="FF00FF"/>
                </a:solidFill>
                <a:effectLst>
                  <a:outerShdw blurRad="38100" dist="38100" dir="2700000" algn="tl">
                    <a:srgbClr val="FFFFFF"/>
                  </a:outerShdw>
                </a:effectLst>
                <a:latin typeface="微软雅黑" pitchFamily="34" charset="-122"/>
                <a:ea typeface="微软雅黑" pitchFamily="34" charset="-122"/>
              </a:rPr>
              <a:t>编程步骤：</a:t>
            </a:r>
            <a:r>
              <a:rPr lang="zh-CN"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编写一个实现某种功能的</a:t>
            </a:r>
            <a:r>
              <a:rPr lang="en-US"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C</a:t>
            </a:r>
            <a:r>
              <a:rPr lang="zh-CN"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语言程序，必须经历</a:t>
            </a:r>
            <a:r>
              <a:rPr lang="zh-CN" altLang="zh-CN" sz="2000" b="1" dirty="0">
                <a:solidFill>
                  <a:srgbClr val="006600"/>
                </a:solidFill>
                <a:effectLst>
                  <a:outerShdw blurRad="38100" dist="38100" dir="2700000" algn="tl">
                    <a:srgbClr val="FFFFFF"/>
                  </a:outerShdw>
                </a:effectLst>
                <a:latin typeface="微软雅黑" pitchFamily="34" charset="-122"/>
                <a:ea typeface="微软雅黑" pitchFamily="34" charset="-122"/>
              </a:rPr>
              <a:t>编辑→编译→链接→运行</a:t>
            </a:r>
            <a:r>
              <a:rPr lang="zh-CN"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这四个步骤，每个步骤将完成不同的功能并生成不同类型的文件，如果其中的某一步出错，则必须回到编辑重新进行调试，所以编写一个正确的</a:t>
            </a:r>
            <a:r>
              <a:rPr lang="en-US"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C</a:t>
            </a:r>
            <a:r>
              <a:rPr lang="zh-CN" altLang="zh-CN" sz="2000" b="1" dirty="0">
                <a:solidFill>
                  <a:srgbClr val="0070C0"/>
                </a:solidFill>
                <a:effectLst>
                  <a:outerShdw blurRad="38100" dist="38100" dir="2700000" algn="tl">
                    <a:srgbClr val="FFFFFF"/>
                  </a:outerShdw>
                </a:effectLst>
                <a:latin typeface="微软雅黑" pitchFamily="34" charset="-122"/>
                <a:ea typeface="微软雅黑" pitchFamily="34" charset="-122"/>
              </a:rPr>
              <a:t>语言程序，调试过程是一个反反复复的过程。</a:t>
            </a:r>
          </a:p>
        </p:txBody>
      </p:sp>
      <p:grpSp>
        <p:nvGrpSpPr>
          <p:cNvPr id="7" name="Group 77">
            <a:extLst>
              <a:ext uri="{FF2B5EF4-FFF2-40B4-BE49-F238E27FC236}">
                <a16:creationId xmlns:a16="http://schemas.microsoft.com/office/drawing/2014/main" id="{23F050B0-BB5D-4707-A093-74DE86A18986}"/>
              </a:ext>
            </a:extLst>
          </p:cNvPr>
          <p:cNvGrpSpPr>
            <a:grpSpLocks/>
          </p:cNvGrpSpPr>
          <p:nvPr/>
        </p:nvGrpSpPr>
        <p:grpSpPr bwMode="auto">
          <a:xfrm>
            <a:off x="-2102" y="0"/>
            <a:ext cx="446088" cy="6858000"/>
            <a:chOff x="0" y="0"/>
            <a:chExt cx="281" cy="4320"/>
          </a:xfrm>
        </p:grpSpPr>
        <p:sp>
          <p:nvSpPr>
            <p:cNvPr id="8" name="Text Box 78">
              <a:extLst>
                <a:ext uri="{FF2B5EF4-FFF2-40B4-BE49-F238E27FC236}">
                  <a16:creationId xmlns:a16="http://schemas.microsoft.com/office/drawing/2014/main" id="{09BB5910-0B7D-4F56-9EAF-540D22787591}"/>
                </a:ext>
              </a:extLst>
            </p:cNvPr>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kumimoji="0"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第二章 </a:t>
              </a:r>
            </a:p>
            <a:p>
              <a:pPr eaLnBrk="0" hangingPunct="0">
                <a:spcBef>
                  <a:spcPct val="50000"/>
                </a:spcBef>
              </a:pPr>
              <a:r>
                <a:rPr lang="zh-CN" altLang="en-US" sz="1800" b="1" dirty="0">
                  <a:solidFill>
                    <a:srgbClr val="3333CC"/>
                  </a:solidFill>
                  <a:latin typeface="Verdana" pitchFamily="34" charset="0"/>
                </a:rPr>
                <a:t>程序设计基础</a:t>
              </a:r>
            </a:p>
          </p:txBody>
        </p:sp>
        <p:sp>
          <p:nvSpPr>
            <p:cNvPr id="9" name="Text Box 79">
              <a:extLst>
                <a:ext uri="{FF2B5EF4-FFF2-40B4-BE49-F238E27FC236}">
                  <a16:creationId xmlns:a16="http://schemas.microsoft.com/office/drawing/2014/main" id="{1B5E7C0A-81DA-4020-B097-A36C85B2015E}"/>
                </a:ext>
              </a:extLst>
            </p:cNvPr>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10" name="Rectangle 76">
            <a:extLst>
              <a:ext uri="{FF2B5EF4-FFF2-40B4-BE49-F238E27FC236}">
                <a16:creationId xmlns:a16="http://schemas.microsoft.com/office/drawing/2014/main" id="{A1F3175E-F7A4-4B7E-96BA-D66C6E540225}"/>
              </a:ext>
            </a:extLst>
          </p:cNvPr>
          <p:cNvSpPr>
            <a:spLocks noChangeArrowheads="1"/>
          </p:cNvSpPr>
          <p:nvPr/>
        </p:nvSpPr>
        <p:spPr bwMode="auto">
          <a:xfrm>
            <a:off x="719479" y="2708920"/>
            <a:ext cx="11062718" cy="461665"/>
          </a:xfrm>
          <a:prstGeom prst="rect">
            <a:avLst/>
          </a:prstGeom>
          <a:solidFill>
            <a:srgbClr val="FF0000"/>
          </a:solidFill>
          <a:ln w="28575">
            <a:solidFill>
              <a:srgbClr val="00CCFF"/>
            </a:solidFill>
            <a:miter lim="800000"/>
            <a:headEnd/>
            <a:tailEnd/>
          </a:ln>
          <a:effectLst/>
        </p:spPr>
        <p:txBody>
          <a:bodyPr wrap="square" anchor="ctr">
            <a:spAutoFit/>
          </a:bodyPr>
          <a:lstStyle/>
          <a:p>
            <a:r>
              <a:rPr lang="zh-CN" altLang="en-US" b="1" dirty="0">
                <a:solidFill>
                  <a:srgbClr val="FFFF00"/>
                </a:solidFill>
                <a:effectLst>
                  <a:outerShdw blurRad="38100" dist="38100" dir="2700000" algn="tl">
                    <a:srgbClr val="000000"/>
                  </a:outerShdw>
                </a:effectLst>
                <a:latin typeface="楷体_GB2312" pitchFamily="49" charset="-122"/>
                <a:ea typeface="楷体_GB2312" pitchFamily="49" charset="-122"/>
              </a:rPr>
              <a:t>习题</a:t>
            </a:r>
            <a:r>
              <a:rPr lang="en-US" altLang="zh-CN" b="1" dirty="0">
                <a:solidFill>
                  <a:srgbClr val="FFFF00"/>
                </a:solidFill>
                <a:effectLst>
                  <a:outerShdw blurRad="38100" dist="38100" dir="2700000" algn="tl">
                    <a:srgbClr val="000000"/>
                  </a:outerShdw>
                </a:effectLst>
                <a:latin typeface="楷体_GB2312" pitchFamily="49" charset="-122"/>
                <a:ea typeface="楷体_GB2312" pitchFamily="49" charset="-122"/>
              </a:rPr>
              <a:t>2</a:t>
            </a:r>
            <a:r>
              <a:rPr lang="zh-CN" altLang="en-US" b="1" dirty="0">
                <a:solidFill>
                  <a:srgbClr val="FFFF00"/>
                </a:solidFill>
                <a:effectLst>
                  <a:outerShdw blurRad="38100" dist="38100" dir="2700000" algn="tl">
                    <a:srgbClr val="000000"/>
                  </a:outerShdw>
                </a:effectLst>
                <a:latin typeface="楷体_GB2312" pitchFamily="49" charset="-122"/>
                <a:ea typeface="楷体_GB2312" pitchFamily="49" charset="-122"/>
              </a:rPr>
              <a:t>：</a:t>
            </a:r>
            <a:r>
              <a:rPr lang="en-US" altLang="zh-CN" b="1" dirty="0">
                <a:solidFill>
                  <a:srgbClr val="FFFF00"/>
                </a:solidFill>
                <a:effectLst>
                  <a:outerShdw blurRad="38100" dist="38100" dir="2700000" algn="tl">
                    <a:srgbClr val="000000"/>
                  </a:outerShdw>
                </a:effectLst>
              </a:rPr>
              <a:t>  1</a:t>
            </a:r>
            <a:r>
              <a:rPr lang="zh-CN" altLang="en-US" b="1" dirty="0">
                <a:solidFill>
                  <a:srgbClr val="FFFF00"/>
                </a:solidFill>
                <a:effectLst>
                  <a:outerShdw blurRad="38100" dist="38100" dir="2700000" algn="tl">
                    <a:srgbClr val="000000"/>
                  </a:outerShdw>
                </a:effectLst>
              </a:rPr>
              <a:t>、</a:t>
            </a:r>
            <a:r>
              <a:rPr lang="en-US" altLang="zh-CN" b="1" dirty="0">
                <a:solidFill>
                  <a:srgbClr val="FFFF00"/>
                </a:solidFill>
                <a:effectLst>
                  <a:outerShdw blurRad="38100" dist="38100" dir="2700000" algn="tl">
                    <a:srgbClr val="000000"/>
                  </a:outerShdw>
                </a:effectLst>
              </a:rPr>
              <a:t>2</a:t>
            </a:r>
            <a:r>
              <a:rPr lang="zh-CN" altLang="en-US" b="1" dirty="0">
                <a:solidFill>
                  <a:srgbClr val="FFFF00"/>
                </a:solidFill>
                <a:effectLst>
                  <a:outerShdw blurRad="38100" dist="38100" dir="2700000" algn="tl">
                    <a:srgbClr val="000000"/>
                  </a:outerShdw>
                </a:effectLst>
              </a:rPr>
              <a:t>、</a:t>
            </a:r>
            <a:r>
              <a:rPr lang="en-US" altLang="zh-CN" b="1" dirty="0">
                <a:solidFill>
                  <a:srgbClr val="FFFF00"/>
                </a:solidFill>
                <a:effectLst>
                  <a:outerShdw blurRad="38100" dist="38100" dir="2700000" algn="tl">
                    <a:srgbClr val="000000"/>
                  </a:outerShdw>
                </a:effectLst>
              </a:rPr>
              <a:t>3</a:t>
            </a:r>
            <a:r>
              <a:rPr lang="en-US" altLang="zh-CN" b="1" dirty="0">
                <a:solidFill>
                  <a:srgbClr val="FF6600"/>
                </a:solidFill>
                <a:latin typeface="楷体_GB2312" pitchFamily="49" charset="-122"/>
                <a:ea typeface="楷体_GB2312" pitchFamily="49" charset="-122"/>
              </a:rPr>
              <a:t> </a:t>
            </a:r>
          </a:p>
        </p:txBody>
      </p:sp>
    </p:spTree>
    <p:extLst>
      <p:ext uri="{BB962C8B-B14F-4D97-AF65-F5344CB8AC3E}">
        <p14:creationId xmlns:p14="http://schemas.microsoft.com/office/powerpoint/2010/main" val="21732192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3" name="Rectangle 23"/>
          <p:cNvSpPr>
            <a:spLocks noChangeArrowheads="1"/>
          </p:cNvSpPr>
          <p:nvPr/>
        </p:nvSpPr>
        <p:spPr bwMode="auto">
          <a:xfrm>
            <a:off x="1076527" y="3841751"/>
            <a:ext cx="10563045" cy="2290763"/>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28575">
            <a:solidFill>
              <a:srgbClr val="FF33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lIns="18000"/>
          <a:lstStyle/>
          <a:p>
            <a:pPr marL="539750" lvl="1" indent="-361950">
              <a:spcBef>
                <a:spcPct val="20000"/>
              </a:spcBef>
              <a:buClr>
                <a:srgbClr val="FF66FF"/>
              </a:buClr>
              <a:buFont typeface="Wingdings" pitchFamily="2" charset="2"/>
              <a:buChar char="ü"/>
            </a:pPr>
            <a:r>
              <a:rPr lang="zh-CN" altLang="en-US" b="1" dirty="0">
                <a:effectLst>
                  <a:outerShdw blurRad="38100" dist="38100" dir="2700000" algn="tl">
                    <a:srgbClr val="FFFFFF"/>
                  </a:outerShdw>
                </a:effectLst>
                <a:latin typeface="+mn-lt"/>
                <a:ea typeface="楷体" pitchFamily="49" charset="-122"/>
              </a:rPr>
              <a:t>了解程序设计语言的发展及其特点；</a:t>
            </a:r>
          </a:p>
          <a:p>
            <a:pPr marL="539750" lvl="1" indent="-361950">
              <a:spcBef>
                <a:spcPct val="20000"/>
              </a:spcBef>
              <a:buClr>
                <a:srgbClr val="FF66FF"/>
              </a:buClr>
              <a:buFont typeface="Wingdings" pitchFamily="2" charset="2"/>
              <a:buChar char="ü"/>
            </a:pPr>
            <a:r>
              <a:rPr lang="zh-CN" altLang="en-US" b="1" dirty="0">
                <a:effectLst>
                  <a:outerShdw blurRad="38100" dist="38100" dir="2700000" algn="tl">
                    <a:srgbClr val="FFFFFF"/>
                  </a:outerShdw>
                </a:effectLst>
                <a:latin typeface="+mn-lt"/>
                <a:ea typeface="楷体" pitchFamily="49" charset="-122"/>
              </a:rPr>
              <a:t>掌握机器语言、汇编语言和高级语言的差异；</a:t>
            </a:r>
          </a:p>
          <a:p>
            <a:pPr marL="539750" lvl="1" indent="-361950">
              <a:spcBef>
                <a:spcPct val="20000"/>
              </a:spcBef>
              <a:buClr>
                <a:srgbClr val="FF66FF"/>
              </a:buClr>
              <a:buFont typeface="Wingdings" pitchFamily="2" charset="2"/>
              <a:buChar char="ü"/>
            </a:pPr>
            <a:r>
              <a:rPr lang="zh-CN" altLang="en-US" b="1" dirty="0">
                <a:effectLst>
                  <a:outerShdw blurRad="38100" dist="38100" dir="2700000" algn="tl">
                    <a:srgbClr val="FFFFFF"/>
                  </a:outerShdw>
                </a:effectLst>
                <a:latin typeface="+mn-lt"/>
                <a:ea typeface="楷体" pitchFamily="49" charset="-122"/>
              </a:rPr>
              <a:t>了解</a:t>
            </a:r>
            <a:r>
              <a:rPr lang="en-US" altLang="zh-CN" b="1" dirty="0">
                <a:effectLst>
                  <a:outerShdw blurRad="38100" dist="38100" dir="2700000" algn="tl">
                    <a:srgbClr val="FFFFFF"/>
                  </a:outerShdw>
                </a:effectLst>
                <a:latin typeface="+mn-lt"/>
                <a:ea typeface="楷体" pitchFamily="49" charset="-122"/>
              </a:rPr>
              <a:t>C</a:t>
            </a:r>
            <a:r>
              <a:rPr lang="zh-CN" altLang="en-US" b="1" dirty="0">
                <a:effectLst>
                  <a:outerShdw blurRad="38100" dist="38100" dir="2700000" algn="tl">
                    <a:srgbClr val="FFFFFF"/>
                  </a:outerShdw>
                </a:effectLst>
                <a:latin typeface="+mn-lt"/>
                <a:ea typeface="楷体" pitchFamily="49" charset="-122"/>
              </a:rPr>
              <a:t>语言的发展历史及特点和应用；</a:t>
            </a:r>
          </a:p>
          <a:p>
            <a:pPr marL="539750" lvl="1" indent="-361950">
              <a:spcBef>
                <a:spcPct val="20000"/>
              </a:spcBef>
              <a:buClr>
                <a:srgbClr val="FF66FF"/>
              </a:buClr>
              <a:buFont typeface="Wingdings" pitchFamily="2" charset="2"/>
              <a:buChar char="ü"/>
            </a:pPr>
            <a:r>
              <a:rPr lang="zh-CN" altLang="en-US" b="1" dirty="0">
                <a:effectLst>
                  <a:outerShdw blurRad="38100" dist="38100" dir="2700000" algn="tl">
                    <a:srgbClr val="FFFFFF"/>
                  </a:outerShdw>
                </a:effectLst>
                <a:latin typeface="+mn-lt"/>
                <a:ea typeface="楷体" pitchFamily="49" charset="-122"/>
              </a:rPr>
              <a:t>掌握</a:t>
            </a:r>
            <a:r>
              <a:rPr lang="en-US" altLang="zh-CN" b="1" dirty="0">
                <a:effectLst>
                  <a:outerShdw blurRad="38100" dist="38100" dir="2700000" algn="tl">
                    <a:srgbClr val="FFFFFF"/>
                  </a:outerShdw>
                </a:effectLst>
                <a:latin typeface="+mn-lt"/>
                <a:ea typeface="楷体" pitchFamily="49" charset="-122"/>
              </a:rPr>
              <a:t>C</a:t>
            </a:r>
            <a:r>
              <a:rPr lang="zh-CN" altLang="en-US" b="1" dirty="0">
                <a:effectLst>
                  <a:outerShdw blurRad="38100" dist="38100" dir="2700000" algn="tl">
                    <a:srgbClr val="FFFFFF"/>
                  </a:outerShdw>
                </a:effectLst>
                <a:latin typeface="+mn-lt"/>
                <a:ea typeface="楷体" pitchFamily="49" charset="-122"/>
              </a:rPr>
              <a:t>语言程序的基本结构；</a:t>
            </a:r>
          </a:p>
          <a:p>
            <a:pPr marL="539750" lvl="1" indent="-361950">
              <a:spcBef>
                <a:spcPct val="20000"/>
              </a:spcBef>
              <a:buClr>
                <a:srgbClr val="FF66FF"/>
              </a:buClr>
              <a:buFont typeface="Wingdings" pitchFamily="2" charset="2"/>
              <a:buChar char="ü"/>
            </a:pPr>
            <a:r>
              <a:rPr lang="zh-CN" altLang="en-US" b="1" dirty="0">
                <a:effectLst>
                  <a:outerShdw blurRad="38100" dist="38100" dir="2700000" algn="tl">
                    <a:srgbClr val="FFFFFF"/>
                  </a:outerShdw>
                </a:effectLst>
                <a:latin typeface="+mn-lt"/>
                <a:ea typeface="楷体" pitchFamily="49" charset="-122"/>
              </a:rPr>
              <a:t>掌握编写</a:t>
            </a:r>
            <a:r>
              <a:rPr lang="en-US" altLang="zh-CN" b="1" dirty="0">
                <a:effectLst>
                  <a:outerShdw blurRad="38100" dist="38100" dir="2700000" algn="tl">
                    <a:srgbClr val="FFFFFF"/>
                  </a:outerShdw>
                </a:effectLst>
                <a:latin typeface="+mn-lt"/>
                <a:ea typeface="楷体" pitchFamily="49" charset="-122"/>
              </a:rPr>
              <a:t>C</a:t>
            </a:r>
            <a:r>
              <a:rPr lang="zh-CN" altLang="en-US" b="1" dirty="0">
                <a:effectLst>
                  <a:outerShdw blurRad="38100" dist="38100" dir="2700000" algn="tl">
                    <a:srgbClr val="FFFFFF"/>
                  </a:outerShdw>
                </a:effectLst>
                <a:latin typeface="+mn-lt"/>
                <a:ea typeface="楷体" pitchFamily="49" charset="-122"/>
              </a:rPr>
              <a:t>程序的基本步骤和调试过程。</a:t>
            </a:r>
          </a:p>
        </p:txBody>
      </p:sp>
      <p:sp>
        <p:nvSpPr>
          <p:cNvPr id="675847" name="Rectangle 7"/>
          <p:cNvSpPr>
            <a:spLocks noChangeArrowheads="1"/>
          </p:cNvSpPr>
          <p:nvPr/>
        </p:nvSpPr>
        <p:spPr bwMode="auto">
          <a:xfrm>
            <a:off x="1079451" y="873427"/>
            <a:ext cx="10561165" cy="2051517"/>
          </a:xfrm>
          <a:prstGeom prst="rect">
            <a:avLst/>
          </a:prstGeom>
          <a:ln w="381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style>
          <a:lnRef idx="1">
            <a:schemeClr val="accent1"/>
          </a:lnRef>
          <a:fillRef idx="2">
            <a:schemeClr val="accent1"/>
          </a:fillRef>
          <a:effectRef idx="1">
            <a:schemeClr val="accent1"/>
          </a:effectRef>
          <a:fontRef idx="minor">
            <a:schemeClr val="dk1"/>
          </a:fontRef>
        </p:style>
        <p:txBody>
          <a:bodyPr/>
          <a:lstStyle/>
          <a:p>
            <a:pPr>
              <a:lnSpc>
                <a:spcPts val="3500"/>
              </a:lnSpc>
              <a:spcBef>
                <a:spcPct val="20000"/>
              </a:spcBef>
              <a:buFont typeface="Wingdings" pitchFamily="2" charset="2"/>
              <a:buNone/>
            </a:pPr>
            <a:r>
              <a:rPr lang="en-US" altLang="zh-CN" b="1" dirty="0">
                <a:effectLst>
                  <a:outerShdw blurRad="38100" dist="38100" dir="2700000" algn="tl">
                    <a:srgbClr val="FFFFFF"/>
                  </a:outerShdw>
                </a:effectLst>
                <a:ea typeface="楷体" pitchFamily="49" charset="-122"/>
              </a:rPr>
              <a:t>        </a:t>
            </a:r>
            <a:r>
              <a:rPr lang="zh-CN" altLang="en-US" b="1" dirty="0">
                <a:effectLst>
                  <a:outerShdw blurRad="38100" dist="38100" dir="2700000" algn="tl">
                    <a:srgbClr val="FFFFFF"/>
                  </a:outerShdw>
                </a:effectLst>
                <a:ea typeface="楷体" pitchFamily="49" charset="-122"/>
              </a:rPr>
              <a:t>另外，本章我们将带领大家来实际感受一下</a:t>
            </a:r>
            <a:r>
              <a:rPr lang="en-US" altLang="zh-CN" b="1" dirty="0">
                <a:effectLst>
                  <a:outerShdw blurRad="38100" dist="38100" dir="2700000" algn="tl">
                    <a:srgbClr val="FFFFFF"/>
                  </a:outerShdw>
                </a:effectLst>
                <a:ea typeface="楷体" pitchFamily="49" charset="-122"/>
              </a:rPr>
              <a:t>C</a:t>
            </a:r>
            <a:r>
              <a:rPr lang="zh-CN" altLang="en-US" b="1" dirty="0">
                <a:effectLst>
                  <a:outerShdw blurRad="38100" dist="38100" dir="2700000" algn="tl">
                    <a:srgbClr val="FFFFFF"/>
                  </a:outerShdw>
                </a:effectLst>
                <a:ea typeface="楷体" pitchFamily="49" charset="-122"/>
              </a:rPr>
              <a:t>语言程序是一个什么样子，它的</a:t>
            </a:r>
            <a:r>
              <a:rPr lang="zh-CN" altLang="en-US" b="1" dirty="0">
                <a:solidFill>
                  <a:srgbClr val="FF6600"/>
                </a:solidFill>
                <a:effectLst>
                  <a:outerShdw blurRad="38100" dist="38100" dir="2700000" algn="tl">
                    <a:srgbClr val="000000"/>
                  </a:outerShdw>
                </a:effectLst>
                <a:ea typeface="楷体" pitchFamily="49" charset="-122"/>
              </a:rPr>
              <a:t>结构特点</a:t>
            </a:r>
            <a:r>
              <a:rPr lang="zh-CN" altLang="en-US" b="1" dirty="0">
                <a:effectLst>
                  <a:outerShdw blurRad="38100" dist="38100" dir="2700000" algn="tl">
                    <a:srgbClr val="FFFFFF"/>
                  </a:outerShdw>
                </a:effectLst>
                <a:ea typeface="楷体" pitchFamily="49" charset="-122"/>
              </a:rPr>
              <a:t>是什么，这是我们进行</a:t>
            </a:r>
            <a:r>
              <a:rPr lang="en-US" altLang="zh-CN" b="1" dirty="0">
                <a:effectLst>
                  <a:outerShdw blurRad="38100" dist="38100" dir="2700000" algn="tl">
                    <a:srgbClr val="FFFFFF"/>
                  </a:outerShdw>
                </a:effectLst>
                <a:ea typeface="楷体" pitchFamily="49" charset="-122"/>
              </a:rPr>
              <a:t>C</a:t>
            </a:r>
            <a:r>
              <a:rPr lang="zh-CN" altLang="en-US" b="1" dirty="0">
                <a:effectLst>
                  <a:outerShdw blurRad="38100" dist="38100" dir="2700000" algn="tl">
                    <a:srgbClr val="FFFFFF"/>
                  </a:outerShdw>
                </a:effectLst>
                <a:ea typeface="楷体" pitchFamily="49" charset="-122"/>
              </a:rPr>
              <a:t>语言程序设计必须遵循的规范。</a:t>
            </a:r>
          </a:p>
          <a:p>
            <a:pPr>
              <a:lnSpc>
                <a:spcPts val="3500"/>
              </a:lnSpc>
              <a:spcBef>
                <a:spcPct val="20000"/>
              </a:spcBef>
              <a:buFont typeface="Wingdings" pitchFamily="2" charset="2"/>
              <a:buNone/>
            </a:pPr>
            <a:r>
              <a:rPr lang="zh-CN" altLang="en-US" b="1" dirty="0">
                <a:effectLst>
                  <a:outerShdw blurRad="38100" dist="38100" dir="2700000" algn="tl">
                    <a:srgbClr val="FFFFFF"/>
                  </a:outerShdw>
                </a:effectLst>
                <a:ea typeface="楷体" pitchFamily="49" charset="-122"/>
              </a:rPr>
              <a:t>        最后，我们应该掌握的是如何来</a:t>
            </a:r>
            <a:r>
              <a:rPr lang="zh-CN" altLang="en-US" b="1" dirty="0">
                <a:solidFill>
                  <a:srgbClr val="FF6600"/>
                </a:solidFill>
                <a:effectLst>
                  <a:outerShdw blurRad="38100" dist="38100" dir="2700000" algn="tl">
                    <a:srgbClr val="000000"/>
                  </a:outerShdw>
                </a:effectLst>
                <a:ea typeface="楷体" pitchFamily="49" charset="-122"/>
              </a:rPr>
              <a:t>编写和调试一个</a:t>
            </a:r>
            <a:r>
              <a:rPr lang="en-US" altLang="zh-CN" b="1" dirty="0">
                <a:solidFill>
                  <a:srgbClr val="FF6600"/>
                </a:solidFill>
                <a:effectLst>
                  <a:outerShdw blurRad="38100" dist="38100" dir="2700000" algn="tl">
                    <a:srgbClr val="000000"/>
                  </a:outerShdw>
                </a:effectLst>
                <a:ea typeface="楷体" pitchFamily="49" charset="-122"/>
              </a:rPr>
              <a:t>C</a:t>
            </a:r>
            <a:r>
              <a:rPr lang="zh-CN" altLang="en-US" b="1" dirty="0">
                <a:solidFill>
                  <a:srgbClr val="FF6600"/>
                </a:solidFill>
                <a:effectLst>
                  <a:outerShdw blurRad="38100" dist="38100" dir="2700000" algn="tl">
                    <a:srgbClr val="000000"/>
                  </a:outerShdw>
                </a:effectLst>
                <a:ea typeface="楷体" pitchFamily="49" charset="-122"/>
              </a:rPr>
              <a:t>语言程序</a:t>
            </a:r>
            <a:r>
              <a:rPr lang="zh-CN" altLang="en-US" b="1" dirty="0">
                <a:effectLst>
                  <a:outerShdw blurRad="38100" dist="38100" dir="2700000" algn="tl">
                    <a:srgbClr val="FFFFFF"/>
                  </a:outerShdw>
                </a:effectLst>
                <a:ea typeface="楷体" pitchFamily="49" charset="-122"/>
              </a:rPr>
              <a:t>，这是我们每一个</a:t>
            </a:r>
            <a:r>
              <a:rPr lang="en-US" altLang="zh-CN" b="1" dirty="0">
                <a:effectLst>
                  <a:outerShdw blurRad="38100" dist="38100" dir="2700000" algn="tl">
                    <a:srgbClr val="FFFFFF"/>
                  </a:outerShdw>
                </a:effectLst>
                <a:ea typeface="楷体" pitchFamily="49" charset="-122"/>
              </a:rPr>
              <a:t>C</a:t>
            </a:r>
            <a:r>
              <a:rPr lang="zh-CN" altLang="en-US" b="1" dirty="0">
                <a:effectLst>
                  <a:outerShdw blurRad="38100" dist="38100" dir="2700000" algn="tl">
                    <a:srgbClr val="FFFFFF"/>
                  </a:outerShdw>
                </a:effectLst>
                <a:ea typeface="楷体" pitchFamily="49" charset="-122"/>
              </a:rPr>
              <a:t>语言程序员所必须具备的基本功。</a:t>
            </a:r>
            <a:r>
              <a:rPr lang="zh-CN" altLang="en-US" sz="3600" b="1" dirty="0">
                <a:effectLst>
                  <a:outerShdw blurRad="38100" dist="38100" dir="2700000" algn="tl">
                    <a:srgbClr val="FFFFFF"/>
                  </a:outerShdw>
                </a:effectLst>
                <a:ea typeface="楷体" pitchFamily="49" charset="-122"/>
              </a:rPr>
              <a:t> </a:t>
            </a:r>
          </a:p>
        </p:txBody>
      </p:sp>
      <p:sp>
        <p:nvSpPr>
          <p:cNvPr id="675861" name="Text Box 21"/>
          <p:cNvSpPr txBox="1">
            <a:spLocks noChangeArrowheads="1"/>
          </p:cNvSpPr>
          <p:nvPr/>
        </p:nvSpPr>
        <p:spPr bwMode="auto">
          <a:xfrm>
            <a:off x="523185" y="188641"/>
            <a:ext cx="2811289" cy="579437"/>
          </a:xfrm>
          <a:prstGeom prst="rect">
            <a:avLst/>
          </a:prstGeom>
          <a:noFill/>
          <a:ln w="57150">
            <a:noFill/>
            <a:miter lim="800000"/>
            <a:headEnd/>
            <a:tailEnd/>
          </a:ln>
          <a:effectLst/>
        </p:spPr>
        <p:txBody>
          <a:bodyPr wrap="square">
            <a:spAutoFit/>
          </a:bodyPr>
          <a:lstStyle/>
          <a:p>
            <a:pPr marL="177800" indent="-177800">
              <a:spcBef>
                <a:spcPct val="50000"/>
              </a:spcBef>
              <a:buFont typeface="Wingdings" pitchFamily="2" charset="2"/>
              <a:buChar char="u"/>
              <a:tabLst>
                <a:tab pos="177800" algn="l"/>
              </a:tabLst>
            </a:pPr>
            <a:r>
              <a:rPr kumimoji="0" lang="zh-CN" altLang="en-US" sz="3200" b="1" dirty="0">
                <a:solidFill>
                  <a:srgbClr val="FF3300"/>
                </a:solidFill>
                <a:effectLst>
                  <a:outerShdw blurRad="38100" dist="38100" dir="2700000" algn="tl">
                    <a:srgbClr val="000000"/>
                  </a:outerShdw>
                </a:effectLst>
                <a:latin typeface="Arial" pitchFamily="34" charset="0"/>
                <a:ea typeface="隶书" pitchFamily="49" charset="-122"/>
              </a:rPr>
              <a:t>学习的意义</a:t>
            </a:r>
            <a:r>
              <a:rPr kumimoji="0" lang="zh-CN" altLang="en-US" b="1" dirty="0">
                <a:effectLst>
                  <a:outerShdw blurRad="38100" dist="38100" dir="2700000" algn="tl">
                    <a:srgbClr val="FFFFFF"/>
                  </a:outerShdw>
                </a:effectLst>
              </a:rPr>
              <a:t>   </a:t>
            </a:r>
            <a:endParaRPr kumimoji="0" lang="zh-CN" altLang="en-US" dirty="0"/>
          </a:p>
        </p:txBody>
      </p:sp>
      <p:sp>
        <p:nvSpPr>
          <p:cNvPr id="675862" name="Text Box 22"/>
          <p:cNvSpPr txBox="1">
            <a:spLocks noChangeArrowheads="1"/>
          </p:cNvSpPr>
          <p:nvPr/>
        </p:nvSpPr>
        <p:spPr bwMode="auto">
          <a:xfrm>
            <a:off x="542235" y="3170239"/>
            <a:ext cx="4105275" cy="579437"/>
          </a:xfrm>
          <a:prstGeom prst="rect">
            <a:avLst/>
          </a:prstGeom>
          <a:noFill/>
          <a:ln w="57150">
            <a:noFill/>
            <a:miter lim="800000"/>
            <a:headEnd/>
            <a:tailEnd/>
          </a:ln>
          <a:effectLst/>
        </p:spPr>
        <p:txBody>
          <a:bodyPr>
            <a:spAutoFit/>
          </a:bodyPr>
          <a:lstStyle/>
          <a:p>
            <a:pPr marL="177800" indent="-177800">
              <a:spcBef>
                <a:spcPct val="50000"/>
              </a:spcBef>
              <a:buFont typeface="Wingdings" pitchFamily="2" charset="2"/>
              <a:buChar char="u"/>
              <a:tabLst>
                <a:tab pos="177800" algn="l"/>
              </a:tabLst>
            </a:pPr>
            <a:r>
              <a:rPr kumimoji="0" lang="zh-CN" altLang="en-US" sz="3200" b="1">
                <a:solidFill>
                  <a:srgbClr val="FF3300"/>
                </a:solidFill>
                <a:effectLst>
                  <a:outerShdw blurRad="38100" dist="38100" dir="2700000" algn="tl">
                    <a:srgbClr val="000000"/>
                  </a:outerShdw>
                </a:effectLst>
                <a:latin typeface="隶书" pitchFamily="49" charset="-122"/>
                <a:ea typeface="隶书" pitchFamily="49" charset="-122"/>
              </a:rPr>
              <a:t>学习目标</a:t>
            </a:r>
            <a:r>
              <a:rPr kumimoji="0" lang="zh-CN" altLang="en-US" b="1">
                <a:effectLst>
                  <a:outerShdw blurRad="38100" dist="38100" dir="2700000" algn="tl">
                    <a:srgbClr val="FFFFFF"/>
                  </a:outerShdw>
                </a:effectLst>
                <a:latin typeface="隶书" pitchFamily="49" charset="-122"/>
                <a:ea typeface="隶书" pitchFamily="49" charset="-122"/>
              </a:rPr>
              <a:t>   </a:t>
            </a:r>
            <a:endParaRPr kumimoji="0" lang="zh-CN" altLang="en-US">
              <a:latin typeface="隶书" pitchFamily="49" charset="-122"/>
              <a:ea typeface="隶书" pitchFamily="49" charset="-122"/>
            </a:endParaRPr>
          </a:p>
        </p:txBody>
      </p:sp>
      <p:grpSp>
        <p:nvGrpSpPr>
          <p:cNvPr id="675864" name="Group 24"/>
          <p:cNvGrpSpPr>
            <a:grpSpLocks/>
          </p:cNvGrpSpPr>
          <p:nvPr/>
        </p:nvGrpSpPr>
        <p:grpSpPr bwMode="auto">
          <a:xfrm>
            <a:off x="-13391" y="0"/>
            <a:ext cx="446088" cy="6858000"/>
            <a:chOff x="0" y="0"/>
            <a:chExt cx="281" cy="4320"/>
          </a:xfrm>
        </p:grpSpPr>
        <p:sp>
          <p:nvSpPr>
            <p:cNvPr id="675865" name="Text Box 25"/>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kumimoji="0"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第二章 </a:t>
              </a:r>
            </a:p>
            <a:p>
              <a:pPr eaLnBrk="0" hangingPunct="0">
                <a:spcBef>
                  <a:spcPct val="50000"/>
                </a:spcBef>
              </a:pPr>
              <a:r>
                <a:rPr lang="zh-CN" altLang="en-US" sz="1800" b="1" dirty="0">
                  <a:solidFill>
                    <a:srgbClr val="3333CC"/>
                  </a:solidFill>
                  <a:latin typeface="Verdana" pitchFamily="34" charset="0"/>
                </a:rPr>
                <a:t>程序设计基础</a:t>
              </a:r>
            </a:p>
          </p:txBody>
        </p:sp>
        <p:sp>
          <p:nvSpPr>
            <p:cNvPr id="675866" name="Text Box 26"/>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7890" name="Text Box 2"/>
          <p:cNvSpPr txBox="1">
            <a:spLocks noChangeArrowheads="1"/>
          </p:cNvSpPr>
          <p:nvPr/>
        </p:nvSpPr>
        <p:spPr bwMode="auto">
          <a:xfrm>
            <a:off x="551760" y="330200"/>
            <a:ext cx="3889375" cy="579438"/>
          </a:xfrm>
          <a:prstGeom prst="rect">
            <a:avLst/>
          </a:prstGeom>
          <a:noFill/>
          <a:ln w="57150">
            <a:noFill/>
            <a:miter lim="800000"/>
            <a:headEnd/>
            <a:tailEnd/>
          </a:ln>
          <a:effectLst/>
        </p:spPr>
        <p:txBody>
          <a:bodyPr>
            <a:spAutoFit/>
          </a:bodyPr>
          <a:lstStyle/>
          <a:p>
            <a:pPr marL="177800" indent="-177800">
              <a:spcBef>
                <a:spcPct val="50000"/>
              </a:spcBef>
              <a:buFont typeface="Wingdings" pitchFamily="2" charset="2"/>
              <a:buChar char="u"/>
              <a:tabLst>
                <a:tab pos="177800" algn="l"/>
              </a:tabLst>
            </a:pPr>
            <a:r>
              <a:rPr kumimoji="0" lang="zh-CN" altLang="en-US" sz="3200" b="1">
                <a:solidFill>
                  <a:srgbClr val="FF3300"/>
                </a:solidFill>
                <a:effectLst>
                  <a:outerShdw blurRad="38100" dist="38100" dir="2700000" algn="tl">
                    <a:srgbClr val="000000"/>
                  </a:outerShdw>
                </a:effectLst>
                <a:latin typeface="Arial" pitchFamily="34" charset="0"/>
                <a:ea typeface="隶书" pitchFamily="49" charset="-122"/>
              </a:rPr>
              <a:t>学习内容</a:t>
            </a:r>
            <a:r>
              <a:rPr kumimoji="0" lang="zh-CN" altLang="en-US" b="1">
                <a:effectLst>
                  <a:outerShdw blurRad="38100" dist="38100" dir="2700000" algn="tl">
                    <a:srgbClr val="FFFFFF"/>
                  </a:outerShdw>
                </a:effectLst>
              </a:rPr>
              <a:t>  </a:t>
            </a:r>
            <a:endParaRPr kumimoji="0" lang="zh-CN" altLang="en-US"/>
          </a:p>
        </p:txBody>
      </p:sp>
      <p:sp>
        <p:nvSpPr>
          <p:cNvPr id="677891" name="Rectangle 3"/>
          <p:cNvSpPr>
            <a:spLocks noChangeArrowheads="1"/>
          </p:cNvSpPr>
          <p:nvPr/>
        </p:nvSpPr>
        <p:spPr bwMode="auto">
          <a:xfrm>
            <a:off x="1127448" y="1052737"/>
            <a:ext cx="10513168" cy="1944563"/>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28575">
            <a:solidFill>
              <a:srgbClr val="FF3300"/>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lIns="18000"/>
          <a:lstStyle/>
          <a:p>
            <a:pPr marL="633413" lvl="1" indent="-457200">
              <a:spcBef>
                <a:spcPct val="20000"/>
              </a:spcBef>
              <a:buClr>
                <a:srgbClr val="FF66FF"/>
              </a:buClr>
              <a:buFont typeface="Wingdings" pitchFamily="2" charset="2"/>
              <a:buChar char="Ø"/>
            </a:pPr>
            <a:r>
              <a:rPr lang="zh-CN" altLang="en-US" b="1" dirty="0">
                <a:effectLst>
                  <a:outerShdw blurRad="38100" dist="38100" dir="2700000" algn="tl">
                    <a:srgbClr val="FFFFFF"/>
                  </a:outerShdw>
                </a:effectLst>
                <a:latin typeface="+mn-lt"/>
                <a:ea typeface="楷体" pitchFamily="49" charset="-122"/>
              </a:rPr>
              <a:t>程序设计语言的发展及其特点</a:t>
            </a:r>
          </a:p>
          <a:p>
            <a:pPr marL="633413" lvl="1" indent="-457200">
              <a:spcBef>
                <a:spcPct val="20000"/>
              </a:spcBef>
              <a:buClr>
                <a:srgbClr val="FF66FF"/>
              </a:buClr>
              <a:buFont typeface="Wingdings" pitchFamily="2" charset="2"/>
              <a:buChar char="Ø"/>
            </a:pPr>
            <a:r>
              <a:rPr lang="en-US" altLang="zh-CN" b="1" dirty="0">
                <a:effectLst>
                  <a:outerShdw blurRad="38100" dist="38100" dir="2700000" algn="tl">
                    <a:srgbClr val="FFFFFF"/>
                  </a:outerShdw>
                </a:effectLst>
                <a:latin typeface="+mn-lt"/>
                <a:ea typeface="楷体" pitchFamily="49" charset="-122"/>
              </a:rPr>
              <a:t>C</a:t>
            </a:r>
            <a:r>
              <a:rPr lang="zh-CN" altLang="en-US" b="1" dirty="0">
                <a:effectLst>
                  <a:outerShdw blurRad="38100" dist="38100" dir="2700000" algn="tl">
                    <a:srgbClr val="FFFFFF"/>
                  </a:outerShdw>
                </a:effectLst>
                <a:latin typeface="+mn-lt"/>
                <a:ea typeface="楷体" pitchFamily="49" charset="-122"/>
              </a:rPr>
              <a:t>语言的发展及其特点和应用</a:t>
            </a:r>
          </a:p>
          <a:p>
            <a:pPr marL="633413" lvl="1" indent="-457200">
              <a:spcBef>
                <a:spcPct val="20000"/>
              </a:spcBef>
              <a:buClr>
                <a:srgbClr val="FF66FF"/>
              </a:buClr>
              <a:buFont typeface="Wingdings" pitchFamily="2" charset="2"/>
              <a:buChar char="Ø"/>
            </a:pPr>
            <a:r>
              <a:rPr lang="en-US" altLang="zh-CN" b="1" dirty="0">
                <a:effectLst>
                  <a:outerShdw blurRad="38100" dist="38100" dir="2700000" algn="tl">
                    <a:srgbClr val="FFFFFF"/>
                  </a:outerShdw>
                </a:effectLst>
                <a:latin typeface="+mn-lt"/>
                <a:ea typeface="楷体" pitchFamily="49" charset="-122"/>
              </a:rPr>
              <a:t>C</a:t>
            </a:r>
            <a:r>
              <a:rPr lang="zh-CN" altLang="en-US" b="1" dirty="0">
                <a:effectLst>
                  <a:outerShdw blurRad="38100" dist="38100" dir="2700000" algn="tl">
                    <a:srgbClr val="FFFFFF"/>
                  </a:outerShdw>
                </a:effectLst>
                <a:latin typeface="+mn-lt"/>
                <a:ea typeface="楷体" pitchFamily="49" charset="-122"/>
              </a:rPr>
              <a:t>语言程序的基本结构</a:t>
            </a:r>
          </a:p>
          <a:p>
            <a:pPr marL="633413" lvl="1" indent="-457200">
              <a:spcBef>
                <a:spcPct val="20000"/>
              </a:spcBef>
              <a:buClr>
                <a:srgbClr val="FF66FF"/>
              </a:buClr>
              <a:buFont typeface="Wingdings" pitchFamily="2" charset="2"/>
              <a:buChar char="Ø"/>
            </a:pPr>
            <a:r>
              <a:rPr lang="zh-CN" altLang="en-US" b="1" dirty="0">
                <a:effectLst>
                  <a:outerShdw blurRad="38100" dist="38100" dir="2700000" algn="tl">
                    <a:srgbClr val="FFFFFF"/>
                  </a:outerShdw>
                </a:effectLst>
                <a:latin typeface="+mn-lt"/>
                <a:ea typeface="楷体" pitchFamily="49" charset="-122"/>
              </a:rPr>
              <a:t>编制</a:t>
            </a:r>
            <a:r>
              <a:rPr lang="en-US" altLang="zh-CN" b="1" dirty="0">
                <a:effectLst>
                  <a:outerShdw blurRad="38100" dist="38100" dir="2700000" algn="tl">
                    <a:srgbClr val="FFFFFF"/>
                  </a:outerShdw>
                </a:effectLst>
                <a:latin typeface="+mn-lt"/>
                <a:ea typeface="楷体" pitchFamily="49" charset="-122"/>
              </a:rPr>
              <a:t>C</a:t>
            </a:r>
            <a:r>
              <a:rPr lang="zh-CN" altLang="en-US" b="1" dirty="0">
                <a:effectLst>
                  <a:outerShdw blurRad="38100" dist="38100" dir="2700000" algn="tl">
                    <a:srgbClr val="FFFFFF"/>
                  </a:outerShdw>
                </a:effectLst>
                <a:latin typeface="+mn-lt"/>
                <a:ea typeface="楷体" pitchFamily="49" charset="-122"/>
              </a:rPr>
              <a:t>语言程序的基本步骤</a:t>
            </a:r>
          </a:p>
        </p:txBody>
      </p:sp>
      <p:sp>
        <p:nvSpPr>
          <p:cNvPr id="677899" name="AutoShape 11"/>
          <p:cNvSpPr>
            <a:spLocks noChangeArrowheads="1"/>
          </p:cNvSpPr>
          <p:nvPr/>
        </p:nvSpPr>
        <p:spPr bwMode="auto">
          <a:xfrm>
            <a:off x="2037660" y="4005263"/>
            <a:ext cx="6696075" cy="1871662"/>
          </a:xfrm>
          <a:prstGeom prst="cloudCallout">
            <a:avLst>
              <a:gd name="adj1" fmla="val 10195"/>
              <a:gd name="adj2" fmla="val -157939"/>
            </a:avLst>
          </a:prstGeom>
          <a:solidFill>
            <a:srgbClr val="00B0F0"/>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zh-CN" altLang="en-US" sz="2800" b="1" dirty="0">
                <a:solidFill>
                  <a:srgbClr val="FF0000"/>
                </a:solidFill>
                <a:ea typeface="隶书" pitchFamily="49" charset="-122"/>
              </a:rPr>
              <a:t>了解历史</a:t>
            </a:r>
            <a:r>
              <a:rPr lang="en-US" altLang="zh-CN" sz="2800" b="1" dirty="0">
                <a:solidFill>
                  <a:srgbClr val="FF0000"/>
                </a:solidFill>
                <a:ea typeface="隶书" pitchFamily="49" charset="-122"/>
              </a:rPr>
              <a:t>……</a:t>
            </a:r>
          </a:p>
          <a:p>
            <a:pPr algn="ctr"/>
            <a:r>
              <a:rPr kumimoji="0" lang="zh-CN" altLang="en-US" sz="2800" b="1" dirty="0">
                <a:solidFill>
                  <a:srgbClr val="FF0000"/>
                </a:solidFill>
                <a:ea typeface="隶书" pitchFamily="49" charset="-122"/>
              </a:rPr>
              <a:t>抓住现在</a:t>
            </a:r>
            <a:r>
              <a:rPr kumimoji="0" lang="en-US" altLang="zh-CN" sz="2800" b="1" dirty="0">
                <a:solidFill>
                  <a:srgbClr val="FF0000"/>
                </a:solidFill>
                <a:ea typeface="隶书" pitchFamily="49" charset="-122"/>
              </a:rPr>
              <a:t>……</a:t>
            </a:r>
          </a:p>
          <a:p>
            <a:pPr algn="ctr"/>
            <a:r>
              <a:rPr kumimoji="0" lang="zh-CN" altLang="en-US" sz="2800" b="1" dirty="0">
                <a:solidFill>
                  <a:srgbClr val="FF0000"/>
                </a:solidFill>
                <a:ea typeface="隶书" pitchFamily="49" charset="-122"/>
              </a:rPr>
              <a:t>展望未来</a:t>
            </a:r>
            <a:r>
              <a:rPr kumimoji="0" lang="en-US" altLang="zh-CN" sz="2800" b="1" dirty="0">
                <a:solidFill>
                  <a:srgbClr val="FF0000"/>
                </a:solidFill>
                <a:ea typeface="隶书" pitchFamily="49" charset="-122"/>
              </a:rPr>
              <a:t>……</a:t>
            </a:r>
          </a:p>
        </p:txBody>
      </p:sp>
      <p:grpSp>
        <p:nvGrpSpPr>
          <p:cNvPr id="677900" name="Group 12"/>
          <p:cNvGrpSpPr>
            <a:grpSpLocks/>
          </p:cNvGrpSpPr>
          <p:nvPr/>
        </p:nvGrpSpPr>
        <p:grpSpPr bwMode="auto">
          <a:xfrm>
            <a:off x="-13391" y="0"/>
            <a:ext cx="446088" cy="6858000"/>
            <a:chOff x="0" y="0"/>
            <a:chExt cx="281" cy="4320"/>
          </a:xfrm>
        </p:grpSpPr>
        <p:sp>
          <p:nvSpPr>
            <p:cNvPr id="677901" name="Text Box 13"/>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kumimoji="0"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第二章 </a:t>
              </a:r>
            </a:p>
            <a:p>
              <a:pPr eaLnBrk="0" hangingPunct="0">
                <a:spcBef>
                  <a:spcPct val="50000"/>
                </a:spcBef>
              </a:pPr>
              <a:r>
                <a:rPr lang="zh-CN" altLang="en-US" sz="1800" b="1" dirty="0">
                  <a:solidFill>
                    <a:srgbClr val="3333CC"/>
                  </a:solidFill>
                  <a:latin typeface="Verdana" pitchFamily="34" charset="0"/>
                </a:rPr>
                <a:t>程序设计基础</a:t>
              </a:r>
            </a:p>
          </p:txBody>
        </p:sp>
        <p:sp>
          <p:nvSpPr>
            <p:cNvPr id="677902" name="Text Box 14"/>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77891"/>
                                        </p:tgtEl>
                                        <p:attrNameLst>
                                          <p:attrName>style.visibility</p:attrName>
                                        </p:attrNameLst>
                                      </p:cBhvr>
                                      <p:to>
                                        <p:strVal val="visible"/>
                                      </p:to>
                                    </p:set>
                                    <p:animEffect transition="in" filter="diamond(in)">
                                      <p:cBhvr>
                                        <p:cTn id="7" dur="2000"/>
                                        <p:tgtEl>
                                          <p:spTgt spid="677891"/>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77899"/>
                                        </p:tgtEl>
                                        <p:attrNameLst>
                                          <p:attrName>style.visibility</p:attrName>
                                        </p:attrNameLst>
                                      </p:cBhvr>
                                      <p:to>
                                        <p:strVal val="visible"/>
                                      </p:to>
                                    </p:set>
                                    <p:anim calcmode="lin" valueType="num">
                                      <p:cBhvr additive="base">
                                        <p:cTn id="12" dur="500" fill="hold"/>
                                        <p:tgtEl>
                                          <p:spTgt spid="677899"/>
                                        </p:tgtEl>
                                        <p:attrNameLst>
                                          <p:attrName>ppt_x</p:attrName>
                                        </p:attrNameLst>
                                      </p:cBhvr>
                                      <p:tavLst>
                                        <p:tav tm="0">
                                          <p:val>
                                            <p:strVal val="#ppt_x"/>
                                          </p:val>
                                        </p:tav>
                                        <p:tav tm="100000">
                                          <p:val>
                                            <p:strVal val="#ppt_x"/>
                                          </p:val>
                                        </p:tav>
                                      </p:tavLst>
                                    </p:anim>
                                    <p:anim calcmode="lin" valueType="num">
                                      <p:cBhvr additive="base">
                                        <p:cTn id="13" dur="500" fill="hold"/>
                                        <p:tgtEl>
                                          <p:spTgt spid="677899"/>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7891" grpId="0" animBg="1"/>
      <p:bldP spid="677899"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 name="Rectangle 2">
            <a:extLst>
              <a:ext uri="{FF2B5EF4-FFF2-40B4-BE49-F238E27FC236}">
                <a16:creationId xmlns:a16="http://schemas.microsoft.com/office/drawing/2014/main" id="{D0DBAA16-BEAC-4567-944C-2B9681D87F75}"/>
              </a:ext>
            </a:extLst>
          </p:cNvPr>
          <p:cNvSpPr txBox="1">
            <a:spLocks noChangeArrowheads="1"/>
          </p:cNvSpPr>
          <p:nvPr/>
        </p:nvSpPr>
        <p:spPr bwMode="auto">
          <a:xfrm>
            <a:off x="684213" y="333375"/>
            <a:ext cx="7772400" cy="647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b="1">
                <a:solidFill>
                  <a:schemeClr val="tx1"/>
                </a:solidFill>
                <a:effectLst>
                  <a:outerShdw blurRad="38100" dist="38100" dir="2700000" algn="tl">
                    <a:srgbClr val="FFFFFF"/>
                  </a:outerShdw>
                </a:effectLst>
                <a:latin typeface="+mn-lt"/>
                <a:ea typeface="+mn-ea"/>
                <a:cs typeface="+mn-cs"/>
              </a:defRPr>
            </a:lvl1pPr>
            <a:lvl2pPr marL="742950" indent="-285750" algn="l" rtl="0" fontAlgn="base">
              <a:spcBef>
                <a:spcPct val="20000"/>
              </a:spcBef>
              <a:spcAft>
                <a:spcPct val="0"/>
              </a:spcAft>
              <a:buChar char="–"/>
              <a:defRPr kumimoji="1" sz="2800" b="1">
                <a:solidFill>
                  <a:schemeClr val="tx1"/>
                </a:solidFill>
                <a:effectLst>
                  <a:outerShdw blurRad="38100" dist="38100" dir="2700000" algn="tl">
                    <a:srgbClr val="FFFFFF"/>
                  </a:outerShdw>
                </a:effectLst>
                <a:latin typeface="+mn-lt"/>
                <a:ea typeface="+mn-ea"/>
              </a:defRPr>
            </a:lvl2pPr>
            <a:lvl3pPr marL="1143000" indent="-228600" algn="l" rtl="0" fontAlgn="base">
              <a:spcBef>
                <a:spcPct val="20000"/>
              </a:spcBef>
              <a:spcAft>
                <a:spcPct val="0"/>
              </a:spcAft>
              <a:buChar char="•"/>
              <a:defRPr kumimoji="1" sz="2400" b="1">
                <a:solidFill>
                  <a:schemeClr val="tx1"/>
                </a:solidFill>
                <a:effectLst>
                  <a:outerShdw blurRad="38100" dist="38100" dir="2700000" algn="tl">
                    <a:srgbClr val="FFFFFF"/>
                  </a:outerShdw>
                </a:effectLst>
                <a:latin typeface="+mn-lt"/>
                <a:ea typeface="+mn-ea"/>
              </a:defRPr>
            </a:lvl3pPr>
            <a:lvl4pPr marL="16002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4pPr>
            <a:lvl5pPr marL="20574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5pPr>
            <a:lvl6pPr marL="25146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6pPr>
            <a:lvl7pPr marL="29718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7pPr>
            <a:lvl8pPr marL="34290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8pPr>
            <a:lvl9pPr marL="38862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9pPr>
          </a:lstStyle>
          <a:p>
            <a:pPr algn="just">
              <a:buFontTx/>
              <a:buNone/>
            </a:pPr>
            <a:r>
              <a:rPr lang="en-US" altLang="zh-CN" kern="0">
                <a:solidFill>
                  <a:srgbClr val="FF0000"/>
                </a:solidFill>
                <a:effectLst>
                  <a:outerShdw blurRad="38100" dist="38100" dir="2700000" algn="tl">
                    <a:srgbClr val="000000"/>
                  </a:outerShdw>
                </a:effectLst>
                <a:latin typeface="隶书" pitchFamily="49" charset="-122"/>
                <a:ea typeface="隶书" pitchFamily="49" charset="-122"/>
              </a:rPr>
              <a:t>2.1  </a:t>
            </a:r>
            <a:r>
              <a:rPr lang="zh-CN" altLang="en-US" kern="0">
                <a:solidFill>
                  <a:srgbClr val="FF0000"/>
                </a:solidFill>
                <a:effectLst>
                  <a:outerShdw blurRad="38100" dist="38100" dir="2700000" algn="tl">
                    <a:srgbClr val="000000"/>
                  </a:outerShdw>
                </a:effectLst>
                <a:latin typeface="隶书" pitchFamily="49" charset="-122"/>
                <a:ea typeface="隶书" pitchFamily="49" charset="-122"/>
              </a:rPr>
              <a:t>程序设计语言的发展及其特点</a:t>
            </a:r>
            <a:endParaRPr lang="zh-CN" altLang="en-US" kern="0" dirty="0">
              <a:solidFill>
                <a:srgbClr val="FF0000"/>
              </a:solidFill>
              <a:effectLst>
                <a:outerShdw blurRad="38100" dist="38100" dir="2700000" algn="tl">
                  <a:srgbClr val="000000"/>
                </a:outerShdw>
              </a:effectLst>
              <a:latin typeface="隶书" pitchFamily="49" charset="-122"/>
              <a:ea typeface="隶书" pitchFamily="49" charset="-122"/>
            </a:endParaRPr>
          </a:p>
        </p:txBody>
      </p:sp>
      <p:grpSp>
        <p:nvGrpSpPr>
          <p:cNvPr id="41" name="Group 3">
            <a:extLst>
              <a:ext uri="{FF2B5EF4-FFF2-40B4-BE49-F238E27FC236}">
                <a16:creationId xmlns:a16="http://schemas.microsoft.com/office/drawing/2014/main" id="{C8DD3839-04A2-4EBF-A739-EB398DBA2E85}"/>
              </a:ext>
            </a:extLst>
          </p:cNvPr>
          <p:cNvGrpSpPr>
            <a:grpSpLocks/>
          </p:cNvGrpSpPr>
          <p:nvPr/>
        </p:nvGrpSpPr>
        <p:grpSpPr bwMode="auto">
          <a:xfrm>
            <a:off x="2328530" y="1989138"/>
            <a:ext cx="7943934" cy="2686658"/>
            <a:chOff x="847" y="2496"/>
            <a:chExt cx="4193" cy="1118"/>
          </a:xfrm>
        </p:grpSpPr>
        <p:sp>
          <p:nvSpPr>
            <p:cNvPr id="42" name="Text Box 4">
              <a:extLst>
                <a:ext uri="{FF2B5EF4-FFF2-40B4-BE49-F238E27FC236}">
                  <a16:creationId xmlns:a16="http://schemas.microsoft.com/office/drawing/2014/main" id="{2996E82A-D602-43F2-B20A-E26763E859A9}"/>
                </a:ext>
              </a:extLst>
            </p:cNvPr>
            <p:cNvSpPr txBox="1">
              <a:spLocks noChangeArrowheads="1"/>
            </p:cNvSpPr>
            <p:nvPr/>
          </p:nvSpPr>
          <p:spPr bwMode="auto">
            <a:xfrm>
              <a:off x="847" y="2496"/>
              <a:ext cx="292" cy="1118"/>
            </a:xfrm>
            <a:prstGeom prst="rect">
              <a:avLst/>
            </a:prstGeom>
            <a:solidFill>
              <a:srgbClr val="FFFF99"/>
            </a:solidFill>
            <a:ln w="12700" cap="sq">
              <a:miter lim="800000"/>
              <a:headEnd type="none" w="sm" len="sm"/>
              <a:tailEnd type="none" w="sm" len="sm"/>
            </a:ln>
            <a:effectLst/>
            <a:scene3d>
              <a:camera prst="legacyObliqueTopRight"/>
              <a:lightRig rig="legacyFlat2" dir="t"/>
            </a:scene3d>
            <a:sp3d extrusionH="227000" prstMaterial="legacyMatte">
              <a:bevelT w="13500" h="13500" prst="angle"/>
              <a:bevelB w="13500" h="13500" prst="angle"/>
              <a:extrusionClr>
                <a:srgbClr val="FFFF99"/>
              </a:extrusionClr>
            </a:sp3d>
          </p:spPr>
          <p:txBody>
            <a:bodyPr vert="eaVert" anchor="ctr">
              <a:spAutoFit/>
              <a:flatTx/>
            </a:bodyPr>
            <a:lstStyle/>
            <a:p>
              <a:pPr algn="ctr"/>
              <a:r>
                <a:rPr lang="zh-CN" altLang="en-US" b="1" dirty="0">
                  <a:effectLst>
                    <a:outerShdw blurRad="38100" dist="38100" dir="2700000" algn="tl">
                      <a:srgbClr val="FFFFFF"/>
                    </a:outerShdw>
                  </a:effectLst>
                  <a:latin typeface="微软雅黑" panose="020B0503020204020204" pitchFamily="34" charset="-122"/>
                  <a:ea typeface="微软雅黑" panose="020B0503020204020204" pitchFamily="34" charset="-122"/>
                </a:rPr>
                <a:t>机器语言</a:t>
              </a:r>
            </a:p>
          </p:txBody>
        </p:sp>
        <p:sp>
          <p:nvSpPr>
            <p:cNvPr id="43" name="Text Box 5">
              <a:extLst>
                <a:ext uri="{FF2B5EF4-FFF2-40B4-BE49-F238E27FC236}">
                  <a16:creationId xmlns:a16="http://schemas.microsoft.com/office/drawing/2014/main" id="{B8CB53CA-F168-4512-A704-75FEA936AC11}"/>
                </a:ext>
              </a:extLst>
            </p:cNvPr>
            <p:cNvSpPr txBox="1">
              <a:spLocks noChangeArrowheads="1"/>
            </p:cNvSpPr>
            <p:nvPr/>
          </p:nvSpPr>
          <p:spPr bwMode="auto">
            <a:xfrm>
              <a:off x="1903" y="2496"/>
              <a:ext cx="292" cy="1118"/>
            </a:xfrm>
            <a:prstGeom prst="rect">
              <a:avLst/>
            </a:prstGeom>
            <a:solidFill>
              <a:srgbClr val="FFCC99"/>
            </a:solidFill>
            <a:ln w="12700" cap="sq">
              <a:miter lim="800000"/>
              <a:headEnd type="none" w="sm" len="sm"/>
              <a:tailEnd type="none" w="sm" len="sm"/>
            </a:ln>
            <a:effectLst/>
            <a:scene3d>
              <a:camera prst="legacyObliqueTopRight"/>
              <a:lightRig rig="legacyFlat2" dir="t"/>
            </a:scene3d>
            <a:sp3d extrusionH="227000" prstMaterial="legacyMatte">
              <a:bevelT w="13500" h="13500" prst="angle"/>
              <a:bevelB w="13500" h="13500" prst="angle"/>
              <a:extrusionClr>
                <a:srgbClr val="FFCC99"/>
              </a:extrusionClr>
            </a:sp3d>
          </p:spPr>
          <p:txBody>
            <a:bodyPr vert="eaVert" anchor="ctr">
              <a:spAutoFit/>
              <a:flatTx/>
            </a:bodyPr>
            <a:lstStyle/>
            <a:p>
              <a:pPr algn="ctr"/>
              <a:r>
                <a:rPr lang="zh-CN" altLang="en-US" b="1" dirty="0">
                  <a:effectLst>
                    <a:outerShdw blurRad="38100" dist="38100" dir="2700000" algn="tl">
                      <a:srgbClr val="FFFFFF"/>
                    </a:outerShdw>
                  </a:effectLst>
                  <a:latin typeface="微软雅黑" panose="020B0503020204020204" pitchFamily="34" charset="-122"/>
                  <a:ea typeface="微软雅黑" panose="020B0503020204020204" pitchFamily="34" charset="-122"/>
                </a:rPr>
                <a:t>汇编语言</a:t>
              </a:r>
            </a:p>
          </p:txBody>
        </p:sp>
        <p:sp>
          <p:nvSpPr>
            <p:cNvPr id="44" name="Text Box 6">
              <a:extLst>
                <a:ext uri="{FF2B5EF4-FFF2-40B4-BE49-F238E27FC236}">
                  <a16:creationId xmlns:a16="http://schemas.microsoft.com/office/drawing/2014/main" id="{892192DC-7613-4739-8F20-88754F9B4DB5}"/>
                </a:ext>
              </a:extLst>
            </p:cNvPr>
            <p:cNvSpPr txBox="1">
              <a:spLocks noChangeArrowheads="1"/>
            </p:cNvSpPr>
            <p:nvPr/>
          </p:nvSpPr>
          <p:spPr bwMode="auto">
            <a:xfrm>
              <a:off x="2959" y="2496"/>
              <a:ext cx="292" cy="1118"/>
            </a:xfrm>
            <a:prstGeom prst="rect">
              <a:avLst/>
            </a:prstGeom>
            <a:solidFill>
              <a:srgbClr val="00FFFF"/>
            </a:solidFill>
            <a:ln w="12700" cap="sq">
              <a:miter lim="800000"/>
              <a:headEnd type="none" w="sm" len="sm"/>
              <a:tailEnd type="none" w="sm" len="sm"/>
            </a:ln>
            <a:effectLst/>
            <a:scene3d>
              <a:camera prst="legacyObliqueTopRight"/>
              <a:lightRig rig="legacyFlat2" dir="t"/>
            </a:scene3d>
            <a:sp3d extrusionH="227000" prstMaterial="legacyMatte">
              <a:bevelT w="13500" h="13500" prst="angle"/>
              <a:bevelB w="13500" h="13500" prst="angle"/>
              <a:extrusionClr>
                <a:srgbClr val="00FFFF"/>
              </a:extrusionClr>
            </a:sp3d>
          </p:spPr>
          <p:txBody>
            <a:bodyPr vert="eaVert" anchor="ctr">
              <a:spAutoFit/>
              <a:flatTx/>
            </a:bodyPr>
            <a:lstStyle/>
            <a:p>
              <a:pPr algn="ctr"/>
              <a:r>
                <a:rPr lang="zh-CN" altLang="en-US" b="1">
                  <a:effectLst>
                    <a:outerShdw blurRad="38100" dist="38100" dir="2700000" algn="tl">
                      <a:srgbClr val="FFFFFF"/>
                    </a:outerShdw>
                  </a:effectLst>
                  <a:latin typeface="微软雅黑" panose="020B0503020204020204" pitchFamily="34" charset="-122"/>
                  <a:ea typeface="微软雅黑" panose="020B0503020204020204" pitchFamily="34" charset="-122"/>
                </a:rPr>
                <a:t>高级语言</a:t>
              </a:r>
            </a:p>
          </p:txBody>
        </p:sp>
        <p:sp>
          <p:nvSpPr>
            <p:cNvPr id="45" name="AutoShape 7">
              <a:extLst>
                <a:ext uri="{FF2B5EF4-FFF2-40B4-BE49-F238E27FC236}">
                  <a16:creationId xmlns:a16="http://schemas.microsoft.com/office/drawing/2014/main" id="{01EFB6AF-5FBB-412F-8DF2-53B82D3AB26C}"/>
                </a:ext>
              </a:extLst>
            </p:cNvPr>
            <p:cNvSpPr>
              <a:spLocks noChangeArrowheads="1"/>
            </p:cNvSpPr>
            <p:nvPr/>
          </p:nvSpPr>
          <p:spPr bwMode="auto">
            <a:xfrm>
              <a:off x="1296" y="2976"/>
              <a:ext cx="480" cy="192"/>
            </a:xfrm>
            <a:prstGeom prst="rightArrow">
              <a:avLst>
                <a:gd name="adj1" fmla="val 50000"/>
                <a:gd name="adj2" fmla="val 62500"/>
              </a:avLst>
            </a:prstGeom>
            <a:solidFill>
              <a:schemeClr val="accent1"/>
            </a:solidFill>
            <a:ln w="12700" cap="sq">
              <a:solidFill>
                <a:schemeClr val="tx1"/>
              </a:solidFill>
              <a:miter lim="800000"/>
              <a:headEnd type="none" w="sm" len="sm"/>
              <a:tailEnd type="none" w="sm" len="sm"/>
            </a:ln>
            <a:effec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6" name="AutoShape 8">
              <a:extLst>
                <a:ext uri="{FF2B5EF4-FFF2-40B4-BE49-F238E27FC236}">
                  <a16:creationId xmlns:a16="http://schemas.microsoft.com/office/drawing/2014/main" id="{C0ADE445-3659-489E-855F-18CD552576B3}"/>
                </a:ext>
              </a:extLst>
            </p:cNvPr>
            <p:cNvSpPr>
              <a:spLocks noChangeArrowheads="1"/>
            </p:cNvSpPr>
            <p:nvPr/>
          </p:nvSpPr>
          <p:spPr bwMode="auto">
            <a:xfrm>
              <a:off x="2400" y="2976"/>
              <a:ext cx="480" cy="192"/>
            </a:xfrm>
            <a:prstGeom prst="rightArrow">
              <a:avLst>
                <a:gd name="adj1" fmla="val 50000"/>
                <a:gd name="adj2" fmla="val 62500"/>
              </a:avLst>
            </a:prstGeom>
            <a:solidFill>
              <a:schemeClr val="accent1"/>
            </a:solidFill>
            <a:ln w="12700" cap="sq">
              <a:solidFill>
                <a:schemeClr val="tx1"/>
              </a:solidFill>
              <a:miter lim="800000"/>
              <a:headEnd type="none" w="sm" len="sm"/>
              <a:tailEnd type="none" w="sm" len="sm"/>
            </a:ln>
            <a:effec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7" name="Text Box 9">
              <a:extLst>
                <a:ext uri="{FF2B5EF4-FFF2-40B4-BE49-F238E27FC236}">
                  <a16:creationId xmlns:a16="http://schemas.microsoft.com/office/drawing/2014/main" id="{7C50F7F2-F7DB-41A3-A089-4C6AAABC2DA6}"/>
                </a:ext>
              </a:extLst>
            </p:cNvPr>
            <p:cNvSpPr txBox="1">
              <a:spLocks noChangeArrowheads="1"/>
            </p:cNvSpPr>
            <p:nvPr/>
          </p:nvSpPr>
          <p:spPr bwMode="auto">
            <a:xfrm>
              <a:off x="3888" y="2692"/>
              <a:ext cx="1152" cy="192"/>
            </a:xfrm>
            <a:prstGeom prst="rect">
              <a:avLst/>
            </a:prstGeom>
            <a:solidFill>
              <a:srgbClr val="CC99FF"/>
            </a:solidFill>
            <a:ln w="12700" cap="sq">
              <a:miter lim="800000"/>
              <a:headEnd type="none" w="sm" len="sm"/>
              <a:tailEnd type="none" w="sm" len="sm"/>
            </a:ln>
            <a:effectLst/>
            <a:scene3d>
              <a:camera prst="legacyObliqueTopRight"/>
              <a:lightRig rig="legacyFlat2" dir="t"/>
            </a:scene3d>
            <a:sp3d extrusionH="227000" prstMaterial="legacyMatte">
              <a:bevelT w="13500" h="13500" prst="angle"/>
              <a:bevelB w="13500" h="13500" prst="angle"/>
              <a:extrusionClr>
                <a:srgbClr val="CC99FF"/>
              </a:extrusionClr>
            </a:sp3d>
          </p:spPr>
          <p:txBody>
            <a:bodyPr anchor="ctr">
              <a:spAutoFit/>
              <a:flatTx/>
            </a:bodyPr>
            <a:lstStyle/>
            <a:p>
              <a:pPr algn="ctr">
                <a:spcBef>
                  <a:spcPct val="50000"/>
                </a:spcBef>
              </a:pPr>
              <a:r>
                <a:rPr lang="zh-CN" altLang="en-US" b="1">
                  <a:effectLst>
                    <a:outerShdw blurRad="38100" dist="38100" dir="2700000" algn="tl">
                      <a:srgbClr val="FFFFFF"/>
                    </a:outerShdw>
                  </a:effectLst>
                  <a:latin typeface="微软雅黑" panose="020B0503020204020204" pitchFamily="34" charset="-122"/>
                  <a:ea typeface="微软雅黑" panose="020B0503020204020204" pitchFamily="34" charset="-122"/>
                </a:rPr>
                <a:t>面向过程</a:t>
              </a:r>
            </a:p>
          </p:txBody>
        </p:sp>
        <p:sp>
          <p:nvSpPr>
            <p:cNvPr id="48" name="Text Box 10">
              <a:extLst>
                <a:ext uri="{FF2B5EF4-FFF2-40B4-BE49-F238E27FC236}">
                  <a16:creationId xmlns:a16="http://schemas.microsoft.com/office/drawing/2014/main" id="{83F6DA4F-7D20-4491-9221-8C9426EBF34D}"/>
                </a:ext>
              </a:extLst>
            </p:cNvPr>
            <p:cNvSpPr txBox="1">
              <a:spLocks noChangeArrowheads="1"/>
            </p:cNvSpPr>
            <p:nvPr/>
          </p:nvSpPr>
          <p:spPr bwMode="auto">
            <a:xfrm>
              <a:off x="3888" y="3364"/>
              <a:ext cx="1152" cy="192"/>
            </a:xfrm>
            <a:prstGeom prst="rect">
              <a:avLst/>
            </a:prstGeom>
            <a:solidFill>
              <a:srgbClr val="FF99CC"/>
            </a:solidFill>
            <a:ln w="12700" cap="sq">
              <a:miter lim="800000"/>
              <a:headEnd type="none" w="sm" len="sm"/>
              <a:tailEnd type="none" w="sm" len="sm"/>
            </a:ln>
            <a:effectLst/>
            <a:scene3d>
              <a:camera prst="legacyObliqueTopRight"/>
              <a:lightRig rig="legacyFlat2" dir="t"/>
            </a:scene3d>
            <a:sp3d extrusionH="227000" prstMaterial="legacyMatte">
              <a:bevelT w="13500" h="13500" prst="angle"/>
              <a:bevelB w="13500" h="13500" prst="angle"/>
              <a:extrusionClr>
                <a:srgbClr val="FF99CC"/>
              </a:extrusionClr>
            </a:sp3d>
          </p:spPr>
          <p:txBody>
            <a:bodyPr anchor="ctr">
              <a:spAutoFit/>
              <a:flatTx/>
            </a:bodyPr>
            <a:lstStyle/>
            <a:p>
              <a:pPr algn="ctr">
                <a:spcBef>
                  <a:spcPct val="50000"/>
                </a:spcBef>
              </a:pPr>
              <a:r>
                <a:rPr lang="zh-CN" altLang="en-US" b="1">
                  <a:effectLst>
                    <a:outerShdw blurRad="38100" dist="38100" dir="2700000" algn="tl">
                      <a:srgbClr val="FFFFFF"/>
                    </a:outerShdw>
                  </a:effectLst>
                  <a:latin typeface="微软雅黑" panose="020B0503020204020204" pitchFamily="34" charset="-122"/>
                  <a:ea typeface="微软雅黑" panose="020B0503020204020204" pitchFamily="34" charset="-122"/>
                </a:rPr>
                <a:t>面向对象</a:t>
              </a:r>
            </a:p>
          </p:txBody>
        </p:sp>
        <p:sp>
          <p:nvSpPr>
            <p:cNvPr id="49" name="AutoShape 11">
              <a:extLst>
                <a:ext uri="{FF2B5EF4-FFF2-40B4-BE49-F238E27FC236}">
                  <a16:creationId xmlns:a16="http://schemas.microsoft.com/office/drawing/2014/main" id="{72A05DBE-5C7D-439F-836B-DFD61A03FEBF}"/>
                </a:ext>
              </a:extLst>
            </p:cNvPr>
            <p:cNvSpPr>
              <a:spLocks noChangeArrowheads="1"/>
            </p:cNvSpPr>
            <p:nvPr/>
          </p:nvSpPr>
          <p:spPr bwMode="auto">
            <a:xfrm rot="1521747">
              <a:off x="3408" y="3216"/>
              <a:ext cx="480" cy="192"/>
            </a:xfrm>
            <a:prstGeom prst="rightArrow">
              <a:avLst>
                <a:gd name="adj1" fmla="val 50000"/>
                <a:gd name="adj2" fmla="val 62500"/>
              </a:avLst>
            </a:prstGeom>
            <a:solidFill>
              <a:schemeClr val="accent1"/>
            </a:solidFill>
            <a:ln w="12700" cap="sq">
              <a:solidFill>
                <a:schemeClr val="tx1"/>
              </a:solidFill>
              <a:miter lim="800000"/>
              <a:headEnd type="none" w="sm" len="sm"/>
              <a:tailEnd type="none" w="sm" len="sm"/>
            </a:ln>
            <a:effec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0" name="AutoShape 12">
              <a:extLst>
                <a:ext uri="{FF2B5EF4-FFF2-40B4-BE49-F238E27FC236}">
                  <a16:creationId xmlns:a16="http://schemas.microsoft.com/office/drawing/2014/main" id="{AD4E8848-DDA0-4585-8A58-464A9657EC93}"/>
                </a:ext>
              </a:extLst>
            </p:cNvPr>
            <p:cNvSpPr>
              <a:spLocks noChangeArrowheads="1"/>
            </p:cNvSpPr>
            <p:nvPr/>
          </p:nvSpPr>
          <p:spPr bwMode="auto">
            <a:xfrm rot="-2247786">
              <a:off x="3408" y="2784"/>
              <a:ext cx="480" cy="192"/>
            </a:xfrm>
            <a:prstGeom prst="rightArrow">
              <a:avLst>
                <a:gd name="adj1" fmla="val 50000"/>
                <a:gd name="adj2" fmla="val 62500"/>
              </a:avLst>
            </a:prstGeom>
            <a:solidFill>
              <a:schemeClr val="accent1"/>
            </a:solidFill>
            <a:ln w="12700" cap="sq">
              <a:solidFill>
                <a:schemeClr val="tx1"/>
              </a:solidFill>
              <a:miter lim="800000"/>
              <a:headEnd type="none" w="sm" len="sm"/>
              <a:tailEnd type="none" w="sm" len="sm"/>
            </a:ln>
            <a:effec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51" name="AutoShape 13">
            <a:extLst>
              <a:ext uri="{FF2B5EF4-FFF2-40B4-BE49-F238E27FC236}">
                <a16:creationId xmlns:a16="http://schemas.microsoft.com/office/drawing/2014/main" id="{232EF16B-E541-4CC0-B2BA-A22E56A3F077}"/>
              </a:ext>
            </a:extLst>
          </p:cNvPr>
          <p:cNvSpPr>
            <a:spLocks noChangeArrowheads="1"/>
          </p:cNvSpPr>
          <p:nvPr/>
        </p:nvSpPr>
        <p:spPr bwMode="auto">
          <a:xfrm>
            <a:off x="1789197" y="5003342"/>
            <a:ext cx="6827083" cy="1225550"/>
          </a:xfrm>
          <a:prstGeom prst="wedgeRectCallout">
            <a:avLst>
              <a:gd name="adj1" fmla="val -38104"/>
              <a:gd name="adj2" fmla="val -126751"/>
            </a:avLst>
          </a:prstGeom>
          <a:solidFill>
            <a:schemeClr val="tx1"/>
          </a:solidFill>
          <a:ln w="38100" cap="sq">
            <a:solidFill>
              <a:srgbClr val="33CC33"/>
            </a:solidFill>
            <a:miter lim="800000"/>
            <a:headEnd type="none" w="sm" len="sm"/>
            <a:tailEnd type="none" w="sm" len="sm"/>
          </a:ln>
          <a:effectLst/>
        </p:spPr>
        <p:txBody>
          <a:bodyPr wrap="square" anchor="ctr">
            <a:spAutoFit/>
          </a:bodyPr>
          <a:lstStyle/>
          <a:p>
            <a:r>
              <a:rPr lang="en-US" altLang="zh-CN" dirty="0">
                <a:solidFill>
                  <a:schemeClr val="bg1"/>
                </a:solidFill>
                <a:latin typeface="楷体" panose="02010609060101010101" pitchFamily="49" charset="-122"/>
                <a:ea typeface="楷体" panose="02010609060101010101" pitchFamily="49" charset="-122"/>
              </a:rPr>
              <a:t>CPU</a:t>
            </a:r>
            <a:r>
              <a:rPr lang="zh-CN" altLang="zh-CN" dirty="0">
                <a:solidFill>
                  <a:schemeClr val="bg1"/>
                </a:solidFill>
                <a:latin typeface="楷体" panose="02010609060101010101" pitchFamily="49" charset="-122"/>
                <a:ea typeface="楷体" panose="02010609060101010101" pitchFamily="49" charset="-122"/>
              </a:rPr>
              <a:t>指令系统，由0、1序列构成的指令码组成</a:t>
            </a:r>
          </a:p>
          <a:p>
            <a:r>
              <a:rPr lang="zh-CN" altLang="en-US" dirty="0">
                <a:solidFill>
                  <a:schemeClr val="bg1"/>
                </a:solidFill>
                <a:latin typeface="楷体" panose="02010609060101010101" pitchFamily="49" charset="-122"/>
                <a:ea typeface="楷体" panose="02010609060101010101" pitchFamily="49" charset="-122"/>
              </a:rPr>
              <a:t>如：</a:t>
            </a:r>
            <a:r>
              <a:rPr lang="en-US" altLang="zh-CN" dirty="0">
                <a:solidFill>
                  <a:schemeClr val="bg1"/>
                </a:solidFill>
                <a:latin typeface="楷体" panose="02010609060101010101" pitchFamily="49" charset="-122"/>
                <a:ea typeface="楷体" panose="02010609060101010101" pitchFamily="49" charset="-122"/>
              </a:rPr>
              <a:t>10000000      </a:t>
            </a:r>
            <a:r>
              <a:rPr lang="zh-CN" altLang="en-US" dirty="0">
                <a:solidFill>
                  <a:schemeClr val="bg1"/>
                </a:solidFill>
                <a:latin typeface="楷体" panose="02010609060101010101" pitchFamily="49" charset="-122"/>
                <a:ea typeface="楷体" panose="02010609060101010101" pitchFamily="49" charset="-122"/>
              </a:rPr>
              <a:t>加</a:t>
            </a:r>
          </a:p>
          <a:p>
            <a:r>
              <a:rPr lang="zh-CN" altLang="en-US" dirty="0">
                <a:solidFill>
                  <a:schemeClr val="bg1"/>
                </a:solidFill>
                <a:latin typeface="楷体" panose="02010609060101010101" pitchFamily="49" charset="-122"/>
                <a:ea typeface="楷体" panose="02010609060101010101" pitchFamily="49" charset="-122"/>
              </a:rPr>
              <a:t>    </a:t>
            </a:r>
            <a:r>
              <a:rPr lang="en-US" altLang="zh-CN" dirty="0">
                <a:solidFill>
                  <a:schemeClr val="bg1"/>
                </a:solidFill>
                <a:latin typeface="楷体" panose="02010609060101010101" pitchFamily="49" charset="-122"/>
                <a:ea typeface="楷体" panose="02010609060101010101" pitchFamily="49" charset="-122"/>
              </a:rPr>
              <a:t>10010000      </a:t>
            </a:r>
            <a:r>
              <a:rPr lang="zh-CN" altLang="en-US" dirty="0">
                <a:solidFill>
                  <a:schemeClr val="bg1"/>
                </a:solidFill>
                <a:latin typeface="楷体" panose="02010609060101010101" pitchFamily="49" charset="-122"/>
                <a:ea typeface="楷体" panose="02010609060101010101" pitchFamily="49" charset="-122"/>
              </a:rPr>
              <a:t>减</a:t>
            </a:r>
          </a:p>
        </p:txBody>
      </p:sp>
      <p:sp>
        <p:nvSpPr>
          <p:cNvPr id="52" name="AutoShape 14">
            <a:extLst>
              <a:ext uri="{FF2B5EF4-FFF2-40B4-BE49-F238E27FC236}">
                <a16:creationId xmlns:a16="http://schemas.microsoft.com/office/drawing/2014/main" id="{E26A4B9E-5B2D-4602-A2F3-6111DA01DEDC}"/>
              </a:ext>
            </a:extLst>
          </p:cNvPr>
          <p:cNvSpPr>
            <a:spLocks noChangeArrowheads="1"/>
          </p:cNvSpPr>
          <p:nvPr/>
        </p:nvSpPr>
        <p:spPr bwMode="auto">
          <a:xfrm>
            <a:off x="3423659" y="4981520"/>
            <a:ext cx="3879850" cy="860425"/>
          </a:xfrm>
          <a:prstGeom prst="wedgeRectCallout">
            <a:avLst>
              <a:gd name="adj1" fmla="val -20579"/>
              <a:gd name="adj2" fmla="val -137824"/>
            </a:avLst>
          </a:prstGeom>
          <a:solidFill>
            <a:schemeClr val="tx1"/>
          </a:solidFill>
          <a:ln w="38100" cap="sq">
            <a:solidFill>
              <a:srgbClr val="33CC33"/>
            </a:solidFill>
            <a:miter lim="800000"/>
            <a:headEnd type="none" w="sm" len="sm"/>
            <a:tailEnd type="none" w="sm" len="sm"/>
          </a:ln>
          <a:effectLst/>
        </p:spPr>
        <p:txBody>
          <a:bodyPr wrap="none" anchor="ctr">
            <a:spAutoFit/>
          </a:bodyPr>
          <a:lstStyle/>
          <a:p>
            <a:r>
              <a:rPr lang="zh-CN" altLang="en-US">
                <a:solidFill>
                  <a:schemeClr val="bg1"/>
                </a:solidFill>
                <a:latin typeface="楷体" panose="02010609060101010101" pitchFamily="49" charset="-122"/>
                <a:ea typeface="楷体" panose="02010609060101010101" pitchFamily="49" charset="-122"/>
              </a:rPr>
              <a:t>用助记符号描述的指令系统</a:t>
            </a:r>
          </a:p>
          <a:p>
            <a:r>
              <a:rPr lang="zh-CN" altLang="en-US">
                <a:solidFill>
                  <a:schemeClr val="bg1"/>
                </a:solidFill>
                <a:latin typeface="楷体" panose="02010609060101010101" pitchFamily="49" charset="-122"/>
                <a:ea typeface="楷体" panose="02010609060101010101" pitchFamily="49" charset="-122"/>
              </a:rPr>
              <a:t>如  </a:t>
            </a:r>
            <a:r>
              <a:rPr lang="en-US" altLang="zh-CN">
                <a:solidFill>
                  <a:schemeClr val="bg1"/>
                </a:solidFill>
                <a:latin typeface="楷体" panose="02010609060101010101" pitchFamily="49" charset="-122"/>
                <a:ea typeface="楷体" panose="02010609060101010101" pitchFamily="49" charset="-122"/>
              </a:rPr>
              <a:t>ADD    A,  B</a:t>
            </a:r>
          </a:p>
        </p:txBody>
      </p:sp>
      <p:sp>
        <p:nvSpPr>
          <p:cNvPr id="56" name="AutoShape 18">
            <a:extLst>
              <a:ext uri="{FF2B5EF4-FFF2-40B4-BE49-F238E27FC236}">
                <a16:creationId xmlns:a16="http://schemas.microsoft.com/office/drawing/2014/main" id="{82F69AC0-4125-4307-8094-B63D95937CE2}"/>
              </a:ext>
            </a:extLst>
          </p:cNvPr>
          <p:cNvSpPr>
            <a:spLocks noChangeArrowheads="1"/>
          </p:cNvSpPr>
          <p:nvPr/>
        </p:nvSpPr>
        <p:spPr bwMode="auto">
          <a:xfrm>
            <a:off x="7303509" y="1206472"/>
            <a:ext cx="4206601" cy="461665"/>
          </a:xfrm>
          <a:prstGeom prst="wedgeRectCallout">
            <a:avLst>
              <a:gd name="adj1" fmla="val -8463"/>
              <a:gd name="adj2" fmla="val 203736"/>
            </a:avLst>
          </a:prstGeom>
          <a:solidFill>
            <a:schemeClr val="tx1"/>
          </a:solidFill>
          <a:ln w="38100" cap="sq">
            <a:solidFill>
              <a:srgbClr val="33CC33"/>
            </a:solidFill>
            <a:miter lim="800000"/>
            <a:headEnd type="none" w="sm" len="sm"/>
            <a:tailEnd type="none" w="sm" len="sm"/>
          </a:ln>
          <a:effectLst/>
        </p:spPr>
        <p:txBody>
          <a:bodyPr wrap="none" anchor="ctr">
            <a:spAutoFit/>
          </a:bodyPr>
          <a:lstStyle/>
          <a:p>
            <a:r>
              <a:rPr lang="zh-CN" altLang="en-US" b="1">
                <a:solidFill>
                  <a:schemeClr val="bg1"/>
                </a:solidFill>
                <a:latin typeface="楷体" panose="02010609060101010101" pitchFamily="49" charset="-122"/>
                <a:ea typeface="楷体" panose="02010609060101010101" pitchFamily="49" charset="-122"/>
              </a:rPr>
              <a:t>程序设计是数据被加工的过程</a:t>
            </a:r>
          </a:p>
        </p:txBody>
      </p:sp>
      <p:sp>
        <p:nvSpPr>
          <p:cNvPr id="57" name="AutoShape 19">
            <a:extLst>
              <a:ext uri="{FF2B5EF4-FFF2-40B4-BE49-F238E27FC236}">
                <a16:creationId xmlns:a16="http://schemas.microsoft.com/office/drawing/2014/main" id="{93FF654B-1FCE-4CE4-85E1-9C35048AEF38}"/>
              </a:ext>
            </a:extLst>
          </p:cNvPr>
          <p:cNvSpPr>
            <a:spLocks noChangeArrowheads="1"/>
          </p:cNvSpPr>
          <p:nvPr/>
        </p:nvSpPr>
        <p:spPr bwMode="auto">
          <a:xfrm>
            <a:off x="6857284" y="4953109"/>
            <a:ext cx="5099050" cy="1225550"/>
          </a:xfrm>
          <a:prstGeom prst="wedgeRectCallout">
            <a:avLst>
              <a:gd name="adj1" fmla="val -5016"/>
              <a:gd name="adj2" fmla="val -88787"/>
            </a:avLst>
          </a:prstGeom>
          <a:solidFill>
            <a:schemeClr val="tx1"/>
          </a:solidFill>
          <a:ln w="38100" cap="sq">
            <a:solidFill>
              <a:srgbClr val="33CC33"/>
            </a:solidFill>
            <a:miter lim="800000"/>
            <a:headEnd type="none" w="sm" len="sm"/>
            <a:tailEnd type="none" w="sm" len="sm"/>
          </a:ln>
          <a:effectLst/>
        </p:spPr>
        <p:txBody>
          <a:bodyPr wrap="none" anchor="ctr">
            <a:spAutoFit/>
          </a:bodyPr>
          <a:lstStyle/>
          <a:p>
            <a:r>
              <a:rPr lang="zh-CN" altLang="en-US">
                <a:solidFill>
                  <a:schemeClr val="bg1"/>
                </a:solidFill>
                <a:latin typeface="楷体" panose="02010609060101010101" pitchFamily="49" charset="-122"/>
                <a:ea typeface="楷体" panose="02010609060101010101" pitchFamily="49" charset="-122"/>
              </a:rPr>
              <a:t>客观世界可以分类，对象是类的实例</a:t>
            </a:r>
          </a:p>
          <a:p>
            <a:r>
              <a:rPr lang="zh-CN" altLang="en-US">
                <a:solidFill>
                  <a:schemeClr val="bg1"/>
                </a:solidFill>
                <a:latin typeface="楷体" panose="02010609060101010101" pitchFamily="49" charset="-122"/>
                <a:ea typeface="楷体" panose="02010609060101010101" pitchFamily="49" charset="-122"/>
              </a:rPr>
              <a:t>对象是数据和方法的封装</a:t>
            </a:r>
          </a:p>
          <a:p>
            <a:r>
              <a:rPr lang="zh-CN" altLang="en-US">
                <a:solidFill>
                  <a:schemeClr val="bg1"/>
                </a:solidFill>
                <a:latin typeface="楷体" panose="02010609060101010101" pitchFamily="49" charset="-122"/>
                <a:ea typeface="楷体" panose="02010609060101010101" pitchFamily="49" charset="-122"/>
              </a:rPr>
              <a:t>对象间通过发送和接受消息发生联系</a:t>
            </a:r>
          </a:p>
        </p:txBody>
      </p:sp>
      <p:sp>
        <p:nvSpPr>
          <p:cNvPr id="58" name="AutoShape 20">
            <a:extLst>
              <a:ext uri="{FF2B5EF4-FFF2-40B4-BE49-F238E27FC236}">
                <a16:creationId xmlns:a16="http://schemas.microsoft.com/office/drawing/2014/main" id="{159463F7-4CB2-4BB0-B7AC-3F76D6F1840C}"/>
              </a:ext>
            </a:extLst>
          </p:cNvPr>
          <p:cNvSpPr>
            <a:spLocks noChangeArrowheads="1"/>
          </p:cNvSpPr>
          <p:nvPr/>
        </p:nvSpPr>
        <p:spPr bwMode="auto">
          <a:xfrm>
            <a:off x="6247684" y="5301208"/>
            <a:ext cx="5724644" cy="461665"/>
          </a:xfrm>
          <a:prstGeom prst="wedgeRectCallout">
            <a:avLst>
              <a:gd name="adj1" fmla="val 12509"/>
              <a:gd name="adj2" fmla="val -254209"/>
            </a:avLst>
          </a:prstGeom>
          <a:solidFill>
            <a:schemeClr val="tx1"/>
          </a:solidFill>
          <a:ln w="38100" cap="sq">
            <a:solidFill>
              <a:srgbClr val="33CC33"/>
            </a:solidFill>
            <a:miter lim="800000"/>
            <a:headEnd type="none" w="sm" len="sm"/>
            <a:tailEnd type="none" w="sm" len="sm"/>
          </a:ln>
          <a:effectLst/>
        </p:spPr>
        <p:txBody>
          <a:bodyPr wrap="none" anchor="ctr">
            <a:spAutoFit/>
          </a:bodyPr>
          <a:lstStyle/>
          <a:p>
            <a:r>
              <a:rPr lang="zh-CN" altLang="en-US">
                <a:solidFill>
                  <a:schemeClr val="bg1"/>
                </a:solidFill>
                <a:latin typeface="楷体" panose="02010609060101010101" pitchFamily="49" charset="-122"/>
                <a:ea typeface="楷体" panose="02010609060101010101" pitchFamily="49" charset="-122"/>
              </a:rPr>
              <a:t>程序设计关键是定义类，并由类派生对象</a:t>
            </a:r>
          </a:p>
        </p:txBody>
      </p:sp>
      <p:grpSp>
        <p:nvGrpSpPr>
          <p:cNvPr id="59" name="Group 21">
            <a:extLst>
              <a:ext uri="{FF2B5EF4-FFF2-40B4-BE49-F238E27FC236}">
                <a16:creationId xmlns:a16="http://schemas.microsoft.com/office/drawing/2014/main" id="{4BF37D3F-3188-4C5F-8268-7E52187DFB01}"/>
              </a:ext>
            </a:extLst>
          </p:cNvPr>
          <p:cNvGrpSpPr>
            <a:grpSpLocks/>
          </p:cNvGrpSpPr>
          <p:nvPr/>
        </p:nvGrpSpPr>
        <p:grpSpPr bwMode="auto">
          <a:xfrm>
            <a:off x="2510839" y="2268321"/>
            <a:ext cx="7448550" cy="3371850"/>
            <a:chOff x="804" y="756"/>
            <a:chExt cx="4692" cy="2124"/>
          </a:xfrm>
          <a:effectLst>
            <a:outerShdw blurRad="50800" dist="106680" dir="2700000" algn="tl" rotWithShape="0">
              <a:prstClr val="black">
                <a:alpha val="43000"/>
              </a:prstClr>
            </a:outerShdw>
          </a:effectLst>
        </p:grpSpPr>
        <p:sp>
          <p:nvSpPr>
            <p:cNvPr id="60" name="Rectangle 22">
              <a:extLst>
                <a:ext uri="{FF2B5EF4-FFF2-40B4-BE49-F238E27FC236}">
                  <a16:creationId xmlns:a16="http://schemas.microsoft.com/office/drawing/2014/main" id="{49CC48F9-431C-4CFB-AFEC-E00587BA0FC2}"/>
                </a:ext>
              </a:extLst>
            </p:cNvPr>
            <p:cNvSpPr>
              <a:spLocks noChangeArrowheads="1"/>
            </p:cNvSpPr>
            <p:nvPr/>
          </p:nvSpPr>
          <p:spPr bwMode="auto">
            <a:xfrm>
              <a:off x="804" y="756"/>
              <a:ext cx="4692" cy="2124"/>
            </a:xfrm>
            <a:prstGeom prst="rect">
              <a:avLst/>
            </a:prstGeom>
            <a:gradFill rotWithShape="1">
              <a:gsLst>
                <a:gs pos="0">
                  <a:srgbClr val="00FFFF"/>
                </a:gs>
                <a:gs pos="100000">
                  <a:srgbClr val="FFFFFF"/>
                </a:gs>
              </a:gsLst>
              <a:lin ang="5400000" scaled="1"/>
            </a:gradFill>
            <a:ln w="38100">
              <a:solidFill>
                <a:srgbClr val="FF00FF"/>
              </a:solidFill>
              <a:miter lim="800000"/>
              <a:headEnd/>
              <a:tailEnd/>
            </a:ln>
            <a:effectLst>
              <a:outerShdw dist="107763" dir="2700000" algn="ctr" rotWithShape="0">
                <a:srgbClr val="808080">
                  <a:alpha val="50000"/>
                </a:srgbClr>
              </a:outerShdw>
            </a:effectLst>
            <a:scene3d>
              <a:camera prst="orthographicFront"/>
              <a:lightRig rig="threePt" dir="t"/>
            </a:scene3d>
            <a:sp3d>
              <a:bevelT w="114300" prst="hardEdge"/>
            </a:sp3d>
          </p:spPr>
          <p:txBody>
            <a:bodyPr wrap="none" anchor="ctr"/>
            <a:lstStyle/>
            <a:p>
              <a:endParaRPr lang="zh-CN" altLang="en-US"/>
            </a:p>
          </p:txBody>
        </p:sp>
        <p:grpSp>
          <p:nvGrpSpPr>
            <p:cNvPr id="61" name="Group 23">
              <a:extLst>
                <a:ext uri="{FF2B5EF4-FFF2-40B4-BE49-F238E27FC236}">
                  <a16:creationId xmlns:a16="http://schemas.microsoft.com/office/drawing/2014/main" id="{3BD2FB43-28FB-44A0-97D8-EBCD1FD87611}"/>
                </a:ext>
              </a:extLst>
            </p:cNvPr>
            <p:cNvGrpSpPr>
              <a:grpSpLocks/>
            </p:cNvGrpSpPr>
            <p:nvPr/>
          </p:nvGrpSpPr>
          <p:grpSpPr bwMode="auto">
            <a:xfrm>
              <a:off x="899" y="866"/>
              <a:ext cx="4412" cy="1752"/>
              <a:chOff x="899" y="866"/>
              <a:chExt cx="4412" cy="1752"/>
            </a:xfrm>
          </p:grpSpPr>
          <p:sp>
            <p:nvSpPr>
              <p:cNvPr id="62" name="Text Box 24">
                <a:extLst>
                  <a:ext uri="{FF2B5EF4-FFF2-40B4-BE49-F238E27FC236}">
                    <a16:creationId xmlns:a16="http://schemas.microsoft.com/office/drawing/2014/main" id="{9D0DDE81-9D9E-4228-8E1D-2CD7FAF44E82}"/>
                  </a:ext>
                </a:extLst>
              </p:cNvPr>
              <p:cNvSpPr txBox="1">
                <a:spLocks noChangeArrowheads="1"/>
              </p:cNvSpPr>
              <p:nvPr/>
            </p:nvSpPr>
            <p:spPr bwMode="auto">
              <a:xfrm>
                <a:off x="899" y="866"/>
                <a:ext cx="1515" cy="288"/>
              </a:xfrm>
              <a:prstGeom prst="rect">
                <a:avLst/>
              </a:prstGeom>
              <a:noFill/>
              <a:ln w="38100">
                <a:noFill/>
                <a:miter lim="800000"/>
                <a:headEnd/>
                <a:tailEnd/>
              </a:ln>
              <a:effectLst/>
              <a:scene3d>
                <a:camera prst="orthographicFront"/>
                <a:lightRig rig="threePt" dir="t"/>
              </a:scene3d>
              <a:sp3d>
                <a:bevelT w="114300" prst="hardEdge"/>
              </a:sp3d>
            </p:spPr>
            <p:txBody>
              <a:bodyPr wrap="none">
                <a:spAutoFit/>
              </a:bodyPr>
              <a:lstStyle/>
              <a:p>
                <a:pPr algn="ctr"/>
                <a:r>
                  <a:rPr lang="zh-CN" altLang="en-US" b="1">
                    <a:solidFill>
                      <a:srgbClr val="FF3300"/>
                    </a:solidFill>
                    <a:effectLst>
                      <a:outerShdw blurRad="38100" dist="38100" dir="2700000" algn="tl">
                        <a:srgbClr val="000000"/>
                      </a:outerShdw>
                    </a:effectLst>
                    <a:ea typeface="隶书" pitchFamily="49" charset="-122"/>
                  </a:rPr>
                  <a:t>冯</a:t>
                </a:r>
                <a:r>
                  <a:rPr lang="en-US" altLang="zh-CN" b="1">
                    <a:solidFill>
                      <a:srgbClr val="FF3300"/>
                    </a:solidFill>
                    <a:effectLst>
                      <a:outerShdw blurRad="38100" dist="38100" dir="2700000" algn="tl">
                        <a:srgbClr val="000000"/>
                      </a:outerShdw>
                    </a:effectLst>
                    <a:ea typeface="隶书" pitchFamily="49" charset="-122"/>
                  </a:rPr>
                  <a:t>.</a:t>
                </a:r>
                <a:r>
                  <a:rPr lang="zh-CN" altLang="en-US" b="1">
                    <a:solidFill>
                      <a:srgbClr val="FF3300"/>
                    </a:solidFill>
                    <a:effectLst>
                      <a:outerShdw blurRad="38100" dist="38100" dir="2700000" algn="tl">
                        <a:srgbClr val="000000"/>
                      </a:outerShdw>
                    </a:effectLst>
                    <a:ea typeface="隶书" pitchFamily="49" charset="-122"/>
                  </a:rPr>
                  <a:t>诺依曼结构</a:t>
                </a:r>
                <a:r>
                  <a:rPr lang="zh-CN" altLang="en-US" b="1">
                    <a:effectLst>
                      <a:outerShdw blurRad="38100" dist="38100" dir="2700000" algn="tl">
                        <a:srgbClr val="FFFFFF"/>
                      </a:outerShdw>
                    </a:effectLst>
                    <a:ea typeface="隶书" pitchFamily="49" charset="-122"/>
                  </a:rPr>
                  <a:t>：</a:t>
                </a:r>
              </a:p>
            </p:txBody>
          </p:sp>
          <p:sp>
            <p:nvSpPr>
              <p:cNvPr id="63" name="Text Box 25">
                <a:extLst>
                  <a:ext uri="{FF2B5EF4-FFF2-40B4-BE49-F238E27FC236}">
                    <a16:creationId xmlns:a16="http://schemas.microsoft.com/office/drawing/2014/main" id="{1481C269-AA61-4D9D-AA9C-2F2450779BDE}"/>
                  </a:ext>
                </a:extLst>
              </p:cNvPr>
              <p:cNvSpPr txBox="1">
                <a:spLocks noChangeArrowheads="1"/>
              </p:cNvSpPr>
              <p:nvPr/>
            </p:nvSpPr>
            <p:spPr bwMode="auto">
              <a:xfrm>
                <a:off x="1189" y="1861"/>
                <a:ext cx="695" cy="288"/>
              </a:xfrm>
              <a:prstGeom prst="rect">
                <a:avLst/>
              </a:prstGeom>
              <a:noFill/>
              <a:ln w="38100">
                <a:noFill/>
                <a:miter lim="800000"/>
                <a:headEnd/>
                <a:tailEnd/>
              </a:ln>
              <a:effectLst/>
              <a:scene3d>
                <a:camera prst="orthographicFront"/>
                <a:lightRig rig="threePt" dir="t"/>
              </a:scene3d>
              <a:sp3d>
                <a:bevelT w="114300" prst="hardEdge"/>
              </a:sp3d>
            </p:spPr>
            <p:txBody>
              <a:bodyPr wrap="none">
                <a:spAutoFit/>
              </a:bodyPr>
              <a:lstStyle/>
              <a:p>
                <a:pPr algn="ctr"/>
                <a:r>
                  <a:rPr lang="zh-CN" altLang="en-US" b="1">
                    <a:effectLst>
                      <a:outerShdw blurRad="38100" dist="38100" dir="2700000" algn="tl">
                        <a:srgbClr val="FFFFFF"/>
                      </a:outerShdw>
                    </a:effectLst>
                    <a:ea typeface="隶书" pitchFamily="49" charset="-122"/>
                  </a:rPr>
                  <a:t>计算机</a:t>
                </a:r>
              </a:p>
            </p:txBody>
          </p:sp>
          <p:sp>
            <p:nvSpPr>
              <p:cNvPr id="64" name="AutoShape 26">
                <a:extLst>
                  <a:ext uri="{FF2B5EF4-FFF2-40B4-BE49-F238E27FC236}">
                    <a16:creationId xmlns:a16="http://schemas.microsoft.com/office/drawing/2014/main" id="{BC299A02-96D2-43D3-8575-81E2A3BC6B22}"/>
                  </a:ext>
                </a:extLst>
              </p:cNvPr>
              <p:cNvSpPr>
                <a:spLocks/>
              </p:cNvSpPr>
              <p:nvPr/>
            </p:nvSpPr>
            <p:spPr bwMode="auto">
              <a:xfrm>
                <a:off x="1944" y="1500"/>
                <a:ext cx="252" cy="1104"/>
              </a:xfrm>
              <a:prstGeom prst="leftBrace">
                <a:avLst>
                  <a:gd name="adj1" fmla="val 36508"/>
                  <a:gd name="adj2" fmla="val 50000"/>
                </a:avLst>
              </a:prstGeom>
              <a:noFill/>
              <a:ln w="38100">
                <a:solidFill>
                  <a:srgbClr val="000000"/>
                </a:solidFill>
                <a:round/>
                <a:headEnd/>
                <a:tailEnd/>
              </a:ln>
              <a:effectLst/>
              <a:scene3d>
                <a:camera prst="orthographicFront"/>
                <a:lightRig rig="threePt" dir="t"/>
              </a:scene3d>
              <a:sp3d>
                <a:bevelT w="114300" prst="hardEdge"/>
              </a:sp3d>
            </p:spPr>
            <p:txBody>
              <a:bodyPr wrap="none" anchor="ctr"/>
              <a:lstStyle/>
              <a:p>
                <a:endParaRPr lang="zh-CN" altLang="en-US"/>
              </a:p>
            </p:txBody>
          </p:sp>
          <p:sp>
            <p:nvSpPr>
              <p:cNvPr id="65" name="Text Box 27">
                <a:extLst>
                  <a:ext uri="{FF2B5EF4-FFF2-40B4-BE49-F238E27FC236}">
                    <a16:creationId xmlns:a16="http://schemas.microsoft.com/office/drawing/2014/main" id="{C7C053AA-4C78-4735-B729-9E91BA437EF7}"/>
                  </a:ext>
                </a:extLst>
              </p:cNvPr>
              <p:cNvSpPr txBox="1">
                <a:spLocks noChangeArrowheads="1"/>
              </p:cNvSpPr>
              <p:nvPr/>
            </p:nvSpPr>
            <p:spPr bwMode="auto">
              <a:xfrm>
                <a:off x="3001" y="1129"/>
                <a:ext cx="695" cy="288"/>
              </a:xfrm>
              <a:prstGeom prst="rect">
                <a:avLst/>
              </a:prstGeom>
              <a:noFill/>
              <a:ln w="38100">
                <a:noFill/>
                <a:miter lim="800000"/>
                <a:headEnd/>
                <a:tailEnd/>
              </a:ln>
              <a:effectLst/>
              <a:scene3d>
                <a:camera prst="orthographicFront"/>
                <a:lightRig rig="threePt" dir="t"/>
              </a:scene3d>
              <a:sp3d>
                <a:bevelT w="114300" prst="hardEdge"/>
              </a:sp3d>
            </p:spPr>
            <p:txBody>
              <a:bodyPr wrap="none">
                <a:spAutoFit/>
              </a:bodyPr>
              <a:lstStyle/>
              <a:p>
                <a:pPr algn="ctr"/>
                <a:r>
                  <a:rPr lang="zh-CN" altLang="en-US" b="1">
                    <a:effectLst>
                      <a:outerShdw blurRad="38100" dist="38100" dir="2700000" algn="tl">
                        <a:srgbClr val="FFFFFF"/>
                      </a:outerShdw>
                    </a:effectLst>
                    <a:ea typeface="隶书" pitchFamily="49" charset="-122"/>
                  </a:rPr>
                  <a:t>运算器</a:t>
                </a:r>
              </a:p>
            </p:txBody>
          </p:sp>
          <p:sp>
            <p:nvSpPr>
              <p:cNvPr id="66" name="Text Box 28">
                <a:extLst>
                  <a:ext uri="{FF2B5EF4-FFF2-40B4-BE49-F238E27FC236}">
                    <a16:creationId xmlns:a16="http://schemas.microsoft.com/office/drawing/2014/main" id="{9A537C62-DB4D-4664-80DD-4C2F915E6B0B}"/>
                  </a:ext>
                </a:extLst>
              </p:cNvPr>
              <p:cNvSpPr txBox="1">
                <a:spLocks noChangeArrowheads="1"/>
              </p:cNvSpPr>
              <p:nvPr/>
            </p:nvSpPr>
            <p:spPr bwMode="auto">
              <a:xfrm>
                <a:off x="3001" y="1507"/>
                <a:ext cx="695" cy="288"/>
              </a:xfrm>
              <a:prstGeom prst="rect">
                <a:avLst/>
              </a:prstGeom>
              <a:noFill/>
              <a:ln w="38100">
                <a:noFill/>
                <a:miter lim="800000"/>
                <a:headEnd/>
                <a:tailEnd/>
              </a:ln>
              <a:effectLst/>
              <a:scene3d>
                <a:camera prst="orthographicFront"/>
                <a:lightRig rig="threePt" dir="t"/>
              </a:scene3d>
              <a:sp3d>
                <a:bevelT w="114300" prst="hardEdge"/>
              </a:sp3d>
            </p:spPr>
            <p:txBody>
              <a:bodyPr wrap="none">
                <a:spAutoFit/>
              </a:bodyPr>
              <a:lstStyle/>
              <a:p>
                <a:pPr algn="ctr"/>
                <a:r>
                  <a:rPr lang="zh-CN" altLang="en-US" b="1">
                    <a:effectLst>
                      <a:outerShdw blurRad="38100" dist="38100" dir="2700000" algn="tl">
                        <a:srgbClr val="FFFFFF"/>
                      </a:outerShdw>
                    </a:effectLst>
                    <a:ea typeface="隶书" pitchFamily="49" charset="-122"/>
                  </a:rPr>
                  <a:t>控制器</a:t>
                </a:r>
              </a:p>
            </p:txBody>
          </p:sp>
          <p:sp>
            <p:nvSpPr>
              <p:cNvPr id="67" name="Text Box 29">
                <a:extLst>
                  <a:ext uri="{FF2B5EF4-FFF2-40B4-BE49-F238E27FC236}">
                    <a16:creationId xmlns:a16="http://schemas.microsoft.com/office/drawing/2014/main" id="{AD53B2BB-C92D-4255-BDC0-F5EA0A33CD33}"/>
                  </a:ext>
                </a:extLst>
              </p:cNvPr>
              <p:cNvSpPr txBox="1">
                <a:spLocks noChangeArrowheads="1"/>
              </p:cNvSpPr>
              <p:nvPr/>
            </p:nvSpPr>
            <p:spPr bwMode="auto">
              <a:xfrm>
                <a:off x="3001" y="1885"/>
                <a:ext cx="695" cy="288"/>
              </a:xfrm>
              <a:prstGeom prst="rect">
                <a:avLst/>
              </a:prstGeom>
              <a:noFill/>
              <a:ln w="38100">
                <a:noFill/>
                <a:miter lim="800000"/>
                <a:headEnd/>
                <a:tailEnd/>
              </a:ln>
              <a:effectLst/>
              <a:scene3d>
                <a:camera prst="orthographicFront"/>
                <a:lightRig rig="threePt" dir="t"/>
              </a:scene3d>
              <a:sp3d>
                <a:bevelT w="114300" prst="hardEdge"/>
              </a:sp3d>
            </p:spPr>
            <p:txBody>
              <a:bodyPr wrap="none">
                <a:spAutoFit/>
              </a:bodyPr>
              <a:lstStyle/>
              <a:p>
                <a:pPr algn="ctr"/>
                <a:r>
                  <a:rPr lang="zh-CN" altLang="en-US" b="1">
                    <a:effectLst>
                      <a:outerShdw blurRad="38100" dist="38100" dir="2700000" algn="tl">
                        <a:srgbClr val="FFFFFF"/>
                      </a:outerShdw>
                    </a:effectLst>
                    <a:ea typeface="隶书" pitchFamily="49" charset="-122"/>
                  </a:rPr>
                  <a:t>存储器</a:t>
                </a:r>
              </a:p>
            </p:txBody>
          </p:sp>
          <p:sp>
            <p:nvSpPr>
              <p:cNvPr id="68" name="Text Box 30">
                <a:extLst>
                  <a:ext uri="{FF2B5EF4-FFF2-40B4-BE49-F238E27FC236}">
                    <a16:creationId xmlns:a16="http://schemas.microsoft.com/office/drawing/2014/main" id="{DC374CFE-6553-43DB-8506-A285769414ED}"/>
                  </a:ext>
                </a:extLst>
              </p:cNvPr>
              <p:cNvSpPr txBox="1">
                <a:spLocks noChangeArrowheads="1"/>
              </p:cNvSpPr>
              <p:nvPr/>
            </p:nvSpPr>
            <p:spPr bwMode="auto">
              <a:xfrm>
                <a:off x="2293" y="1507"/>
                <a:ext cx="695" cy="288"/>
              </a:xfrm>
              <a:prstGeom prst="rect">
                <a:avLst/>
              </a:prstGeom>
              <a:noFill/>
              <a:ln w="38100">
                <a:noFill/>
                <a:miter lim="800000"/>
                <a:headEnd/>
                <a:tailEnd/>
              </a:ln>
              <a:effectLst/>
              <a:scene3d>
                <a:camera prst="orthographicFront"/>
                <a:lightRig rig="threePt" dir="t"/>
              </a:scene3d>
              <a:sp3d>
                <a:bevelT w="114300" prst="hardEdge"/>
              </a:sp3d>
            </p:spPr>
            <p:txBody>
              <a:bodyPr wrap="none">
                <a:spAutoFit/>
              </a:bodyPr>
              <a:lstStyle/>
              <a:p>
                <a:pPr algn="ctr"/>
                <a:r>
                  <a:rPr lang="zh-CN" altLang="en-US" b="1">
                    <a:effectLst>
                      <a:outerShdw blurRad="38100" dist="38100" dir="2700000" algn="tl">
                        <a:srgbClr val="FFFFFF"/>
                      </a:outerShdw>
                    </a:effectLst>
                    <a:ea typeface="隶书" pitchFamily="49" charset="-122"/>
                  </a:rPr>
                  <a:t>主机：</a:t>
                </a:r>
              </a:p>
            </p:txBody>
          </p:sp>
          <p:sp>
            <p:nvSpPr>
              <p:cNvPr id="69" name="Text Box 31">
                <a:extLst>
                  <a:ext uri="{FF2B5EF4-FFF2-40B4-BE49-F238E27FC236}">
                    <a16:creationId xmlns:a16="http://schemas.microsoft.com/office/drawing/2014/main" id="{B0B2944D-0CE1-4544-8E4E-BF03602E5D70}"/>
                  </a:ext>
                </a:extLst>
              </p:cNvPr>
              <p:cNvSpPr txBox="1">
                <a:spLocks noChangeArrowheads="1"/>
              </p:cNvSpPr>
              <p:nvPr/>
            </p:nvSpPr>
            <p:spPr bwMode="auto">
              <a:xfrm>
                <a:off x="2260" y="2330"/>
                <a:ext cx="2323" cy="288"/>
              </a:xfrm>
              <a:prstGeom prst="rect">
                <a:avLst/>
              </a:prstGeom>
              <a:noFill/>
              <a:ln w="38100">
                <a:noFill/>
                <a:miter lim="800000"/>
                <a:headEnd/>
                <a:tailEnd/>
              </a:ln>
              <a:effectLst/>
              <a:scene3d>
                <a:camera prst="orthographicFront"/>
                <a:lightRig rig="threePt" dir="t"/>
              </a:scene3d>
              <a:sp3d>
                <a:bevelT w="114300" prst="hardEdge"/>
              </a:sp3d>
            </p:spPr>
            <p:txBody>
              <a:bodyPr wrap="none">
                <a:spAutoFit/>
              </a:bodyPr>
              <a:lstStyle/>
              <a:p>
                <a:pPr algn="ctr"/>
                <a:r>
                  <a:rPr lang="en-US" altLang="zh-CN" b="1">
                    <a:effectLst>
                      <a:outerShdw blurRad="38100" dist="38100" dir="2700000" algn="tl">
                        <a:srgbClr val="FFFFFF"/>
                      </a:outerShdw>
                    </a:effectLst>
                    <a:ea typeface="隶书" pitchFamily="49" charset="-122"/>
                  </a:rPr>
                  <a:t>I/O</a:t>
                </a:r>
                <a:r>
                  <a:rPr lang="zh-CN" altLang="zh-CN" b="1">
                    <a:effectLst>
                      <a:outerShdw blurRad="38100" dist="38100" dir="2700000" algn="tl">
                        <a:srgbClr val="FFFFFF"/>
                      </a:outerShdw>
                    </a:effectLst>
                    <a:ea typeface="隶书" pitchFamily="49" charset="-122"/>
                  </a:rPr>
                  <a:t>设备：键盘、显示器等</a:t>
                </a:r>
                <a:endParaRPr lang="zh-CN" altLang="en-US" b="1">
                  <a:effectLst>
                    <a:outerShdw blurRad="38100" dist="38100" dir="2700000" algn="tl">
                      <a:srgbClr val="FFFFFF"/>
                    </a:outerShdw>
                  </a:effectLst>
                  <a:ea typeface="隶书" pitchFamily="49" charset="-122"/>
                </a:endParaRPr>
              </a:p>
            </p:txBody>
          </p:sp>
          <p:sp>
            <p:nvSpPr>
              <p:cNvPr id="70" name="AutoShape 32">
                <a:extLst>
                  <a:ext uri="{FF2B5EF4-FFF2-40B4-BE49-F238E27FC236}">
                    <a16:creationId xmlns:a16="http://schemas.microsoft.com/office/drawing/2014/main" id="{2B4595DD-F688-470F-862A-8F3293AF258D}"/>
                  </a:ext>
                </a:extLst>
              </p:cNvPr>
              <p:cNvSpPr>
                <a:spLocks/>
              </p:cNvSpPr>
              <p:nvPr/>
            </p:nvSpPr>
            <p:spPr bwMode="auto">
              <a:xfrm>
                <a:off x="2869" y="1272"/>
                <a:ext cx="131" cy="804"/>
              </a:xfrm>
              <a:prstGeom prst="leftBrace">
                <a:avLst>
                  <a:gd name="adj1" fmla="val 51145"/>
                  <a:gd name="adj2" fmla="val 50000"/>
                </a:avLst>
              </a:prstGeom>
              <a:noFill/>
              <a:ln w="38100">
                <a:solidFill>
                  <a:srgbClr val="000000"/>
                </a:solidFill>
                <a:round/>
                <a:headEnd/>
                <a:tailEnd/>
              </a:ln>
              <a:effectLst/>
              <a:scene3d>
                <a:camera prst="orthographicFront"/>
                <a:lightRig rig="threePt" dir="t"/>
              </a:scene3d>
              <a:sp3d>
                <a:bevelT w="114300" prst="hardEdge"/>
              </a:sp3d>
            </p:spPr>
            <p:txBody>
              <a:bodyPr wrap="none" anchor="ctr"/>
              <a:lstStyle/>
              <a:p>
                <a:endParaRPr lang="zh-CN" altLang="en-US"/>
              </a:p>
            </p:txBody>
          </p:sp>
          <p:grpSp>
            <p:nvGrpSpPr>
              <p:cNvPr id="71" name="Group 33">
                <a:extLst>
                  <a:ext uri="{FF2B5EF4-FFF2-40B4-BE49-F238E27FC236}">
                    <a16:creationId xmlns:a16="http://schemas.microsoft.com/office/drawing/2014/main" id="{0D601EA0-8A2B-4F4A-964A-84A64E84652D}"/>
                  </a:ext>
                </a:extLst>
              </p:cNvPr>
              <p:cNvGrpSpPr>
                <a:grpSpLocks/>
              </p:cNvGrpSpPr>
              <p:nvPr/>
            </p:nvGrpSpPr>
            <p:grpSpPr bwMode="auto">
              <a:xfrm>
                <a:off x="3756" y="1248"/>
                <a:ext cx="1555" cy="444"/>
                <a:chOff x="3756" y="1248"/>
                <a:chExt cx="1555" cy="444"/>
              </a:xfrm>
            </p:grpSpPr>
            <p:sp>
              <p:nvSpPr>
                <p:cNvPr id="72" name="AutoShape 34">
                  <a:extLst>
                    <a:ext uri="{FF2B5EF4-FFF2-40B4-BE49-F238E27FC236}">
                      <a16:creationId xmlns:a16="http://schemas.microsoft.com/office/drawing/2014/main" id="{1611C2AD-6D1D-48DC-87BD-DC4959A44B0C}"/>
                    </a:ext>
                  </a:extLst>
                </p:cNvPr>
                <p:cNvSpPr>
                  <a:spLocks/>
                </p:cNvSpPr>
                <p:nvPr/>
              </p:nvSpPr>
              <p:spPr bwMode="auto">
                <a:xfrm>
                  <a:off x="3756" y="1248"/>
                  <a:ext cx="107" cy="444"/>
                </a:xfrm>
                <a:prstGeom prst="rightBrace">
                  <a:avLst>
                    <a:gd name="adj1" fmla="val 34579"/>
                    <a:gd name="adj2" fmla="val 50000"/>
                  </a:avLst>
                </a:prstGeom>
                <a:noFill/>
                <a:ln w="38100">
                  <a:solidFill>
                    <a:srgbClr val="3333CC"/>
                  </a:solidFill>
                  <a:round/>
                  <a:headEnd/>
                  <a:tailEnd/>
                </a:ln>
                <a:effectLst/>
                <a:scene3d>
                  <a:camera prst="orthographicFront"/>
                  <a:lightRig rig="threePt" dir="t"/>
                </a:scene3d>
                <a:sp3d>
                  <a:bevelT w="114300" prst="hardEdge"/>
                </a:sp3d>
              </p:spPr>
              <p:txBody>
                <a:bodyPr wrap="none" anchor="ctr"/>
                <a:lstStyle/>
                <a:p>
                  <a:endParaRPr lang="zh-CN" altLang="en-US"/>
                </a:p>
              </p:txBody>
            </p:sp>
            <p:sp>
              <p:nvSpPr>
                <p:cNvPr id="73" name="Text Box 35">
                  <a:extLst>
                    <a:ext uri="{FF2B5EF4-FFF2-40B4-BE49-F238E27FC236}">
                      <a16:creationId xmlns:a16="http://schemas.microsoft.com/office/drawing/2014/main" id="{4E1136B4-1CC8-4966-8F2D-A061A24F30A2}"/>
                    </a:ext>
                  </a:extLst>
                </p:cNvPr>
                <p:cNvSpPr txBox="1">
                  <a:spLocks noChangeArrowheads="1"/>
                </p:cNvSpPr>
                <p:nvPr/>
              </p:nvSpPr>
              <p:spPr bwMode="auto">
                <a:xfrm>
                  <a:off x="3835" y="1322"/>
                  <a:ext cx="1476" cy="288"/>
                </a:xfrm>
                <a:prstGeom prst="rect">
                  <a:avLst/>
                </a:prstGeom>
                <a:noFill/>
                <a:ln w="38100">
                  <a:noFill/>
                  <a:miter lim="800000"/>
                  <a:headEnd/>
                  <a:tailEnd/>
                </a:ln>
                <a:effectLst/>
                <a:scene3d>
                  <a:camera prst="orthographicFront"/>
                  <a:lightRig rig="threePt" dir="t"/>
                </a:scene3d>
                <a:sp3d>
                  <a:bevelT w="114300" prst="hardEdge"/>
                </a:sp3d>
              </p:spPr>
              <p:txBody>
                <a:bodyPr wrap="none">
                  <a:spAutoFit/>
                </a:bodyPr>
                <a:lstStyle/>
                <a:p>
                  <a:pPr algn="ctr"/>
                  <a:r>
                    <a:rPr lang="zh-CN" altLang="en-US" b="1">
                      <a:effectLst>
                        <a:outerShdw blurRad="38100" dist="38100" dir="2700000" algn="tl">
                          <a:srgbClr val="FFFFFF"/>
                        </a:outerShdw>
                      </a:effectLst>
                      <a:ea typeface="隶书" pitchFamily="49" charset="-122"/>
                    </a:rPr>
                    <a:t>中央处理器</a:t>
                  </a:r>
                  <a:r>
                    <a:rPr lang="en-US" altLang="zh-CN" b="1">
                      <a:solidFill>
                        <a:srgbClr val="3333CC"/>
                      </a:solidFill>
                      <a:effectLst>
                        <a:outerShdw blurRad="38100" dist="38100" dir="2700000" algn="tl">
                          <a:srgbClr val="000000"/>
                        </a:outerShdw>
                      </a:effectLst>
                      <a:ea typeface="隶书" pitchFamily="49" charset="-122"/>
                    </a:rPr>
                    <a:t>CPU</a:t>
                  </a:r>
                  <a:endParaRPr lang="en-US" altLang="zh-CN" b="1">
                    <a:effectLst>
                      <a:outerShdw blurRad="38100" dist="38100" dir="2700000" algn="tl">
                        <a:srgbClr val="FFFFFF"/>
                      </a:outerShdw>
                    </a:effectLst>
                    <a:ea typeface="隶书" pitchFamily="49" charset="-122"/>
                  </a:endParaRPr>
                </a:p>
              </p:txBody>
            </p:sp>
          </p:grpSp>
        </p:grpSp>
      </p:grpSp>
      <p:graphicFrame>
        <p:nvGraphicFramePr>
          <p:cNvPr id="74" name="Object 36">
            <a:hlinkClick r:id="" action="ppaction://hlinkshowjump?jump=nextslide" highlightClick="1"/>
            <a:extLst>
              <a:ext uri="{FF2B5EF4-FFF2-40B4-BE49-F238E27FC236}">
                <a16:creationId xmlns:a16="http://schemas.microsoft.com/office/drawing/2014/main" id="{F8C975D3-8648-437E-9C2E-2B9D14E22A71}"/>
              </a:ext>
            </a:extLst>
          </p:cNvPr>
          <p:cNvGraphicFramePr>
            <a:graphicFrameLocks noChangeAspect="1"/>
          </p:cNvGraphicFramePr>
          <p:nvPr>
            <p:extLst>
              <p:ext uri="{D42A27DB-BD31-4B8C-83A1-F6EECF244321}">
                <p14:modId xmlns:p14="http://schemas.microsoft.com/office/powerpoint/2010/main" val="1183332588"/>
              </p:ext>
            </p:extLst>
          </p:nvPr>
        </p:nvGraphicFramePr>
        <p:xfrm>
          <a:off x="1076127" y="5535314"/>
          <a:ext cx="987425" cy="1062038"/>
        </p:xfrm>
        <a:graphic>
          <a:graphicData uri="http://schemas.openxmlformats.org/presentationml/2006/ole">
            <mc:AlternateContent xmlns:mc="http://schemas.openxmlformats.org/markup-compatibility/2006">
              <mc:Choice xmlns:v="urn:schemas-microsoft-com:vml" Requires="v">
                <p:oleObj name="Clip" r:id="rId5" imgW="3025440" imgH="3252600" progId="">
                  <p:embed/>
                </p:oleObj>
              </mc:Choice>
              <mc:Fallback>
                <p:oleObj name="Clip" r:id="rId5" imgW="3025440" imgH="3252600" progId="">
                  <p:embed/>
                  <p:pic>
                    <p:nvPicPr>
                      <p:cNvPr id="724004" name="Object 36">
                        <a:hlinkClick r:id="" action="ppaction://hlinkshowjump?jump=nextslide" highlightClick="1"/>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6127" y="5535314"/>
                        <a:ext cx="987425" cy="1062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5" name="Group 43">
            <a:extLst>
              <a:ext uri="{FF2B5EF4-FFF2-40B4-BE49-F238E27FC236}">
                <a16:creationId xmlns:a16="http://schemas.microsoft.com/office/drawing/2014/main" id="{EF5775FC-0064-4E35-A9D8-2ACE3FE13B7E}"/>
              </a:ext>
            </a:extLst>
          </p:cNvPr>
          <p:cNvGrpSpPr>
            <a:grpSpLocks/>
          </p:cNvGrpSpPr>
          <p:nvPr/>
        </p:nvGrpSpPr>
        <p:grpSpPr bwMode="auto">
          <a:xfrm>
            <a:off x="0" y="0"/>
            <a:ext cx="446088" cy="6858000"/>
            <a:chOff x="0" y="0"/>
            <a:chExt cx="281" cy="4320"/>
          </a:xfrm>
        </p:grpSpPr>
        <p:sp>
          <p:nvSpPr>
            <p:cNvPr id="76" name="Text Box 44">
              <a:extLst>
                <a:ext uri="{FF2B5EF4-FFF2-40B4-BE49-F238E27FC236}">
                  <a16:creationId xmlns:a16="http://schemas.microsoft.com/office/drawing/2014/main" id="{A861A40B-9A97-40DC-90A7-A8A32D5FA31C}"/>
                </a:ext>
              </a:extLst>
            </p:cNvPr>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kumimoji="0"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第二章 </a:t>
              </a:r>
            </a:p>
            <a:p>
              <a:pPr eaLnBrk="0" hangingPunct="0">
                <a:spcBef>
                  <a:spcPct val="50000"/>
                </a:spcBef>
              </a:pPr>
              <a:r>
                <a:rPr lang="zh-CN" altLang="en-US" sz="1800" b="1" dirty="0">
                  <a:solidFill>
                    <a:srgbClr val="3333CC"/>
                  </a:solidFill>
                  <a:latin typeface="Verdana" pitchFamily="34" charset="0"/>
                </a:rPr>
                <a:t>程序设计基础</a:t>
              </a:r>
            </a:p>
          </p:txBody>
        </p:sp>
        <p:sp>
          <p:nvSpPr>
            <p:cNvPr id="77" name="Text Box 45">
              <a:extLst>
                <a:ext uri="{FF2B5EF4-FFF2-40B4-BE49-F238E27FC236}">
                  <a16:creationId xmlns:a16="http://schemas.microsoft.com/office/drawing/2014/main" id="{5C928759-9DA9-412F-A779-1DB7FDBDAF18}"/>
                </a:ext>
              </a:extLst>
            </p:cNvPr>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grpSp>
        <p:nvGrpSpPr>
          <p:cNvPr id="78" name="Group 15">
            <a:extLst>
              <a:ext uri="{FF2B5EF4-FFF2-40B4-BE49-F238E27FC236}">
                <a16:creationId xmlns:a16="http://schemas.microsoft.com/office/drawing/2014/main" id="{F30026F7-C6AA-4070-9C03-EB02E573F9E0}"/>
              </a:ext>
            </a:extLst>
          </p:cNvPr>
          <p:cNvGrpSpPr>
            <a:grpSpLocks/>
          </p:cNvGrpSpPr>
          <p:nvPr/>
        </p:nvGrpSpPr>
        <p:grpSpPr bwMode="auto">
          <a:xfrm>
            <a:off x="2791412" y="4722589"/>
            <a:ext cx="2338388" cy="1066800"/>
            <a:chOff x="1166" y="2654"/>
            <a:chExt cx="1473" cy="672"/>
          </a:xfrm>
        </p:grpSpPr>
        <p:cxnSp>
          <p:nvCxnSpPr>
            <p:cNvPr id="79" name="AutoShape 16">
              <a:extLst>
                <a:ext uri="{FF2B5EF4-FFF2-40B4-BE49-F238E27FC236}">
                  <a16:creationId xmlns:a16="http://schemas.microsoft.com/office/drawing/2014/main" id="{6E21B9DC-00EA-4059-BA1E-33EF01CF0FFF}"/>
                </a:ext>
              </a:extLst>
            </p:cNvPr>
            <p:cNvCxnSpPr>
              <a:cxnSpLocks noChangeShapeType="1"/>
            </p:cNvCxnSpPr>
            <p:nvPr/>
          </p:nvCxnSpPr>
          <p:spPr bwMode="auto">
            <a:xfrm rot="16200000">
              <a:off x="1677" y="2201"/>
              <a:ext cx="16" cy="921"/>
            </a:xfrm>
            <a:prstGeom prst="curvedConnector3">
              <a:avLst>
                <a:gd name="adj1" fmla="val -1300000"/>
              </a:avLst>
            </a:prstGeom>
            <a:noFill/>
            <a:ln w="38100" cap="sq">
              <a:solidFill>
                <a:srgbClr val="0000FF"/>
              </a:solidFill>
              <a:round/>
              <a:headEnd type="triangle" w="med" len="med"/>
              <a:tailEnd type="triangle" w="med" len="med"/>
            </a:ln>
            <a:effectLst/>
          </p:spPr>
        </p:cxnSp>
        <p:sp>
          <p:nvSpPr>
            <p:cNvPr id="80" name="AutoShape 17">
              <a:extLst>
                <a:ext uri="{FF2B5EF4-FFF2-40B4-BE49-F238E27FC236}">
                  <a16:creationId xmlns:a16="http://schemas.microsoft.com/office/drawing/2014/main" id="{95B77136-F62F-4CAD-88A9-8771B5252081}"/>
                </a:ext>
              </a:extLst>
            </p:cNvPr>
            <p:cNvSpPr>
              <a:spLocks noChangeArrowheads="1"/>
            </p:cNvSpPr>
            <p:nvPr/>
          </p:nvSpPr>
          <p:spPr bwMode="auto">
            <a:xfrm>
              <a:off x="1166" y="3035"/>
              <a:ext cx="1473" cy="291"/>
            </a:xfrm>
            <a:prstGeom prst="wedgeRectCallout">
              <a:avLst>
                <a:gd name="adj1" fmla="val -13005"/>
                <a:gd name="adj2" fmla="val -91667"/>
              </a:avLst>
            </a:prstGeom>
            <a:solidFill>
              <a:schemeClr val="tx1"/>
            </a:solidFill>
            <a:ln w="38100" cap="sq">
              <a:solidFill>
                <a:srgbClr val="33CC33"/>
              </a:solidFill>
              <a:miter lim="800000"/>
              <a:headEnd type="none" w="sm" len="sm"/>
              <a:tailEnd type="none" w="sm" len="sm"/>
            </a:ln>
            <a:effectLst/>
          </p:spPr>
          <p:txBody>
            <a:bodyPr wrap="none" anchor="ctr">
              <a:spAutoFit/>
            </a:bodyPr>
            <a:lstStyle/>
            <a:p>
              <a:r>
                <a:rPr lang="zh-CN" altLang="en-US">
                  <a:solidFill>
                    <a:schemeClr val="bg1"/>
                  </a:solidFill>
                  <a:latin typeface="楷体" panose="02010609060101010101" pitchFamily="49" charset="-122"/>
                  <a:ea typeface="楷体" panose="02010609060101010101" pitchFamily="49" charset="-122"/>
                </a:rPr>
                <a:t>面向机器的语言</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 calcmode="lin" valueType="num">
                                      <p:cBhvr additive="base">
                                        <p:cTn id="7"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TYPE.WAV"/>
                                        </p:tgtEl>
                                      </p:cMediaNode>
                                    </p:audio>
                                  </p:sub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dissolve">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59"/>
                                        </p:tgtEl>
                                        <p:attrNameLst>
                                          <p:attrName>style.visibility</p:attrName>
                                        </p:attrNameLst>
                                      </p:cBhvr>
                                      <p:to>
                                        <p:strVal val="visible"/>
                                      </p:to>
                                    </p:set>
                                    <p:animEffect transition="in" filter="box(out)">
                                      <p:cBhvr>
                                        <p:cTn id="18" dur="500"/>
                                        <p:tgtEl>
                                          <p:spTgt spid="59"/>
                                        </p:tgtEl>
                                      </p:cBhvr>
                                    </p:animEffect>
                                  </p:childTnLst>
                                  <p:subTnLst>
                                    <p:set>
                                      <p:cBhvr override="childStyle">
                                        <p:cTn dur="1" fill="hold" display="0" masterRel="nextClick" afterEffect="1"/>
                                        <p:tgtEl>
                                          <p:spTgt spid="59"/>
                                        </p:tgtEl>
                                        <p:attrNameLst>
                                          <p:attrName>style.visibility</p:attrName>
                                        </p:attrNameLst>
                                      </p:cBhvr>
                                      <p:to>
                                        <p:strVal val="hidden"/>
                                      </p:to>
                                    </p:se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box(out)">
                                      <p:cBhvr>
                                        <p:cTn id="23" dur="500"/>
                                        <p:tgtEl>
                                          <p:spTgt spid="51"/>
                                        </p:tgtEl>
                                      </p:cBhvr>
                                    </p:animEffect>
                                  </p:childTnLst>
                                  <p:subTnLst>
                                    <p:set>
                                      <p:cBhvr override="childStyle">
                                        <p:cTn dur="1" fill="hold" display="0" masterRel="nextClick" afterEffect="1"/>
                                        <p:tgtEl>
                                          <p:spTgt spid="51"/>
                                        </p:tgtEl>
                                        <p:attrNameLst>
                                          <p:attrName>style.visibility</p:attrName>
                                        </p:attrNameLst>
                                      </p:cBhvr>
                                      <p:to>
                                        <p:strVal val="hidden"/>
                                      </p:to>
                                    </p:se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box(out)">
                                      <p:cBhvr>
                                        <p:cTn id="28" dur="500"/>
                                        <p:tgtEl>
                                          <p:spTgt spid="52"/>
                                        </p:tgtEl>
                                      </p:cBhvr>
                                    </p:animEffect>
                                  </p:childTnLst>
                                  <p:subTnLst>
                                    <p:set>
                                      <p:cBhvr override="childStyle">
                                        <p:cTn dur="1" fill="hold" display="0" masterRel="nextClick" afterEffect="1"/>
                                        <p:tgtEl>
                                          <p:spTgt spid="52"/>
                                        </p:tgtEl>
                                        <p:attrNameLst>
                                          <p:attrName>style.visibility</p:attrName>
                                        </p:attrNameLst>
                                      </p:cBhvr>
                                      <p:to>
                                        <p:strVal val="hidden"/>
                                      </p:to>
                                    </p:se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nodeType="clickEffect">
                                  <p:stCondLst>
                                    <p:cond delay="0"/>
                                  </p:stCondLst>
                                  <p:childTnLst>
                                    <p:set>
                                      <p:cBhvr>
                                        <p:cTn id="32" dur="1" fill="hold">
                                          <p:stCondLst>
                                            <p:cond delay="0"/>
                                          </p:stCondLst>
                                        </p:cTn>
                                        <p:tgtEl>
                                          <p:spTgt spid="78"/>
                                        </p:tgtEl>
                                        <p:attrNameLst>
                                          <p:attrName>style.visibility</p:attrName>
                                        </p:attrNameLst>
                                      </p:cBhvr>
                                      <p:to>
                                        <p:strVal val="visible"/>
                                      </p:to>
                                    </p:set>
                                    <p:animEffect transition="in" filter="box(out)">
                                      <p:cBhvr>
                                        <p:cTn id="33" dur="500"/>
                                        <p:tgtEl>
                                          <p:spTgt spid="78"/>
                                        </p:tgtEl>
                                      </p:cBhvr>
                                    </p:animEffect>
                                  </p:childTnLst>
                                  <p:subTnLst>
                                    <p:set>
                                      <p:cBhvr override="childStyle">
                                        <p:cTn dur="1" fill="hold" display="0" masterRel="nextClick" afterEffect="1"/>
                                        <p:tgtEl>
                                          <p:spTgt spid="78"/>
                                        </p:tgtEl>
                                        <p:attrNameLst>
                                          <p:attrName>style.visibility</p:attrName>
                                        </p:attrNameLst>
                                      </p:cBhvr>
                                      <p:to>
                                        <p:strVal val="hidden"/>
                                      </p:to>
                                    </p:se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par>
                    <p:cTn id="34" fill="hold">
                      <p:stCondLst>
                        <p:cond delay="indefinite"/>
                      </p:stCondLst>
                      <p:childTnLst>
                        <p:par>
                          <p:cTn id="35" fill="hold">
                            <p:stCondLst>
                              <p:cond delay="0"/>
                            </p:stCondLst>
                            <p:childTnLst>
                              <p:par>
                                <p:cTn id="36" presetID="4" presetClass="entr" presetSubtype="32" fill="hold" nodeType="clickEffect">
                                  <p:stCondLst>
                                    <p:cond delay="0"/>
                                  </p:stCondLst>
                                  <p:childTnLst>
                                    <p:set>
                                      <p:cBhvr>
                                        <p:cTn id="37" dur="1" fill="hold">
                                          <p:stCondLst>
                                            <p:cond delay="0"/>
                                          </p:stCondLst>
                                        </p:cTn>
                                        <p:tgtEl>
                                          <p:spTgt spid="74"/>
                                        </p:tgtEl>
                                        <p:attrNameLst>
                                          <p:attrName>style.visibility</p:attrName>
                                        </p:attrNameLst>
                                      </p:cBhvr>
                                      <p:to>
                                        <p:strVal val="visible"/>
                                      </p:to>
                                    </p:set>
                                    <p:animEffect transition="in" filter="box(out)">
                                      <p:cBhvr>
                                        <p:cTn id="38" dur="500"/>
                                        <p:tgtEl>
                                          <p:spTgt spid="74"/>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box(out)">
                                      <p:cBhvr>
                                        <p:cTn id="43" dur="500"/>
                                        <p:tgtEl>
                                          <p:spTgt spid="56"/>
                                        </p:tgtEl>
                                      </p:cBhvr>
                                    </p:animEffect>
                                  </p:childTnLst>
                                  <p:subTnLst>
                                    <p:set>
                                      <p:cBhvr override="childStyle">
                                        <p:cTn dur="1" fill="hold" display="0" masterRel="nextClick" afterEffect="1"/>
                                        <p:tgtEl>
                                          <p:spTgt spid="56"/>
                                        </p:tgtEl>
                                        <p:attrNameLst>
                                          <p:attrName>style.visibility</p:attrName>
                                        </p:attrNameLst>
                                      </p:cBhvr>
                                      <p:to>
                                        <p:strVal val="hidden"/>
                                      </p:to>
                                    </p:se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childTnLst>
                          </p:cTn>
                        </p:par>
                      </p:childTnLst>
                    </p:cTn>
                  </p:par>
                  <p:par>
                    <p:cTn id="44" fill="hold">
                      <p:stCondLst>
                        <p:cond delay="indefinite"/>
                      </p:stCondLst>
                      <p:childTnLst>
                        <p:par>
                          <p:cTn id="45" fill="hold">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box(out)">
                                      <p:cBhvr>
                                        <p:cTn id="48" dur="500"/>
                                        <p:tgtEl>
                                          <p:spTgt spid="57"/>
                                        </p:tgtEl>
                                      </p:cBhvr>
                                    </p:animEffect>
                                  </p:childTnLst>
                                  <p:subTnLst>
                                    <p:set>
                                      <p:cBhvr override="childStyle">
                                        <p:cTn dur="1" fill="hold" display="0" masterRel="nextClick" afterEffect="1"/>
                                        <p:tgtEl>
                                          <p:spTgt spid="57"/>
                                        </p:tgtEl>
                                        <p:attrNameLst>
                                          <p:attrName>style.visibility</p:attrName>
                                        </p:attrNameLst>
                                      </p:cBhvr>
                                      <p:to>
                                        <p:strVal val="hidden"/>
                                      </p:to>
                                    </p:set>
                                    <p:audio>
                                      <p:cMediaNode>
                                        <p:cTn display="0" masterRel="sameClick">
                                          <p:stCondLst>
                                            <p:cond evt="begin" delay="0">
                                              <p:tn val="46"/>
                                            </p:cond>
                                          </p:stCondLst>
                                          <p:endCondLst>
                                            <p:cond evt="onStopAudio" delay="0">
                                              <p:tgtEl>
                                                <p:sldTgt/>
                                              </p:tgtEl>
                                            </p:cond>
                                          </p:endCondLst>
                                        </p:cTn>
                                        <p:tgtEl>
                                          <p:sndTgt r:embed="rId3" name="CAMERA.WAV"/>
                                        </p:tgtEl>
                                      </p:cMediaNode>
                                    </p:audio>
                                  </p:subTnLst>
                                </p:cTn>
                              </p:par>
                            </p:childTnLst>
                          </p:cTn>
                        </p:par>
                      </p:childTnLst>
                    </p:cTn>
                  </p:par>
                  <p:par>
                    <p:cTn id="49" fill="hold">
                      <p:stCondLst>
                        <p:cond delay="indefinite"/>
                      </p:stCondLst>
                      <p:childTnLst>
                        <p:par>
                          <p:cTn id="50" fill="hold">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58"/>
                                        </p:tgtEl>
                                        <p:attrNameLst>
                                          <p:attrName>style.visibility</p:attrName>
                                        </p:attrNameLst>
                                      </p:cBhvr>
                                      <p:to>
                                        <p:strVal val="visible"/>
                                      </p:to>
                                    </p:set>
                                    <p:animEffect transition="in" filter="box(out)">
                                      <p:cBhvr>
                                        <p:cTn id="53" dur="500"/>
                                        <p:tgtEl>
                                          <p:spTgt spid="58"/>
                                        </p:tgtEl>
                                      </p:cBhvr>
                                    </p:animEffect>
                                  </p:childTnLst>
                                  <p:subTnLst>
                                    <p:set>
                                      <p:cBhvr override="childStyle">
                                        <p:cTn dur="1" fill="hold" display="0" masterRel="nextClick" afterEffect="1"/>
                                        <p:tgtEl>
                                          <p:spTgt spid="58"/>
                                        </p:tgtEl>
                                        <p:attrNameLst>
                                          <p:attrName>style.visibility</p:attrName>
                                        </p:attrNameLst>
                                      </p:cBhvr>
                                      <p:to>
                                        <p:strVal val="hidden"/>
                                      </p:to>
                                    </p:set>
                                    <p:audio>
                                      <p:cMediaNode>
                                        <p:cTn display="0" masterRel="sameClick">
                                          <p:stCondLst>
                                            <p:cond evt="begin" delay="0">
                                              <p:tn val="51"/>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uild="p" bldLvl="5" autoUpdateAnimBg="0"/>
      <p:bldP spid="51" grpId="0" animBg="1" autoUpdateAnimBg="0"/>
      <p:bldP spid="52" grpId="0" animBg="1" autoUpdateAnimBg="0"/>
      <p:bldP spid="56" grpId="0" animBg="1" autoUpdateAnimBg="0"/>
      <p:bldP spid="57" grpId="0" animBg="1" autoUpdateAnimBg="0"/>
      <p:bldP spid="58"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60" name="Text Box 120"/>
          <p:cNvSpPr txBox="1">
            <a:spLocks noChangeArrowheads="1"/>
          </p:cNvSpPr>
          <p:nvPr/>
        </p:nvSpPr>
        <p:spPr bwMode="auto">
          <a:xfrm>
            <a:off x="552345" y="158750"/>
            <a:ext cx="8039100" cy="579438"/>
          </a:xfrm>
          <a:prstGeom prst="rect">
            <a:avLst/>
          </a:prstGeom>
          <a:noFill/>
          <a:ln w="57150">
            <a:noFill/>
            <a:miter lim="800000"/>
            <a:headEnd/>
            <a:tailEnd/>
          </a:ln>
          <a:effectLst/>
        </p:spPr>
        <p:txBody>
          <a:bodyPr>
            <a:spAutoFit/>
          </a:bodyPr>
          <a:lstStyle/>
          <a:p>
            <a:pPr marL="177800" indent="-177800" algn="just">
              <a:spcBef>
                <a:spcPct val="20000"/>
              </a:spcBef>
              <a:tabLst>
                <a:tab pos="177800" algn="l"/>
              </a:tabLst>
            </a:pPr>
            <a:r>
              <a:rPr lang="en-US" altLang="zh-CN" sz="3200" b="1" dirty="0">
                <a:solidFill>
                  <a:srgbClr val="FF0000"/>
                </a:solidFill>
                <a:effectLst>
                  <a:outerShdw blurRad="38100" dist="38100" dir="2700000" algn="tl">
                    <a:srgbClr val="000000"/>
                  </a:outerShdw>
                </a:effectLst>
                <a:latin typeface="隶书" pitchFamily="49" charset="-122"/>
                <a:ea typeface="隶书" pitchFamily="49" charset="-122"/>
              </a:rPr>
              <a:t>2.2  C</a:t>
            </a:r>
            <a:r>
              <a:rPr lang="zh-CN" altLang="en-US" sz="3200" b="1" dirty="0">
                <a:solidFill>
                  <a:srgbClr val="FF0000"/>
                </a:solidFill>
                <a:effectLst>
                  <a:outerShdw blurRad="38100" dist="38100" dir="2700000" algn="tl">
                    <a:srgbClr val="000000"/>
                  </a:outerShdw>
                </a:effectLst>
                <a:latin typeface="隶书" pitchFamily="49" charset="-122"/>
                <a:ea typeface="隶书" pitchFamily="49" charset="-122"/>
              </a:rPr>
              <a:t>语言的发展及其特点、应用</a:t>
            </a:r>
          </a:p>
        </p:txBody>
      </p:sp>
      <p:grpSp>
        <p:nvGrpSpPr>
          <p:cNvPr id="727164" name="Group 124"/>
          <p:cNvGrpSpPr>
            <a:grpSpLocks/>
          </p:cNvGrpSpPr>
          <p:nvPr/>
        </p:nvGrpSpPr>
        <p:grpSpPr bwMode="auto">
          <a:xfrm>
            <a:off x="-12805" y="0"/>
            <a:ext cx="446088" cy="6858000"/>
            <a:chOff x="0" y="0"/>
            <a:chExt cx="281" cy="4320"/>
          </a:xfrm>
        </p:grpSpPr>
        <p:sp>
          <p:nvSpPr>
            <p:cNvPr id="727165" name="Text Box 125"/>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kumimoji="0"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第二章 </a:t>
              </a:r>
            </a:p>
            <a:p>
              <a:pPr eaLnBrk="0" hangingPunct="0">
                <a:spcBef>
                  <a:spcPct val="50000"/>
                </a:spcBef>
              </a:pPr>
              <a:r>
                <a:rPr lang="zh-CN" altLang="en-US" sz="1800" b="1" dirty="0">
                  <a:solidFill>
                    <a:srgbClr val="3333CC"/>
                  </a:solidFill>
                  <a:latin typeface="Verdana" pitchFamily="34" charset="0"/>
                </a:rPr>
                <a:t>程序设计基础</a:t>
              </a:r>
            </a:p>
          </p:txBody>
        </p:sp>
        <p:sp>
          <p:nvSpPr>
            <p:cNvPr id="727166" name="Text Box 126"/>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grpSp>
        <p:nvGrpSpPr>
          <p:cNvPr id="168" name="Group 2">
            <a:extLst>
              <a:ext uri="{FF2B5EF4-FFF2-40B4-BE49-F238E27FC236}">
                <a16:creationId xmlns:a16="http://schemas.microsoft.com/office/drawing/2014/main" id="{13203279-24D2-4BEB-BE3E-F20A17D51953}"/>
              </a:ext>
            </a:extLst>
          </p:cNvPr>
          <p:cNvGrpSpPr>
            <a:grpSpLocks/>
          </p:cNvGrpSpPr>
          <p:nvPr/>
        </p:nvGrpSpPr>
        <p:grpSpPr bwMode="auto">
          <a:xfrm>
            <a:off x="2279576" y="731628"/>
            <a:ext cx="7897812" cy="5851735"/>
            <a:chOff x="638" y="632"/>
            <a:chExt cx="4975" cy="3256"/>
          </a:xfrm>
        </p:grpSpPr>
        <p:sp>
          <p:nvSpPr>
            <p:cNvPr id="170" name="Line 4">
              <a:extLst>
                <a:ext uri="{FF2B5EF4-FFF2-40B4-BE49-F238E27FC236}">
                  <a16:creationId xmlns:a16="http://schemas.microsoft.com/office/drawing/2014/main" id="{9BAEE8E9-A237-49E5-827E-310B41BE8201}"/>
                </a:ext>
              </a:extLst>
            </p:cNvPr>
            <p:cNvSpPr>
              <a:spLocks noChangeShapeType="1"/>
            </p:cNvSpPr>
            <p:nvPr/>
          </p:nvSpPr>
          <p:spPr bwMode="auto">
            <a:xfrm>
              <a:off x="960" y="816"/>
              <a:ext cx="0" cy="3072"/>
            </a:xfrm>
            <a:prstGeom prst="line">
              <a:avLst/>
            </a:prstGeom>
            <a:noFill/>
            <a:ln w="12700" cap="sq">
              <a:solidFill>
                <a:schemeClr val="tx1"/>
              </a:solidFill>
              <a:round/>
              <a:headEnd type="none" w="sm" len="sm"/>
              <a:tailEnd type="none" w="sm" len="sm"/>
            </a:ln>
            <a:effectLst/>
          </p:spPr>
          <p:txBody>
            <a:bodyPr wrap="none" lIns="90000" tIns="46800" rIns="90000" bIns="46800" anchor="ctr">
              <a:spAutoFit/>
            </a:bodyPr>
            <a:lstStyle/>
            <a:p>
              <a:endParaRPr lang="zh-CN" altLang="en-US"/>
            </a:p>
          </p:txBody>
        </p:sp>
        <p:sp>
          <p:nvSpPr>
            <p:cNvPr id="171" name="Line 5">
              <a:extLst>
                <a:ext uri="{FF2B5EF4-FFF2-40B4-BE49-F238E27FC236}">
                  <a16:creationId xmlns:a16="http://schemas.microsoft.com/office/drawing/2014/main" id="{DB3AAEE8-07F3-4FCB-BC08-02B9F01D6DF1}"/>
                </a:ext>
              </a:extLst>
            </p:cNvPr>
            <p:cNvSpPr>
              <a:spLocks noChangeShapeType="1"/>
            </p:cNvSpPr>
            <p:nvPr/>
          </p:nvSpPr>
          <p:spPr bwMode="auto">
            <a:xfrm>
              <a:off x="1176" y="816"/>
              <a:ext cx="0" cy="3072"/>
            </a:xfrm>
            <a:prstGeom prst="line">
              <a:avLst/>
            </a:prstGeom>
            <a:noFill/>
            <a:ln w="12700" cap="sq">
              <a:solidFill>
                <a:schemeClr val="tx1"/>
              </a:solidFill>
              <a:round/>
              <a:headEnd type="none" w="sm" len="sm"/>
              <a:tailEnd type="none" w="sm" len="sm"/>
            </a:ln>
            <a:effectLst/>
          </p:spPr>
          <p:txBody>
            <a:bodyPr wrap="none" lIns="90000" tIns="46800" rIns="90000" bIns="46800" anchor="ctr">
              <a:spAutoFit/>
            </a:bodyPr>
            <a:lstStyle/>
            <a:p>
              <a:endParaRPr lang="zh-CN" altLang="en-US"/>
            </a:p>
          </p:txBody>
        </p:sp>
        <p:sp>
          <p:nvSpPr>
            <p:cNvPr id="172" name="Line 6">
              <a:extLst>
                <a:ext uri="{FF2B5EF4-FFF2-40B4-BE49-F238E27FC236}">
                  <a16:creationId xmlns:a16="http://schemas.microsoft.com/office/drawing/2014/main" id="{74F43DFA-1795-4F51-9BA3-95CDCB3E4D38}"/>
                </a:ext>
              </a:extLst>
            </p:cNvPr>
            <p:cNvSpPr>
              <a:spLocks noChangeShapeType="1"/>
            </p:cNvSpPr>
            <p:nvPr/>
          </p:nvSpPr>
          <p:spPr bwMode="auto">
            <a:xfrm>
              <a:off x="1392" y="816"/>
              <a:ext cx="0" cy="3072"/>
            </a:xfrm>
            <a:prstGeom prst="line">
              <a:avLst/>
            </a:prstGeom>
            <a:noFill/>
            <a:ln w="12700" cap="sq">
              <a:solidFill>
                <a:schemeClr val="tx1"/>
              </a:solidFill>
              <a:round/>
              <a:headEnd type="none" w="sm" len="sm"/>
              <a:tailEnd type="none" w="sm" len="sm"/>
            </a:ln>
            <a:effectLst/>
          </p:spPr>
          <p:txBody>
            <a:bodyPr wrap="none" lIns="90000" tIns="46800" rIns="90000" bIns="46800" anchor="ctr">
              <a:spAutoFit/>
            </a:bodyPr>
            <a:lstStyle/>
            <a:p>
              <a:endParaRPr lang="zh-CN" altLang="en-US"/>
            </a:p>
          </p:txBody>
        </p:sp>
        <p:sp>
          <p:nvSpPr>
            <p:cNvPr id="173" name="Line 7">
              <a:extLst>
                <a:ext uri="{FF2B5EF4-FFF2-40B4-BE49-F238E27FC236}">
                  <a16:creationId xmlns:a16="http://schemas.microsoft.com/office/drawing/2014/main" id="{CD41441C-E6A1-4F28-ACC5-F9B8572AC868}"/>
                </a:ext>
              </a:extLst>
            </p:cNvPr>
            <p:cNvSpPr>
              <a:spLocks noChangeShapeType="1"/>
            </p:cNvSpPr>
            <p:nvPr/>
          </p:nvSpPr>
          <p:spPr bwMode="auto">
            <a:xfrm>
              <a:off x="1608" y="816"/>
              <a:ext cx="0" cy="3072"/>
            </a:xfrm>
            <a:prstGeom prst="line">
              <a:avLst/>
            </a:prstGeom>
            <a:noFill/>
            <a:ln w="12700" cap="sq">
              <a:solidFill>
                <a:schemeClr val="tx1"/>
              </a:solidFill>
              <a:round/>
              <a:headEnd type="none" w="sm" len="sm"/>
              <a:tailEnd type="none" w="sm" len="sm"/>
            </a:ln>
            <a:effectLst/>
          </p:spPr>
          <p:txBody>
            <a:bodyPr wrap="none" lIns="90000" tIns="46800" rIns="90000" bIns="46800" anchor="ctr">
              <a:spAutoFit/>
            </a:bodyPr>
            <a:lstStyle/>
            <a:p>
              <a:endParaRPr lang="zh-CN" altLang="en-US"/>
            </a:p>
          </p:txBody>
        </p:sp>
        <p:sp>
          <p:nvSpPr>
            <p:cNvPr id="174" name="Line 8">
              <a:extLst>
                <a:ext uri="{FF2B5EF4-FFF2-40B4-BE49-F238E27FC236}">
                  <a16:creationId xmlns:a16="http://schemas.microsoft.com/office/drawing/2014/main" id="{310C99F4-1E35-423D-A08C-3BCB36E9C7B7}"/>
                </a:ext>
              </a:extLst>
            </p:cNvPr>
            <p:cNvSpPr>
              <a:spLocks noChangeShapeType="1"/>
            </p:cNvSpPr>
            <p:nvPr/>
          </p:nvSpPr>
          <p:spPr bwMode="auto">
            <a:xfrm>
              <a:off x="1824" y="816"/>
              <a:ext cx="0" cy="3072"/>
            </a:xfrm>
            <a:prstGeom prst="line">
              <a:avLst/>
            </a:prstGeom>
            <a:noFill/>
            <a:ln w="12700" cap="sq">
              <a:solidFill>
                <a:schemeClr val="tx1"/>
              </a:solidFill>
              <a:round/>
              <a:headEnd type="none" w="sm" len="sm"/>
              <a:tailEnd type="none" w="sm" len="sm"/>
            </a:ln>
            <a:effectLst/>
          </p:spPr>
          <p:txBody>
            <a:bodyPr wrap="none" lIns="90000" tIns="46800" rIns="90000" bIns="46800" anchor="ctr">
              <a:spAutoFit/>
            </a:bodyPr>
            <a:lstStyle/>
            <a:p>
              <a:endParaRPr lang="zh-CN" altLang="en-US"/>
            </a:p>
          </p:txBody>
        </p:sp>
        <p:sp>
          <p:nvSpPr>
            <p:cNvPr id="175" name="Line 9">
              <a:extLst>
                <a:ext uri="{FF2B5EF4-FFF2-40B4-BE49-F238E27FC236}">
                  <a16:creationId xmlns:a16="http://schemas.microsoft.com/office/drawing/2014/main" id="{6980BF8F-1CD9-42A2-BAAE-39A72D429C26}"/>
                </a:ext>
              </a:extLst>
            </p:cNvPr>
            <p:cNvSpPr>
              <a:spLocks noChangeShapeType="1"/>
            </p:cNvSpPr>
            <p:nvPr/>
          </p:nvSpPr>
          <p:spPr bwMode="auto">
            <a:xfrm>
              <a:off x="2040" y="816"/>
              <a:ext cx="0" cy="3072"/>
            </a:xfrm>
            <a:prstGeom prst="line">
              <a:avLst/>
            </a:prstGeom>
            <a:noFill/>
            <a:ln w="12700" cap="sq">
              <a:solidFill>
                <a:schemeClr val="tx1"/>
              </a:solidFill>
              <a:round/>
              <a:headEnd type="none" w="sm" len="sm"/>
              <a:tailEnd type="none" w="sm" len="sm"/>
            </a:ln>
            <a:effectLst/>
          </p:spPr>
          <p:txBody>
            <a:bodyPr wrap="none" lIns="90000" tIns="46800" rIns="90000" bIns="46800" anchor="ctr">
              <a:spAutoFit/>
            </a:bodyPr>
            <a:lstStyle/>
            <a:p>
              <a:endParaRPr lang="zh-CN" altLang="en-US"/>
            </a:p>
          </p:txBody>
        </p:sp>
        <p:sp>
          <p:nvSpPr>
            <p:cNvPr id="176" name="Line 10">
              <a:extLst>
                <a:ext uri="{FF2B5EF4-FFF2-40B4-BE49-F238E27FC236}">
                  <a16:creationId xmlns:a16="http://schemas.microsoft.com/office/drawing/2014/main" id="{129DDEA6-CC7D-4BF6-97EF-5892B690AA67}"/>
                </a:ext>
              </a:extLst>
            </p:cNvPr>
            <p:cNvSpPr>
              <a:spLocks noChangeShapeType="1"/>
            </p:cNvSpPr>
            <p:nvPr/>
          </p:nvSpPr>
          <p:spPr bwMode="auto">
            <a:xfrm>
              <a:off x="2256" y="816"/>
              <a:ext cx="0" cy="3072"/>
            </a:xfrm>
            <a:prstGeom prst="line">
              <a:avLst/>
            </a:prstGeom>
            <a:noFill/>
            <a:ln w="12700" cap="sq">
              <a:solidFill>
                <a:schemeClr val="tx1"/>
              </a:solidFill>
              <a:round/>
              <a:headEnd type="none" w="sm" len="sm"/>
              <a:tailEnd type="none" w="sm" len="sm"/>
            </a:ln>
            <a:effectLst/>
          </p:spPr>
          <p:txBody>
            <a:bodyPr wrap="none" lIns="90000" tIns="46800" rIns="90000" bIns="46800" anchor="ctr">
              <a:spAutoFit/>
            </a:bodyPr>
            <a:lstStyle/>
            <a:p>
              <a:endParaRPr lang="zh-CN" altLang="en-US"/>
            </a:p>
          </p:txBody>
        </p:sp>
        <p:sp>
          <p:nvSpPr>
            <p:cNvPr id="177" name="Line 11">
              <a:extLst>
                <a:ext uri="{FF2B5EF4-FFF2-40B4-BE49-F238E27FC236}">
                  <a16:creationId xmlns:a16="http://schemas.microsoft.com/office/drawing/2014/main" id="{14C54430-22D5-4B19-8399-5251A2F7F879}"/>
                </a:ext>
              </a:extLst>
            </p:cNvPr>
            <p:cNvSpPr>
              <a:spLocks noChangeShapeType="1"/>
            </p:cNvSpPr>
            <p:nvPr/>
          </p:nvSpPr>
          <p:spPr bwMode="auto">
            <a:xfrm>
              <a:off x="2472" y="816"/>
              <a:ext cx="0" cy="3072"/>
            </a:xfrm>
            <a:prstGeom prst="line">
              <a:avLst/>
            </a:prstGeom>
            <a:noFill/>
            <a:ln w="12700" cap="sq">
              <a:solidFill>
                <a:schemeClr val="tx1"/>
              </a:solidFill>
              <a:round/>
              <a:headEnd type="none" w="sm" len="sm"/>
              <a:tailEnd type="none" w="sm" len="sm"/>
            </a:ln>
            <a:effectLst/>
          </p:spPr>
          <p:txBody>
            <a:bodyPr wrap="none" lIns="90000" tIns="46800" rIns="90000" bIns="46800" anchor="ctr">
              <a:spAutoFit/>
            </a:bodyPr>
            <a:lstStyle/>
            <a:p>
              <a:endParaRPr lang="zh-CN" altLang="en-US"/>
            </a:p>
          </p:txBody>
        </p:sp>
        <p:sp>
          <p:nvSpPr>
            <p:cNvPr id="178" name="Line 12">
              <a:extLst>
                <a:ext uri="{FF2B5EF4-FFF2-40B4-BE49-F238E27FC236}">
                  <a16:creationId xmlns:a16="http://schemas.microsoft.com/office/drawing/2014/main" id="{30BA9E9B-A01C-49EA-A32F-4EB5CFFF8AE3}"/>
                </a:ext>
              </a:extLst>
            </p:cNvPr>
            <p:cNvSpPr>
              <a:spLocks noChangeShapeType="1"/>
            </p:cNvSpPr>
            <p:nvPr/>
          </p:nvSpPr>
          <p:spPr bwMode="auto">
            <a:xfrm>
              <a:off x="2688" y="816"/>
              <a:ext cx="0" cy="3072"/>
            </a:xfrm>
            <a:prstGeom prst="line">
              <a:avLst/>
            </a:prstGeom>
            <a:noFill/>
            <a:ln w="12700" cap="sq">
              <a:solidFill>
                <a:schemeClr val="tx1"/>
              </a:solidFill>
              <a:round/>
              <a:headEnd type="none" w="sm" len="sm"/>
              <a:tailEnd type="none" w="sm" len="sm"/>
            </a:ln>
            <a:effectLst/>
          </p:spPr>
          <p:txBody>
            <a:bodyPr wrap="none" lIns="90000" tIns="46800" rIns="90000" bIns="46800" anchor="ctr">
              <a:spAutoFit/>
            </a:bodyPr>
            <a:lstStyle/>
            <a:p>
              <a:endParaRPr lang="zh-CN" altLang="en-US"/>
            </a:p>
          </p:txBody>
        </p:sp>
        <p:sp>
          <p:nvSpPr>
            <p:cNvPr id="179" name="Line 13">
              <a:extLst>
                <a:ext uri="{FF2B5EF4-FFF2-40B4-BE49-F238E27FC236}">
                  <a16:creationId xmlns:a16="http://schemas.microsoft.com/office/drawing/2014/main" id="{FFA55D02-4D82-45B9-A4A9-77FC5C68056E}"/>
                </a:ext>
              </a:extLst>
            </p:cNvPr>
            <p:cNvSpPr>
              <a:spLocks noChangeShapeType="1"/>
            </p:cNvSpPr>
            <p:nvPr/>
          </p:nvSpPr>
          <p:spPr bwMode="auto">
            <a:xfrm>
              <a:off x="2904" y="816"/>
              <a:ext cx="0" cy="3072"/>
            </a:xfrm>
            <a:prstGeom prst="line">
              <a:avLst/>
            </a:prstGeom>
            <a:noFill/>
            <a:ln w="12700" cap="sq">
              <a:solidFill>
                <a:schemeClr val="tx1"/>
              </a:solidFill>
              <a:round/>
              <a:headEnd type="none" w="sm" len="sm"/>
              <a:tailEnd type="none" w="sm" len="sm"/>
            </a:ln>
            <a:effectLst/>
          </p:spPr>
          <p:txBody>
            <a:bodyPr wrap="none" lIns="90000" tIns="46800" rIns="90000" bIns="46800" anchor="ctr">
              <a:spAutoFit/>
            </a:bodyPr>
            <a:lstStyle/>
            <a:p>
              <a:endParaRPr lang="zh-CN" altLang="en-US"/>
            </a:p>
          </p:txBody>
        </p:sp>
        <p:sp>
          <p:nvSpPr>
            <p:cNvPr id="180" name="Line 14">
              <a:extLst>
                <a:ext uri="{FF2B5EF4-FFF2-40B4-BE49-F238E27FC236}">
                  <a16:creationId xmlns:a16="http://schemas.microsoft.com/office/drawing/2014/main" id="{6A3989B2-9EE0-491C-9D9C-B810B4A9C308}"/>
                </a:ext>
              </a:extLst>
            </p:cNvPr>
            <p:cNvSpPr>
              <a:spLocks noChangeShapeType="1"/>
            </p:cNvSpPr>
            <p:nvPr/>
          </p:nvSpPr>
          <p:spPr bwMode="auto">
            <a:xfrm>
              <a:off x="3120" y="816"/>
              <a:ext cx="0" cy="3072"/>
            </a:xfrm>
            <a:prstGeom prst="line">
              <a:avLst/>
            </a:prstGeom>
            <a:noFill/>
            <a:ln w="12700" cap="sq">
              <a:solidFill>
                <a:schemeClr val="tx1"/>
              </a:solidFill>
              <a:round/>
              <a:headEnd type="none" w="sm" len="sm"/>
              <a:tailEnd type="none" w="sm" len="sm"/>
            </a:ln>
            <a:effectLst/>
          </p:spPr>
          <p:txBody>
            <a:bodyPr wrap="none" lIns="90000" tIns="46800" rIns="90000" bIns="46800" anchor="ctr">
              <a:spAutoFit/>
            </a:bodyPr>
            <a:lstStyle/>
            <a:p>
              <a:endParaRPr lang="zh-CN" altLang="en-US"/>
            </a:p>
          </p:txBody>
        </p:sp>
        <p:sp>
          <p:nvSpPr>
            <p:cNvPr id="181" name="Line 15">
              <a:extLst>
                <a:ext uri="{FF2B5EF4-FFF2-40B4-BE49-F238E27FC236}">
                  <a16:creationId xmlns:a16="http://schemas.microsoft.com/office/drawing/2014/main" id="{C21B8A4A-5C35-458C-ACAC-08CB13ED72E6}"/>
                </a:ext>
              </a:extLst>
            </p:cNvPr>
            <p:cNvSpPr>
              <a:spLocks noChangeShapeType="1"/>
            </p:cNvSpPr>
            <p:nvPr/>
          </p:nvSpPr>
          <p:spPr bwMode="auto">
            <a:xfrm>
              <a:off x="3336" y="816"/>
              <a:ext cx="0" cy="3072"/>
            </a:xfrm>
            <a:prstGeom prst="line">
              <a:avLst/>
            </a:prstGeom>
            <a:noFill/>
            <a:ln w="12700" cap="sq">
              <a:solidFill>
                <a:schemeClr val="tx1"/>
              </a:solidFill>
              <a:round/>
              <a:headEnd type="none" w="sm" len="sm"/>
              <a:tailEnd type="none" w="sm" len="sm"/>
            </a:ln>
            <a:effectLst/>
          </p:spPr>
          <p:txBody>
            <a:bodyPr wrap="none" lIns="90000" tIns="46800" rIns="90000" bIns="46800" anchor="ctr">
              <a:spAutoFit/>
            </a:bodyPr>
            <a:lstStyle/>
            <a:p>
              <a:endParaRPr lang="zh-CN" altLang="en-US"/>
            </a:p>
          </p:txBody>
        </p:sp>
        <p:sp>
          <p:nvSpPr>
            <p:cNvPr id="182" name="Line 16">
              <a:extLst>
                <a:ext uri="{FF2B5EF4-FFF2-40B4-BE49-F238E27FC236}">
                  <a16:creationId xmlns:a16="http://schemas.microsoft.com/office/drawing/2014/main" id="{D3EA0360-42E3-465E-89BC-C1C932793F3E}"/>
                </a:ext>
              </a:extLst>
            </p:cNvPr>
            <p:cNvSpPr>
              <a:spLocks noChangeShapeType="1"/>
            </p:cNvSpPr>
            <p:nvPr/>
          </p:nvSpPr>
          <p:spPr bwMode="auto">
            <a:xfrm>
              <a:off x="3552" y="816"/>
              <a:ext cx="0" cy="3072"/>
            </a:xfrm>
            <a:prstGeom prst="line">
              <a:avLst/>
            </a:prstGeom>
            <a:noFill/>
            <a:ln w="12700" cap="sq">
              <a:solidFill>
                <a:schemeClr val="tx1"/>
              </a:solidFill>
              <a:round/>
              <a:headEnd type="none" w="sm" len="sm"/>
              <a:tailEnd type="none" w="sm" len="sm"/>
            </a:ln>
            <a:effectLst/>
          </p:spPr>
          <p:txBody>
            <a:bodyPr wrap="none" lIns="90000" tIns="46800" rIns="90000" bIns="46800" anchor="ctr">
              <a:spAutoFit/>
            </a:bodyPr>
            <a:lstStyle/>
            <a:p>
              <a:endParaRPr lang="zh-CN" altLang="en-US"/>
            </a:p>
          </p:txBody>
        </p:sp>
        <p:sp>
          <p:nvSpPr>
            <p:cNvPr id="183" name="Line 17">
              <a:extLst>
                <a:ext uri="{FF2B5EF4-FFF2-40B4-BE49-F238E27FC236}">
                  <a16:creationId xmlns:a16="http://schemas.microsoft.com/office/drawing/2014/main" id="{FE5D3757-89BD-406B-9093-26E82E594594}"/>
                </a:ext>
              </a:extLst>
            </p:cNvPr>
            <p:cNvSpPr>
              <a:spLocks noChangeShapeType="1"/>
            </p:cNvSpPr>
            <p:nvPr/>
          </p:nvSpPr>
          <p:spPr bwMode="auto">
            <a:xfrm>
              <a:off x="3768" y="816"/>
              <a:ext cx="0" cy="3072"/>
            </a:xfrm>
            <a:prstGeom prst="line">
              <a:avLst/>
            </a:prstGeom>
            <a:noFill/>
            <a:ln w="12700" cap="sq">
              <a:solidFill>
                <a:schemeClr val="tx1"/>
              </a:solidFill>
              <a:round/>
              <a:headEnd type="none" w="sm" len="sm"/>
              <a:tailEnd type="none" w="sm" len="sm"/>
            </a:ln>
            <a:effectLst/>
          </p:spPr>
          <p:txBody>
            <a:bodyPr wrap="none" lIns="90000" tIns="46800" rIns="90000" bIns="46800" anchor="ctr">
              <a:spAutoFit/>
            </a:bodyPr>
            <a:lstStyle/>
            <a:p>
              <a:endParaRPr lang="zh-CN" altLang="en-US"/>
            </a:p>
          </p:txBody>
        </p:sp>
        <p:sp>
          <p:nvSpPr>
            <p:cNvPr id="184" name="Line 18">
              <a:extLst>
                <a:ext uri="{FF2B5EF4-FFF2-40B4-BE49-F238E27FC236}">
                  <a16:creationId xmlns:a16="http://schemas.microsoft.com/office/drawing/2014/main" id="{2C30894F-AD16-4202-A8FC-76183A19909C}"/>
                </a:ext>
              </a:extLst>
            </p:cNvPr>
            <p:cNvSpPr>
              <a:spLocks noChangeShapeType="1"/>
            </p:cNvSpPr>
            <p:nvPr/>
          </p:nvSpPr>
          <p:spPr bwMode="auto">
            <a:xfrm>
              <a:off x="3984" y="816"/>
              <a:ext cx="0" cy="3072"/>
            </a:xfrm>
            <a:prstGeom prst="line">
              <a:avLst/>
            </a:prstGeom>
            <a:noFill/>
            <a:ln w="12700" cap="sq">
              <a:solidFill>
                <a:schemeClr val="tx1"/>
              </a:solidFill>
              <a:round/>
              <a:headEnd type="none" w="sm" len="sm"/>
              <a:tailEnd type="none" w="sm" len="sm"/>
            </a:ln>
            <a:effectLst/>
          </p:spPr>
          <p:txBody>
            <a:bodyPr wrap="none" lIns="90000" tIns="46800" rIns="90000" bIns="46800" anchor="ctr">
              <a:spAutoFit/>
            </a:bodyPr>
            <a:lstStyle/>
            <a:p>
              <a:endParaRPr lang="zh-CN" altLang="en-US"/>
            </a:p>
          </p:txBody>
        </p:sp>
        <p:sp>
          <p:nvSpPr>
            <p:cNvPr id="185" name="Line 19">
              <a:extLst>
                <a:ext uri="{FF2B5EF4-FFF2-40B4-BE49-F238E27FC236}">
                  <a16:creationId xmlns:a16="http://schemas.microsoft.com/office/drawing/2014/main" id="{75D1A008-F885-4FE2-9BA1-029B0C8E0320}"/>
                </a:ext>
              </a:extLst>
            </p:cNvPr>
            <p:cNvSpPr>
              <a:spLocks noChangeShapeType="1"/>
            </p:cNvSpPr>
            <p:nvPr/>
          </p:nvSpPr>
          <p:spPr bwMode="auto">
            <a:xfrm>
              <a:off x="4200" y="816"/>
              <a:ext cx="0" cy="3072"/>
            </a:xfrm>
            <a:prstGeom prst="line">
              <a:avLst/>
            </a:prstGeom>
            <a:noFill/>
            <a:ln w="12700" cap="sq">
              <a:solidFill>
                <a:schemeClr val="tx1"/>
              </a:solidFill>
              <a:round/>
              <a:headEnd type="none" w="sm" len="sm"/>
              <a:tailEnd type="none" w="sm" len="sm"/>
            </a:ln>
            <a:effectLst/>
          </p:spPr>
          <p:txBody>
            <a:bodyPr wrap="none" lIns="90000" tIns="46800" rIns="90000" bIns="46800" anchor="ctr">
              <a:spAutoFit/>
            </a:bodyPr>
            <a:lstStyle/>
            <a:p>
              <a:endParaRPr lang="zh-CN" altLang="en-US"/>
            </a:p>
          </p:txBody>
        </p:sp>
        <p:sp>
          <p:nvSpPr>
            <p:cNvPr id="186" name="Line 20">
              <a:extLst>
                <a:ext uri="{FF2B5EF4-FFF2-40B4-BE49-F238E27FC236}">
                  <a16:creationId xmlns:a16="http://schemas.microsoft.com/office/drawing/2014/main" id="{737A0A57-2CDF-4976-97E1-9B10BBE1D4E0}"/>
                </a:ext>
              </a:extLst>
            </p:cNvPr>
            <p:cNvSpPr>
              <a:spLocks noChangeShapeType="1"/>
            </p:cNvSpPr>
            <p:nvPr/>
          </p:nvSpPr>
          <p:spPr bwMode="auto">
            <a:xfrm>
              <a:off x="4416" y="816"/>
              <a:ext cx="0" cy="3072"/>
            </a:xfrm>
            <a:prstGeom prst="line">
              <a:avLst/>
            </a:prstGeom>
            <a:noFill/>
            <a:ln w="12700" cap="sq">
              <a:solidFill>
                <a:schemeClr val="tx1"/>
              </a:solidFill>
              <a:round/>
              <a:headEnd type="none" w="sm" len="sm"/>
              <a:tailEnd type="none" w="sm" len="sm"/>
            </a:ln>
            <a:effectLst/>
          </p:spPr>
          <p:txBody>
            <a:bodyPr wrap="none" lIns="90000" tIns="46800" rIns="90000" bIns="46800" anchor="ctr">
              <a:spAutoFit/>
            </a:bodyPr>
            <a:lstStyle/>
            <a:p>
              <a:endParaRPr lang="zh-CN" altLang="en-US"/>
            </a:p>
          </p:txBody>
        </p:sp>
        <p:sp>
          <p:nvSpPr>
            <p:cNvPr id="187" name="Line 21">
              <a:extLst>
                <a:ext uri="{FF2B5EF4-FFF2-40B4-BE49-F238E27FC236}">
                  <a16:creationId xmlns:a16="http://schemas.microsoft.com/office/drawing/2014/main" id="{95BC3C45-BB1F-46C8-BA8F-D7110253BC07}"/>
                </a:ext>
              </a:extLst>
            </p:cNvPr>
            <p:cNvSpPr>
              <a:spLocks noChangeShapeType="1"/>
            </p:cNvSpPr>
            <p:nvPr/>
          </p:nvSpPr>
          <p:spPr bwMode="auto">
            <a:xfrm>
              <a:off x="4632" y="816"/>
              <a:ext cx="0" cy="3072"/>
            </a:xfrm>
            <a:prstGeom prst="line">
              <a:avLst/>
            </a:prstGeom>
            <a:noFill/>
            <a:ln w="12700" cap="sq">
              <a:solidFill>
                <a:schemeClr val="tx1"/>
              </a:solidFill>
              <a:round/>
              <a:headEnd type="none" w="sm" len="sm"/>
              <a:tailEnd type="none" w="sm" len="sm"/>
            </a:ln>
            <a:effectLst/>
          </p:spPr>
          <p:txBody>
            <a:bodyPr wrap="none" lIns="90000" tIns="46800" rIns="90000" bIns="46800" anchor="ctr">
              <a:spAutoFit/>
            </a:bodyPr>
            <a:lstStyle/>
            <a:p>
              <a:endParaRPr lang="zh-CN" altLang="en-US"/>
            </a:p>
          </p:txBody>
        </p:sp>
        <p:sp>
          <p:nvSpPr>
            <p:cNvPr id="188" name="Line 22">
              <a:extLst>
                <a:ext uri="{FF2B5EF4-FFF2-40B4-BE49-F238E27FC236}">
                  <a16:creationId xmlns:a16="http://schemas.microsoft.com/office/drawing/2014/main" id="{CC661D4F-ADFE-45B0-AAB1-E158307C1E84}"/>
                </a:ext>
              </a:extLst>
            </p:cNvPr>
            <p:cNvSpPr>
              <a:spLocks noChangeShapeType="1"/>
            </p:cNvSpPr>
            <p:nvPr/>
          </p:nvSpPr>
          <p:spPr bwMode="auto">
            <a:xfrm>
              <a:off x="4848" y="816"/>
              <a:ext cx="0" cy="3072"/>
            </a:xfrm>
            <a:prstGeom prst="line">
              <a:avLst/>
            </a:prstGeom>
            <a:noFill/>
            <a:ln w="12700" cap="sq">
              <a:solidFill>
                <a:schemeClr val="tx1"/>
              </a:solidFill>
              <a:round/>
              <a:headEnd type="none" w="sm" len="sm"/>
              <a:tailEnd type="none" w="sm" len="sm"/>
            </a:ln>
            <a:effectLst/>
          </p:spPr>
          <p:txBody>
            <a:bodyPr wrap="none" lIns="90000" tIns="46800" rIns="90000" bIns="46800" anchor="ctr">
              <a:spAutoFit/>
            </a:bodyPr>
            <a:lstStyle/>
            <a:p>
              <a:endParaRPr lang="zh-CN" altLang="en-US"/>
            </a:p>
          </p:txBody>
        </p:sp>
        <p:sp>
          <p:nvSpPr>
            <p:cNvPr id="189" name="Line 23">
              <a:extLst>
                <a:ext uri="{FF2B5EF4-FFF2-40B4-BE49-F238E27FC236}">
                  <a16:creationId xmlns:a16="http://schemas.microsoft.com/office/drawing/2014/main" id="{B5586A0D-0F42-4E2A-BC2D-9AD8F24D72C1}"/>
                </a:ext>
              </a:extLst>
            </p:cNvPr>
            <p:cNvSpPr>
              <a:spLocks noChangeShapeType="1"/>
            </p:cNvSpPr>
            <p:nvPr/>
          </p:nvSpPr>
          <p:spPr bwMode="auto">
            <a:xfrm>
              <a:off x="5064" y="816"/>
              <a:ext cx="0" cy="3072"/>
            </a:xfrm>
            <a:prstGeom prst="line">
              <a:avLst/>
            </a:prstGeom>
            <a:noFill/>
            <a:ln w="12700" cap="sq">
              <a:solidFill>
                <a:schemeClr val="tx1"/>
              </a:solidFill>
              <a:round/>
              <a:headEnd type="none" w="sm" len="sm"/>
              <a:tailEnd type="none" w="sm" len="sm"/>
            </a:ln>
            <a:effectLst/>
          </p:spPr>
          <p:txBody>
            <a:bodyPr wrap="none" lIns="90000" tIns="46800" rIns="90000" bIns="46800" anchor="ctr">
              <a:spAutoFit/>
            </a:bodyPr>
            <a:lstStyle/>
            <a:p>
              <a:endParaRPr lang="zh-CN" altLang="en-US"/>
            </a:p>
          </p:txBody>
        </p:sp>
        <p:sp>
          <p:nvSpPr>
            <p:cNvPr id="190" name="Line 24">
              <a:extLst>
                <a:ext uri="{FF2B5EF4-FFF2-40B4-BE49-F238E27FC236}">
                  <a16:creationId xmlns:a16="http://schemas.microsoft.com/office/drawing/2014/main" id="{3AE2629D-EC21-428C-9529-469BDDACF4E7}"/>
                </a:ext>
              </a:extLst>
            </p:cNvPr>
            <p:cNvSpPr>
              <a:spLocks noChangeShapeType="1"/>
            </p:cNvSpPr>
            <p:nvPr/>
          </p:nvSpPr>
          <p:spPr bwMode="auto">
            <a:xfrm>
              <a:off x="5280" y="816"/>
              <a:ext cx="0" cy="3072"/>
            </a:xfrm>
            <a:prstGeom prst="line">
              <a:avLst/>
            </a:prstGeom>
            <a:noFill/>
            <a:ln w="12700" cap="sq">
              <a:solidFill>
                <a:schemeClr val="tx1"/>
              </a:solidFill>
              <a:round/>
              <a:headEnd type="none" w="sm" len="sm"/>
              <a:tailEnd type="none" w="sm" len="sm"/>
            </a:ln>
            <a:effectLst/>
          </p:spPr>
          <p:txBody>
            <a:bodyPr wrap="none" lIns="90000" tIns="46800" rIns="90000" bIns="46800" anchor="ctr">
              <a:spAutoFit/>
            </a:bodyPr>
            <a:lstStyle/>
            <a:p>
              <a:endParaRPr lang="zh-CN" altLang="en-US"/>
            </a:p>
          </p:txBody>
        </p:sp>
        <p:sp>
          <p:nvSpPr>
            <p:cNvPr id="191" name="Text Box 25">
              <a:extLst>
                <a:ext uri="{FF2B5EF4-FFF2-40B4-BE49-F238E27FC236}">
                  <a16:creationId xmlns:a16="http://schemas.microsoft.com/office/drawing/2014/main" id="{4EE532F9-1D5E-4923-913C-9900D3714219}"/>
                </a:ext>
              </a:extLst>
            </p:cNvPr>
            <p:cNvSpPr txBox="1">
              <a:spLocks noChangeArrowheads="1"/>
            </p:cNvSpPr>
            <p:nvPr/>
          </p:nvSpPr>
          <p:spPr bwMode="auto">
            <a:xfrm>
              <a:off x="638" y="632"/>
              <a:ext cx="274" cy="224"/>
            </a:xfrm>
            <a:prstGeom prst="rect">
              <a:avLst/>
            </a:prstGeom>
            <a:noFill/>
            <a:ln w="12700" cap="sq">
              <a:noFill/>
              <a:miter lim="800000"/>
              <a:headEnd type="none" w="sm" len="sm"/>
              <a:tailEnd type="none" w="sm" len="sm"/>
            </a:ln>
            <a:effectLst/>
          </p:spPr>
          <p:txBody>
            <a:bodyPr lIns="90000" tIns="46800" rIns="90000" bIns="46800" anchor="ctr">
              <a:spAutoFit/>
            </a:bodyPr>
            <a:lstStyle/>
            <a:p>
              <a:pPr algn="ctr" eaLnBrk="0" hangingPunct="0"/>
              <a:r>
                <a:rPr lang="en-US" altLang="zh-CN" sz="2000"/>
                <a:t>52</a:t>
              </a:r>
            </a:p>
          </p:txBody>
        </p:sp>
        <p:sp>
          <p:nvSpPr>
            <p:cNvPr id="192" name="Text Box 26">
              <a:extLst>
                <a:ext uri="{FF2B5EF4-FFF2-40B4-BE49-F238E27FC236}">
                  <a16:creationId xmlns:a16="http://schemas.microsoft.com/office/drawing/2014/main" id="{FD97A758-D5B0-4674-85A8-D1004FD0B316}"/>
                </a:ext>
              </a:extLst>
            </p:cNvPr>
            <p:cNvSpPr txBox="1">
              <a:spLocks noChangeArrowheads="1"/>
            </p:cNvSpPr>
            <p:nvPr/>
          </p:nvSpPr>
          <p:spPr bwMode="auto">
            <a:xfrm>
              <a:off x="852" y="632"/>
              <a:ext cx="274" cy="224"/>
            </a:xfrm>
            <a:prstGeom prst="rect">
              <a:avLst/>
            </a:prstGeom>
            <a:noFill/>
            <a:ln w="12700" cap="sq">
              <a:noFill/>
              <a:miter lim="800000"/>
              <a:headEnd type="none" w="sm" len="sm"/>
              <a:tailEnd type="none" w="sm" len="sm"/>
            </a:ln>
            <a:effectLst/>
          </p:spPr>
          <p:txBody>
            <a:bodyPr lIns="90000" tIns="46800" rIns="90000" bIns="46800" anchor="ctr">
              <a:spAutoFit/>
            </a:bodyPr>
            <a:lstStyle/>
            <a:p>
              <a:pPr algn="ctr" eaLnBrk="0" hangingPunct="0"/>
              <a:r>
                <a:rPr lang="en-US" altLang="zh-CN" sz="2000"/>
                <a:t>54</a:t>
              </a:r>
            </a:p>
          </p:txBody>
        </p:sp>
        <p:sp>
          <p:nvSpPr>
            <p:cNvPr id="193" name="Text Box 27">
              <a:extLst>
                <a:ext uri="{FF2B5EF4-FFF2-40B4-BE49-F238E27FC236}">
                  <a16:creationId xmlns:a16="http://schemas.microsoft.com/office/drawing/2014/main" id="{62A0E8AB-849C-452F-9276-E49A67E517D0}"/>
                </a:ext>
              </a:extLst>
            </p:cNvPr>
            <p:cNvSpPr txBox="1">
              <a:spLocks noChangeArrowheads="1"/>
            </p:cNvSpPr>
            <p:nvPr/>
          </p:nvSpPr>
          <p:spPr bwMode="auto">
            <a:xfrm>
              <a:off x="1066" y="632"/>
              <a:ext cx="274" cy="224"/>
            </a:xfrm>
            <a:prstGeom prst="rect">
              <a:avLst/>
            </a:prstGeom>
            <a:noFill/>
            <a:ln w="12700" cap="sq">
              <a:noFill/>
              <a:miter lim="800000"/>
              <a:headEnd type="none" w="sm" len="sm"/>
              <a:tailEnd type="none" w="sm" len="sm"/>
            </a:ln>
            <a:effectLst/>
          </p:spPr>
          <p:txBody>
            <a:bodyPr lIns="90000" tIns="46800" rIns="90000" bIns="46800" anchor="ctr">
              <a:spAutoFit/>
            </a:bodyPr>
            <a:lstStyle/>
            <a:p>
              <a:pPr algn="ctr" eaLnBrk="0" hangingPunct="0"/>
              <a:r>
                <a:rPr lang="en-US" altLang="zh-CN" sz="2000"/>
                <a:t>56</a:t>
              </a:r>
            </a:p>
          </p:txBody>
        </p:sp>
        <p:sp>
          <p:nvSpPr>
            <p:cNvPr id="194" name="Text Box 28">
              <a:extLst>
                <a:ext uri="{FF2B5EF4-FFF2-40B4-BE49-F238E27FC236}">
                  <a16:creationId xmlns:a16="http://schemas.microsoft.com/office/drawing/2014/main" id="{2C990325-A35B-4E29-A54E-C2576B2522AD}"/>
                </a:ext>
              </a:extLst>
            </p:cNvPr>
            <p:cNvSpPr txBox="1">
              <a:spLocks noChangeArrowheads="1"/>
            </p:cNvSpPr>
            <p:nvPr/>
          </p:nvSpPr>
          <p:spPr bwMode="auto">
            <a:xfrm>
              <a:off x="1280" y="632"/>
              <a:ext cx="274" cy="224"/>
            </a:xfrm>
            <a:prstGeom prst="rect">
              <a:avLst/>
            </a:prstGeom>
            <a:noFill/>
            <a:ln w="12700" cap="sq">
              <a:noFill/>
              <a:miter lim="800000"/>
              <a:headEnd type="none" w="sm" len="sm"/>
              <a:tailEnd type="none" w="sm" len="sm"/>
            </a:ln>
            <a:effectLst/>
          </p:spPr>
          <p:txBody>
            <a:bodyPr lIns="90000" tIns="46800" rIns="90000" bIns="46800" anchor="ctr">
              <a:spAutoFit/>
            </a:bodyPr>
            <a:lstStyle/>
            <a:p>
              <a:pPr algn="ctr" eaLnBrk="0" hangingPunct="0"/>
              <a:r>
                <a:rPr lang="en-US" altLang="zh-CN" sz="2000"/>
                <a:t>58</a:t>
              </a:r>
            </a:p>
          </p:txBody>
        </p:sp>
        <p:sp>
          <p:nvSpPr>
            <p:cNvPr id="195" name="Text Box 29">
              <a:extLst>
                <a:ext uri="{FF2B5EF4-FFF2-40B4-BE49-F238E27FC236}">
                  <a16:creationId xmlns:a16="http://schemas.microsoft.com/office/drawing/2014/main" id="{C9D1BAC2-5CA6-4B75-8EA5-E2D8497359B8}"/>
                </a:ext>
              </a:extLst>
            </p:cNvPr>
            <p:cNvSpPr txBox="1">
              <a:spLocks noChangeArrowheads="1"/>
            </p:cNvSpPr>
            <p:nvPr/>
          </p:nvSpPr>
          <p:spPr bwMode="auto">
            <a:xfrm>
              <a:off x="1493" y="632"/>
              <a:ext cx="274" cy="224"/>
            </a:xfrm>
            <a:prstGeom prst="rect">
              <a:avLst/>
            </a:prstGeom>
            <a:noFill/>
            <a:ln w="12700" cap="sq">
              <a:noFill/>
              <a:miter lim="800000"/>
              <a:headEnd type="none" w="sm" len="sm"/>
              <a:tailEnd type="none" w="sm" len="sm"/>
            </a:ln>
            <a:effectLst/>
          </p:spPr>
          <p:txBody>
            <a:bodyPr lIns="90000" tIns="46800" rIns="90000" bIns="46800" anchor="ctr">
              <a:spAutoFit/>
            </a:bodyPr>
            <a:lstStyle/>
            <a:p>
              <a:pPr algn="ctr" eaLnBrk="0" hangingPunct="0"/>
              <a:r>
                <a:rPr lang="en-US" altLang="zh-CN" sz="2000"/>
                <a:t>60</a:t>
              </a:r>
            </a:p>
          </p:txBody>
        </p:sp>
        <p:sp>
          <p:nvSpPr>
            <p:cNvPr id="196" name="Text Box 30">
              <a:extLst>
                <a:ext uri="{FF2B5EF4-FFF2-40B4-BE49-F238E27FC236}">
                  <a16:creationId xmlns:a16="http://schemas.microsoft.com/office/drawing/2014/main" id="{EC5BC627-A37A-42A6-98B5-53B76918A538}"/>
                </a:ext>
              </a:extLst>
            </p:cNvPr>
            <p:cNvSpPr txBox="1">
              <a:spLocks noChangeArrowheads="1"/>
            </p:cNvSpPr>
            <p:nvPr/>
          </p:nvSpPr>
          <p:spPr bwMode="auto">
            <a:xfrm>
              <a:off x="1707" y="632"/>
              <a:ext cx="274" cy="224"/>
            </a:xfrm>
            <a:prstGeom prst="rect">
              <a:avLst/>
            </a:prstGeom>
            <a:noFill/>
            <a:ln w="12700" cap="sq">
              <a:noFill/>
              <a:miter lim="800000"/>
              <a:headEnd type="none" w="sm" len="sm"/>
              <a:tailEnd type="none" w="sm" len="sm"/>
            </a:ln>
            <a:effectLst/>
          </p:spPr>
          <p:txBody>
            <a:bodyPr lIns="90000" tIns="46800" rIns="90000" bIns="46800" anchor="ctr">
              <a:spAutoFit/>
            </a:bodyPr>
            <a:lstStyle/>
            <a:p>
              <a:pPr algn="ctr" eaLnBrk="0" hangingPunct="0"/>
              <a:r>
                <a:rPr lang="en-US" altLang="zh-CN" sz="2000"/>
                <a:t>62</a:t>
              </a:r>
            </a:p>
          </p:txBody>
        </p:sp>
        <p:sp>
          <p:nvSpPr>
            <p:cNvPr id="197" name="Text Box 31">
              <a:extLst>
                <a:ext uri="{FF2B5EF4-FFF2-40B4-BE49-F238E27FC236}">
                  <a16:creationId xmlns:a16="http://schemas.microsoft.com/office/drawing/2014/main" id="{7B36CBE4-32AF-4B5C-A1B4-A792211FE3C7}"/>
                </a:ext>
              </a:extLst>
            </p:cNvPr>
            <p:cNvSpPr txBox="1">
              <a:spLocks noChangeArrowheads="1"/>
            </p:cNvSpPr>
            <p:nvPr/>
          </p:nvSpPr>
          <p:spPr bwMode="auto">
            <a:xfrm>
              <a:off x="1921" y="632"/>
              <a:ext cx="274" cy="224"/>
            </a:xfrm>
            <a:prstGeom prst="rect">
              <a:avLst/>
            </a:prstGeom>
            <a:noFill/>
            <a:ln w="12700" cap="sq">
              <a:noFill/>
              <a:miter lim="800000"/>
              <a:headEnd type="none" w="sm" len="sm"/>
              <a:tailEnd type="none" w="sm" len="sm"/>
            </a:ln>
            <a:effectLst/>
          </p:spPr>
          <p:txBody>
            <a:bodyPr lIns="90000" tIns="46800" rIns="90000" bIns="46800" anchor="ctr">
              <a:spAutoFit/>
            </a:bodyPr>
            <a:lstStyle/>
            <a:p>
              <a:pPr algn="ctr" eaLnBrk="0" hangingPunct="0"/>
              <a:r>
                <a:rPr lang="en-US" altLang="zh-CN" sz="2000"/>
                <a:t>64</a:t>
              </a:r>
            </a:p>
          </p:txBody>
        </p:sp>
        <p:sp>
          <p:nvSpPr>
            <p:cNvPr id="198" name="Text Box 32">
              <a:extLst>
                <a:ext uri="{FF2B5EF4-FFF2-40B4-BE49-F238E27FC236}">
                  <a16:creationId xmlns:a16="http://schemas.microsoft.com/office/drawing/2014/main" id="{B27782C0-CFF7-4029-8E1B-F322411FD596}"/>
                </a:ext>
              </a:extLst>
            </p:cNvPr>
            <p:cNvSpPr txBox="1">
              <a:spLocks noChangeArrowheads="1"/>
            </p:cNvSpPr>
            <p:nvPr/>
          </p:nvSpPr>
          <p:spPr bwMode="auto">
            <a:xfrm>
              <a:off x="2134" y="632"/>
              <a:ext cx="274" cy="224"/>
            </a:xfrm>
            <a:prstGeom prst="rect">
              <a:avLst/>
            </a:prstGeom>
            <a:noFill/>
            <a:ln w="12700" cap="sq">
              <a:noFill/>
              <a:miter lim="800000"/>
              <a:headEnd type="none" w="sm" len="sm"/>
              <a:tailEnd type="none" w="sm" len="sm"/>
            </a:ln>
            <a:effectLst/>
          </p:spPr>
          <p:txBody>
            <a:bodyPr lIns="90000" tIns="46800" rIns="90000" bIns="46800" anchor="ctr">
              <a:spAutoFit/>
            </a:bodyPr>
            <a:lstStyle/>
            <a:p>
              <a:pPr algn="ctr" eaLnBrk="0" hangingPunct="0"/>
              <a:r>
                <a:rPr lang="en-US" altLang="zh-CN" sz="2000"/>
                <a:t>66</a:t>
              </a:r>
            </a:p>
          </p:txBody>
        </p:sp>
        <p:sp>
          <p:nvSpPr>
            <p:cNvPr id="199" name="Text Box 33">
              <a:extLst>
                <a:ext uri="{FF2B5EF4-FFF2-40B4-BE49-F238E27FC236}">
                  <a16:creationId xmlns:a16="http://schemas.microsoft.com/office/drawing/2014/main" id="{3C88103A-3B86-4623-B379-4234C781E313}"/>
                </a:ext>
              </a:extLst>
            </p:cNvPr>
            <p:cNvSpPr txBox="1">
              <a:spLocks noChangeArrowheads="1"/>
            </p:cNvSpPr>
            <p:nvPr/>
          </p:nvSpPr>
          <p:spPr bwMode="auto">
            <a:xfrm>
              <a:off x="2348" y="632"/>
              <a:ext cx="274" cy="224"/>
            </a:xfrm>
            <a:prstGeom prst="rect">
              <a:avLst/>
            </a:prstGeom>
            <a:noFill/>
            <a:ln w="12700" cap="sq">
              <a:noFill/>
              <a:miter lim="800000"/>
              <a:headEnd type="none" w="sm" len="sm"/>
              <a:tailEnd type="none" w="sm" len="sm"/>
            </a:ln>
            <a:effectLst/>
          </p:spPr>
          <p:txBody>
            <a:bodyPr lIns="90000" tIns="46800" rIns="90000" bIns="46800" anchor="ctr">
              <a:spAutoFit/>
            </a:bodyPr>
            <a:lstStyle/>
            <a:p>
              <a:pPr algn="ctr" eaLnBrk="0" hangingPunct="0"/>
              <a:r>
                <a:rPr lang="en-US" altLang="zh-CN" sz="2000"/>
                <a:t>68</a:t>
              </a:r>
            </a:p>
          </p:txBody>
        </p:sp>
        <p:sp>
          <p:nvSpPr>
            <p:cNvPr id="200" name="Text Box 34">
              <a:extLst>
                <a:ext uri="{FF2B5EF4-FFF2-40B4-BE49-F238E27FC236}">
                  <a16:creationId xmlns:a16="http://schemas.microsoft.com/office/drawing/2014/main" id="{56132A18-1A04-484D-A51D-9D6DC0951AE6}"/>
                </a:ext>
              </a:extLst>
            </p:cNvPr>
            <p:cNvSpPr txBox="1">
              <a:spLocks noChangeArrowheads="1"/>
            </p:cNvSpPr>
            <p:nvPr/>
          </p:nvSpPr>
          <p:spPr bwMode="auto">
            <a:xfrm>
              <a:off x="2562" y="632"/>
              <a:ext cx="274" cy="224"/>
            </a:xfrm>
            <a:prstGeom prst="rect">
              <a:avLst/>
            </a:prstGeom>
            <a:noFill/>
            <a:ln w="12700" cap="sq">
              <a:noFill/>
              <a:miter lim="800000"/>
              <a:headEnd type="none" w="sm" len="sm"/>
              <a:tailEnd type="none" w="sm" len="sm"/>
            </a:ln>
            <a:effectLst/>
          </p:spPr>
          <p:txBody>
            <a:bodyPr lIns="90000" tIns="46800" rIns="90000" bIns="46800" anchor="ctr">
              <a:spAutoFit/>
            </a:bodyPr>
            <a:lstStyle/>
            <a:p>
              <a:pPr algn="ctr" eaLnBrk="0" hangingPunct="0"/>
              <a:r>
                <a:rPr lang="en-US" altLang="zh-CN" sz="2000"/>
                <a:t>70</a:t>
              </a:r>
            </a:p>
          </p:txBody>
        </p:sp>
        <p:sp>
          <p:nvSpPr>
            <p:cNvPr id="201" name="Text Box 35">
              <a:extLst>
                <a:ext uri="{FF2B5EF4-FFF2-40B4-BE49-F238E27FC236}">
                  <a16:creationId xmlns:a16="http://schemas.microsoft.com/office/drawing/2014/main" id="{936771A4-1348-4429-99C8-C5FEFE299506}"/>
                </a:ext>
              </a:extLst>
            </p:cNvPr>
            <p:cNvSpPr txBox="1">
              <a:spLocks noChangeArrowheads="1"/>
            </p:cNvSpPr>
            <p:nvPr/>
          </p:nvSpPr>
          <p:spPr bwMode="auto">
            <a:xfrm>
              <a:off x="2775" y="632"/>
              <a:ext cx="274" cy="224"/>
            </a:xfrm>
            <a:prstGeom prst="rect">
              <a:avLst/>
            </a:prstGeom>
            <a:noFill/>
            <a:ln w="12700" cap="sq">
              <a:noFill/>
              <a:miter lim="800000"/>
              <a:headEnd type="none" w="sm" len="sm"/>
              <a:tailEnd type="none" w="sm" len="sm"/>
            </a:ln>
            <a:effectLst/>
          </p:spPr>
          <p:txBody>
            <a:bodyPr lIns="90000" tIns="46800" rIns="90000" bIns="46800" anchor="ctr">
              <a:spAutoFit/>
            </a:bodyPr>
            <a:lstStyle/>
            <a:p>
              <a:pPr algn="ctr" eaLnBrk="0" hangingPunct="0"/>
              <a:r>
                <a:rPr lang="en-US" altLang="zh-CN" sz="2000"/>
                <a:t>72</a:t>
              </a:r>
            </a:p>
          </p:txBody>
        </p:sp>
        <p:sp>
          <p:nvSpPr>
            <p:cNvPr id="202" name="Text Box 36">
              <a:extLst>
                <a:ext uri="{FF2B5EF4-FFF2-40B4-BE49-F238E27FC236}">
                  <a16:creationId xmlns:a16="http://schemas.microsoft.com/office/drawing/2014/main" id="{90A9D1AB-6B6F-4BAE-B661-47AC56EB5C1C}"/>
                </a:ext>
              </a:extLst>
            </p:cNvPr>
            <p:cNvSpPr txBox="1">
              <a:spLocks noChangeArrowheads="1"/>
            </p:cNvSpPr>
            <p:nvPr/>
          </p:nvSpPr>
          <p:spPr bwMode="auto">
            <a:xfrm>
              <a:off x="2989" y="632"/>
              <a:ext cx="274" cy="224"/>
            </a:xfrm>
            <a:prstGeom prst="rect">
              <a:avLst/>
            </a:prstGeom>
            <a:noFill/>
            <a:ln w="12700" cap="sq">
              <a:noFill/>
              <a:miter lim="800000"/>
              <a:headEnd type="none" w="sm" len="sm"/>
              <a:tailEnd type="none" w="sm" len="sm"/>
            </a:ln>
            <a:effectLst/>
          </p:spPr>
          <p:txBody>
            <a:bodyPr lIns="90000" tIns="46800" rIns="90000" bIns="46800" anchor="ctr">
              <a:spAutoFit/>
            </a:bodyPr>
            <a:lstStyle/>
            <a:p>
              <a:pPr algn="ctr" eaLnBrk="0" hangingPunct="0"/>
              <a:r>
                <a:rPr lang="en-US" altLang="zh-CN" sz="2000"/>
                <a:t>74</a:t>
              </a:r>
            </a:p>
          </p:txBody>
        </p:sp>
        <p:sp>
          <p:nvSpPr>
            <p:cNvPr id="203" name="Text Box 37">
              <a:extLst>
                <a:ext uri="{FF2B5EF4-FFF2-40B4-BE49-F238E27FC236}">
                  <a16:creationId xmlns:a16="http://schemas.microsoft.com/office/drawing/2014/main" id="{54E428A8-4DC7-4523-8C62-F469E9349547}"/>
                </a:ext>
              </a:extLst>
            </p:cNvPr>
            <p:cNvSpPr txBox="1">
              <a:spLocks noChangeArrowheads="1"/>
            </p:cNvSpPr>
            <p:nvPr/>
          </p:nvSpPr>
          <p:spPr bwMode="auto">
            <a:xfrm>
              <a:off x="3203" y="632"/>
              <a:ext cx="274" cy="224"/>
            </a:xfrm>
            <a:prstGeom prst="rect">
              <a:avLst/>
            </a:prstGeom>
            <a:noFill/>
            <a:ln w="12700" cap="sq">
              <a:noFill/>
              <a:miter lim="800000"/>
              <a:headEnd type="none" w="sm" len="sm"/>
              <a:tailEnd type="none" w="sm" len="sm"/>
            </a:ln>
            <a:effectLst/>
          </p:spPr>
          <p:txBody>
            <a:bodyPr lIns="90000" tIns="46800" rIns="90000" bIns="46800" anchor="ctr">
              <a:spAutoFit/>
            </a:bodyPr>
            <a:lstStyle/>
            <a:p>
              <a:pPr algn="ctr" eaLnBrk="0" hangingPunct="0"/>
              <a:r>
                <a:rPr lang="en-US" altLang="zh-CN" sz="2000"/>
                <a:t>76</a:t>
              </a:r>
            </a:p>
          </p:txBody>
        </p:sp>
        <p:sp>
          <p:nvSpPr>
            <p:cNvPr id="204" name="Text Box 38">
              <a:extLst>
                <a:ext uri="{FF2B5EF4-FFF2-40B4-BE49-F238E27FC236}">
                  <a16:creationId xmlns:a16="http://schemas.microsoft.com/office/drawing/2014/main" id="{AE9E5DC0-C1FB-450E-BCA3-5A34CD2777B2}"/>
                </a:ext>
              </a:extLst>
            </p:cNvPr>
            <p:cNvSpPr txBox="1">
              <a:spLocks noChangeArrowheads="1"/>
            </p:cNvSpPr>
            <p:nvPr/>
          </p:nvSpPr>
          <p:spPr bwMode="auto">
            <a:xfrm>
              <a:off x="3416" y="632"/>
              <a:ext cx="274" cy="224"/>
            </a:xfrm>
            <a:prstGeom prst="rect">
              <a:avLst/>
            </a:prstGeom>
            <a:noFill/>
            <a:ln w="12700" cap="sq">
              <a:noFill/>
              <a:miter lim="800000"/>
              <a:headEnd type="none" w="sm" len="sm"/>
              <a:tailEnd type="none" w="sm" len="sm"/>
            </a:ln>
            <a:effectLst/>
          </p:spPr>
          <p:txBody>
            <a:bodyPr lIns="90000" tIns="46800" rIns="90000" bIns="46800" anchor="ctr">
              <a:spAutoFit/>
            </a:bodyPr>
            <a:lstStyle/>
            <a:p>
              <a:pPr algn="ctr" eaLnBrk="0" hangingPunct="0"/>
              <a:r>
                <a:rPr lang="en-US" altLang="zh-CN" sz="2000"/>
                <a:t>78</a:t>
              </a:r>
            </a:p>
          </p:txBody>
        </p:sp>
        <p:sp>
          <p:nvSpPr>
            <p:cNvPr id="205" name="Text Box 39">
              <a:extLst>
                <a:ext uri="{FF2B5EF4-FFF2-40B4-BE49-F238E27FC236}">
                  <a16:creationId xmlns:a16="http://schemas.microsoft.com/office/drawing/2014/main" id="{BE460607-B883-4824-969F-455149EE266A}"/>
                </a:ext>
              </a:extLst>
            </p:cNvPr>
            <p:cNvSpPr txBox="1">
              <a:spLocks noChangeArrowheads="1"/>
            </p:cNvSpPr>
            <p:nvPr/>
          </p:nvSpPr>
          <p:spPr bwMode="auto">
            <a:xfrm>
              <a:off x="3630" y="632"/>
              <a:ext cx="274" cy="224"/>
            </a:xfrm>
            <a:prstGeom prst="rect">
              <a:avLst/>
            </a:prstGeom>
            <a:noFill/>
            <a:ln w="12700" cap="sq">
              <a:noFill/>
              <a:miter lim="800000"/>
              <a:headEnd type="none" w="sm" len="sm"/>
              <a:tailEnd type="none" w="sm" len="sm"/>
            </a:ln>
            <a:effectLst/>
          </p:spPr>
          <p:txBody>
            <a:bodyPr lIns="90000" tIns="46800" rIns="90000" bIns="46800" anchor="ctr">
              <a:spAutoFit/>
            </a:bodyPr>
            <a:lstStyle/>
            <a:p>
              <a:pPr algn="ctr" eaLnBrk="0" hangingPunct="0"/>
              <a:r>
                <a:rPr lang="en-US" altLang="zh-CN" sz="2000"/>
                <a:t>80</a:t>
              </a:r>
            </a:p>
          </p:txBody>
        </p:sp>
        <p:sp>
          <p:nvSpPr>
            <p:cNvPr id="206" name="Text Box 40">
              <a:extLst>
                <a:ext uri="{FF2B5EF4-FFF2-40B4-BE49-F238E27FC236}">
                  <a16:creationId xmlns:a16="http://schemas.microsoft.com/office/drawing/2014/main" id="{842CB01E-342F-4FDB-A2B8-17C6993F6085}"/>
                </a:ext>
              </a:extLst>
            </p:cNvPr>
            <p:cNvSpPr txBox="1">
              <a:spLocks noChangeArrowheads="1"/>
            </p:cNvSpPr>
            <p:nvPr/>
          </p:nvSpPr>
          <p:spPr bwMode="auto">
            <a:xfrm>
              <a:off x="3844" y="632"/>
              <a:ext cx="274" cy="224"/>
            </a:xfrm>
            <a:prstGeom prst="rect">
              <a:avLst/>
            </a:prstGeom>
            <a:noFill/>
            <a:ln w="12700" cap="sq">
              <a:noFill/>
              <a:miter lim="800000"/>
              <a:headEnd type="none" w="sm" len="sm"/>
              <a:tailEnd type="none" w="sm" len="sm"/>
            </a:ln>
            <a:effectLst/>
          </p:spPr>
          <p:txBody>
            <a:bodyPr lIns="90000" tIns="46800" rIns="90000" bIns="46800" anchor="ctr">
              <a:spAutoFit/>
            </a:bodyPr>
            <a:lstStyle/>
            <a:p>
              <a:pPr algn="ctr" eaLnBrk="0" hangingPunct="0"/>
              <a:r>
                <a:rPr lang="en-US" altLang="zh-CN" sz="2000"/>
                <a:t>82</a:t>
              </a:r>
            </a:p>
          </p:txBody>
        </p:sp>
        <p:sp>
          <p:nvSpPr>
            <p:cNvPr id="207" name="Text Box 41">
              <a:extLst>
                <a:ext uri="{FF2B5EF4-FFF2-40B4-BE49-F238E27FC236}">
                  <a16:creationId xmlns:a16="http://schemas.microsoft.com/office/drawing/2014/main" id="{0A2A768F-72CD-4749-BF6C-515D4665165B}"/>
                </a:ext>
              </a:extLst>
            </p:cNvPr>
            <p:cNvSpPr txBox="1">
              <a:spLocks noChangeArrowheads="1"/>
            </p:cNvSpPr>
            <p:nvPr/>
          </p:nvSpPr>
          <p:spPr bwMode="auto">
            <a:xfrm>
              <a:off x="4057" y="632"/>
              <a:ext cx="274" cy="224"/>
            </a:xfrm>
            <a:prstGeom prst="rect">
              <a:avLst/>
            </a:prstGeom>
            <a:noFill/>
            <a:ln w="12700" cap="sq">
              <a:noFill/>
              <a:miter lim="800000"/>
              <a:headEnd type="none" w="sm" len="sm"/>
              <a:tailEnd type="none" w="sm" len="sm"/>
            </a:ln>
            <a:effectLst/>
          </p:spPr>
          <p:txBody>
            <a:bodyPr lIns="90000" tIns="46800" rIns="90000" bIns="46800" anchor="ctr">
              <a:spAutoFit/>
            </a:bodyPr>
            <a:lstStyle/>
            <a:p>
              <a:pPr algn="ctr" eaLnBrk="0" hangingPunct="0"/>
              <a:r>
                <a:rPr lang="en-US" altLang="zh-CN" sz="2000"/>
                <a:t>84</a:t>
              </a:r>
            </a:p>
          </p:txBody>
        </p:sp>
        <p:sp>
          <p:nvSpPr>
            <p:cNvPr id="208" name="Text Box 42">
              <a:extLst>
                <a:ext uri="{FF2B5EF4-FFF2-40B4-BE49-F238E27FC236}">
                  <a16:creationId xmlns:a16="http://schemas.microsoft.com/office/drawing/2014/main" id="{E47779E6-FAC5-452E-AD85-EE6DDCA99067}"/>
                </a:ext>
              </a:extLst>
            </p:cNvPr>
            <p:cNvSpPr txBox="1">
              <a:spLocks noChangeArrowheads="1"/>
            </p:cNvSpPr>
            <p:nvPr/>
          </p:nvSpPr>
          <p:spPr bwMode="auto">
            <a:xfrm>
              <a:off x="4271" y="632"/>
              <a:ext cx="274" cy="224"/>
            </a:xfrm>
            <a:prstGeom prst="rect">
              <a:avLst/>
            </a:prstGeom>
            <a:noFill/>
            <a:ln w="12700" cap="sq">
              <a:noFill/>
              <a:miter lim="800000"/>
              <a:headEnd type="none" w="sm" len="sm"/>
              <a:tailEnd type="none" w="sm" len="sm"/>
            </a:ln>
            <a:effectLst/>
          </p:spPr>
          <p:txBody>
            <a:bodyPr lIns="90000" tIns="46800" rIns="90000" bIns="46800" anchor="ctr">
              <a:spAutoFit/>
            </a:bodyPr>
            <a:lstStyle/>
            <a:p>
              <a:pPr algn="ctr" eaLnBrk="0" hangingPunct="0"/>
              <a:r>
                <a:rPr lang="en-US" altLang="zh-CN" sz="2000"/>
                <a:t>86</a:t>
              </a:r>
            </a:p>
          </p:txBody>
        </p:sp>
        <p:sp>
          <p:nvSpPr>
            <p:cNvPr id="209" name="Text Box 43">
              <a:extLst>
                <a:ext uri="{FF2B5EF4-FFF2-40B4-BE49-F238E27FC236}">
                  <a16:creationId xmlns:a16="http://schemas.microsoft.com/office/drawing/2014/main" id="{CE4DD603-A79B-42FB-94D2-73526554D478}"/>
                </a:ext>
              </a:extLst>
            </p:cNvPr>
            <p:cNvSpPr txBox="1">
              <a:spLocks noChangeArrowheads="1"/>
            </p:cNvSpPr>
            <p:nvPr/>
          </p:nvSpPr>
          <p:spPr bwMode="auto">
            <a:xfrm>
              <a:off x="4485" y="632"/>
              <a:ext cx="274" cy="224"/>
            </a:xfrm>
            <a:prstGeom prst="rect">
              <a:avLst/>
            </a:prstGeom>
            <a:noFill/>
            <a:ln w="12700" cap="sq">
              <a:noFill/>
              <a:miter lim="800000"/>
              <a:headEnd type="none" w="sm" len="sm"/>
              <a:tailEnd type="none" w="sm" len="sm"/>
            </a:ln>
            <a:effectLst/>
          </p:spPr>
          <p:txBody>
            <a:bodyPr lIns="90000" tIns="46800" rIns="90000" bIns="46800" anchor="ctr">
              <a:spAutoFit/>
            </a:bodyPr>
            <a:lstStyle/>
            <a:p>
              <a:pPr algn="ctr" eaLnBrk="0" hangingPunct="0"/>
              <a:r>
                <a:rPr lang="en-US" altLang="zh-CN" sz="2000"/>
                <a:t>88</a:t>
              </a:r>
            </a:p>
          </p:txBody>
        </p:sp>
        <p:sp>
          <p:nvSpPr>
            <p:cNvPr id="210" name="Text Box 44">
              <a:extLst>
                <a:ext uri="{FF2B5EF4-FFF2-40B4-BE49-F238E27FC236}">
                  <a16:creationId xmlns:a16="http://schemas.microsoft.com/office/drawing/2014/main" id="{0EBF91A2-BE11-41D6-A7B2-CC6E75263149}"/>
                </a:ext>
              </a:extLst>
            </p:cNvPr>
            <p:cNvSpPr txBox="1">
              <a:spLocks noChangeArrowheads="1"/>
            </p:cNvSpPr>
            <p:nvPr/>
          </p:nvSpPr>
          <p:spPr bwMode="auto">
            <a:xfrm>
              <a:off x="4698" y="632"/>
              <a:ext cx="274" cy="224"/>
            </a:xfrm>
            <a:prstGeom prst="rect">
              <a:avLst/>
            </a:prstGeom>
            <a:noFill/>
            <a:ln w="12700" cap="sq">
              <a:noFill/>
              <a:miter lim="800000"/>
              <a:headEnd type="none" w="sm" len="sm"/>
              <a:tailEnd type="none" w="sm" len="sm"/>
            </a:ln>
            <a:effectLst/>
          </p:spPr>
          <p:txBody>
            <a:bodyPr lIns="90000" tIns="46800" rIns="90000" bIns="46800" anchor="ctr">
              <a:spAutoFit/>
            </a:bodyPr>
            <a:lstStyle/>
            <a:p>
              <a:pPr algn="ctr" eaLnBrk="0" hangingPunct="0"/>
              <a:r>
                <a:rPr lang="en-US" altLang="zh-CN" sz="2000"/>
                <a:t>90</a:t>
              </a:r>
            </a:p>
          </p:txBody>
        </p:sp>
        <p:sp>
          <p:nvSpPr>
            <p:cNvPr id="211" name="Text Box 45">
              <a:extLst>
                <a:ext uri="{FF2B5EF4-FFF2-40B4-BE49-F238E27FC236}">
                  <a16:creationId xmlns:a16="http://schemas.microsoft.com/office/drawing/2014/main" id="{563EFF22-5482-4B1B-94B0-542898D99A8F}"/>
                </a:ext>
              </a:extLst>
            </p:cNvPr>
            <p:cNvSpPr txBox="1">
              <a:spLocks noChangeArrowheads="1"/>
            </p:cNvSpPr>
            <p:nvPr/>
          </p:nvSpPr>
          <p:spPr bwMode="auto">
            <a:xfrm>
              <a:off x="4912" y="632"/>
              <a:ext cx="274" cy="224"/>
            </a:xfrm>
            <a:prstGeom prst="rect">
              <a:avLst/>
            </a:prstGeom>
            <a:noFill/>
            <a:ln w="12700" cap="sq">
              <a:noFill/>
              <a:miter lim="800000"/>
              <a:headEnd type="none" w="sm" len="sm"/>
              <a:tailEnd type="none" w="sm" len="sm"/>
            </a:ln>
            <a:effectLst/>
          </p:spPr>
          <p:txBody>
            <a:bodyPr lIns="90000" tIns="46800" rIns="90000" bIns="46800" anchor="ctr">
              <a:spAutoFit/>
            </a:bodyPr>
            <a:lstStyle/>
            <a:p>
              <a:pPr algn="ctr" eaLnBrk="0" hangingPunct="0"/>
              <a:r>
                <a:rPr lang="en-US" altLang="zh-CN" sz="2000"/>
                <a:t>92</a:t>
              </a:r>
            </a:p>
          </p:txBody>
        </p:sp>
        <p:sp>
          <p:nvSpPr>
            <p:cNvPr id="212" name="Text Box 46">
              <a:extLst>
                <a:ext uri="{FF2B5EF4-FFF2-40B4-BE49-F238E27FC236}">
                  <a16:creationId xmlns:a16="http://schemas.microsoft.com/office/drawing/2014/main" id="{9138361A-C4BA-4B98-84B5-BD5221F306CB}"/>
                </a:ext>
              </a:extLst>
            </p:cNvPr>
            <p:cNvSpPr txBox="1">
              <a:spLocks noChangeArrowheads="1"/>
            </p:cNvSpPr>
            <p:nvPr/>
          </p:nvSpPr>
          <p:spPr bwMode="auto">
            <a:xfrm>
              <a:off x="5126" y="632"/>
              <a:ext cx="274" cy="224"/>
            </a:xfrm>
            <a:prstGeom prst="rect">
              <a:avLst/>
            </a:prstGeom>
            <a:noFill/>
            <a:ln w="12700" cap="sq">
              <a:noFill/>
              <a:miter lim="800000"/>
              <a:headEnd type="none" w="sm" len="sm"/>
              <a:tailEnd type="none" w="sm" len="sm"/>
            </a:ln>
            <a:effectLst/>
          </p:spPr>
          <p:txBody>
            <a:bodyPr lIns="90000" tIns="46800" rIns="90000" bIns="46800" anchor="ctr">
              <a:spAutoFit/>
            </a:bodyPr>
            <a:lstStyle/>
            <a:p>
              <a:pPr algn="ctr" eaLnBrk="0" hangingPunct="0"/>
              <a:r>
                <a:rPr lang="en-US" altLang="zh-CN" sz="2000" dirty="0"/>
                <a:t>94</a:t>
              </a:r>
            </a:p>
          </p:txBody>
        </p:sp>
        <p:sp>
          <p:nvSpPr>
            <p:cNvPr id="213" name="Text Box 47">
              <a:extLst>
                <a:ext uri="{FF2B5EF4-FFF2-40B4-BE49-F238E27FC236}">
                  <a16:creationId xmlns:a16="http://schemas.microsoft.com/office/drawing/2014/main" id="{967186E8-F262-4DE6-9090-67102D86C013}"/>
                </a:ext>
              </a:extLst>
            </p:cNvPr>
            <p:cNvSpPr txBox="1">
              <a:spLocks noChangeArrowheads="1"/>
            </p:cNvSpPr>
            <p:nvPr/>
          </p:nvSpPr>
          <p:spPr bwMode="auto">
            <a:xfrm>
              <a:off x="5339" y="632"/>
              <a:ext cx="274" cy="224"/>
            </a:xfrm>
            <a:prstGeom prst="rect">
              <a:avLst/>
            </a:prstGeom>
            <a:noFill/>
            <a:ln w="12700" cap="sq">
              <a:noFill/>
              <a:miter lim="800000"/>
              <a:headEnd type="none" w="sm" len="sm"/>
              <a:tailEnd type="none" w="sm" len="sm"/>
            </a:ln>
            <a:effectLst/>
          </p:spPr>
          <p:txBody>
            <a:bodyPr lIns="90000" tIns="46800" rIns="90000" bIns="46800" anchor="ctr">
              <a:spAutoFit/>
            </a:bodyPr>
            <a:lstStyle/>
            <a:p>
              <a:pPr algn="ctr" eaLnBrk="0" hangingPunct="0"/>
              <a:r>
                <a:rPr lang="en-US" altLang="zh-CN" sz="2000"/>
                <a:t>96</a:t>
              </a:r>
            </a:p>
          </p:txBody>
        </p:sp>
      </p:grpSp>
      <p:sp>
        <p:nvSpPr>
          <p:cNvPr id="214" name="Oval 48">
            <a:extLst>
              <a:ext uri="{FF2B5EF4-FFF2-40B4-BE49-F238E27FC236}">
                <a16:creationId xmlns:a16="http://schemas.microsoft.com/office/drawing/2014/main" id="{3223342E-BCAD-4D01-8F76-3A104590E295}"/>
              </a:ext>
            </a:extLst>
          </p:cNvPr>
          <p:cNvSpPr>
            <a:spLocks noChangeArrowheads="1"/>
          </p:cNvSpPr>
          <p:nvPr/>
        </p:nvSpPr>
        <p:spPr bwMode="auto">
          <a:xfrm>
            <a:off x="6602883" y="1322388"/>
            <a:ext cx="74613" cy="74612"/>
          </a:xfrm>
          <a:prstGeom prst="ellipse">
            <a:avLst/>
          </a:prstGeom>
          <a:noFill/>
          <a:ln w="28575" cap="sq">
            <a:solidFill>
              <a:srgbClr val="339933"/>
            </a:solidFill>
            <a:round/>
            <a:headEnd type="none" w="sm" len="sm"/>
            <a:tailEnd type="none" w="sm" len="sm"/>
          </a:ln>
          <a:effectLst/>
        </p:spPr>
        <p:txBody>
          <a:bodyPr wrap="square" lIns="90000" tIns="46800" rIns="90000" bIns="46800" anchor="ctr">
            <a:spAutoFit/>
          </a:bodyPr>
          <a:lstStyle/>
          <a:p>
            <a:endParaRPr lang="zh-CN" altLang="en-US"/>
          </a:p>
        </p:txBody>
      </p:sp>
      <p:sp>
        <p:nvSpPr>
          <p:cNvPr id="215" name="Oval 49">
            <a:extLst>
              <a:ext uri="{FF2B5EF4-FFF2-40B4-BE49-F238E27FC236}">
                <a16:creationId xmlns:a16="http://schemas.microsoft.com/office/drawing/2014/main" id="{024C78BA-3105-4832-93CB-797BA7E4CE92}"/>
              </a:ext>
            </a:extLst>
          </p:cNvPr>
          <p:cNvSpPr>
            <a:spLocks noChangeArrowheads="1"/>
          </p:cNvSpPr>
          <p:nvPr/>
        </p:nvSpPr>
        <p:spPr bwMode="auto">
          <a:xfrm>
            <a:off x="4939183" y="3908425"/>
            <a:ext cx="74613" cy="74613"/>
          </a:xfrm>
          <a:prstGeom prst="ellipse">
            <a:avLst/>
          </a:prstGeom>
          <a:noFill/>
          <a:ln w="28575" cap="sq">
            <a:solidFill>
              <a:srgbClr val="339933"/>
            </a:solidFill>
            <a:round/>
            <a:headEnd type="none" w="sm" len="sm"/>
            <a:tailEnd type="none" w="sm" len="sm"/>
          </a:ln>
          <a:effectLst/>
        </p:spPr>
        <p:txBody>
          <a:bodyPr wrap="square" lIns="90000" tIns="46800" rIns="90000" bIns="46800" anchor="ctr">
            <a:spAutoFit/>
          </a:bodyPr>
          <a:lstStyle/>
          <a:p>
            <a:endParaRPr lang="zh-CN" altLang="en-US"/>
          </a:p>
        </p:txBody>
      </p:sp>
      <p:sp>
        <p:nvSpPr>
          <p:cNvPr id="216" name="Line 50">
            <a:extLst>
              <a:ext uri="{FF2B5EF4-FFF2-40B4-BE49-F238E27FC236}">
                <a16:creationId xmlns:a16="http://schemas.microsoft.com/office/drawing/2014/main" id="{69B9DBCE-6CBB-4BCC-B1BC-2B283DB4002B}"/>
              </a:ext>
            </a:extLst>
          </p:cNvPr>
          <p:cNvSpPr>
            <a:spLocks noChangeShapeType="1"/>
          </p:cNvSpPr>
          <p:nvPr/>
        </p:nvSpPr>
        <p:spPr bwMode="auto">
          <a:xfrm>
            <a:off x="6655271" y="1357313"/>
            <a:ext cx="3105150" cy="0"/>
          </a:xfrm>
          <a:prstGeom prst="line">
            <a:avLst/>
          </a:prstGeom>
          <a:noFill/>
          <a:ln w="38100" cap="sq">
            <a:solidFill>
              <a:srgbClr val="339933"/>
            </a:solidFill>
            <a:round/>
            <a:headEnd type="none" w="sm" len="sm"/>
            <a:tailEnd type="triangle" w="med" len="med"/>
          </a:ln>
          <a:effectLst/>
        </p:spPr>
        <p:txBody>
          <a:bodyPr wrap="square" lIns="90000" tIns="46800" rIns="90000" bIns="46800" anchor="ctr">
            <a:spAutoFit/>
          </a:bodyPr>
          <a:lstStyle/>
          <a:p>
            <a:endParaRPr lang="zh-CN" altLang="en-US"/>
          </a:p>
        </p:txBody>
      </p:sp>
      <p:sp>
        <p:nvSpPr>
          <p:cNvPr id="217" name="Text Box 51">
            <a:extLst>
              <a:ext uri="{FF2B5EF4-FFF2-40B4-BE49-F238E27FC236}">
                <a16:creationId xmlns:a16="http://schemas.microsoft.com/office/drawing/2014/main" id="{4709BFAC-78A0-4C78-B19F-132D16509B5E}"/>
              </a:ext>
            </a:extLst>
          </p:cNvPr>
          <p:cNvSpPr txBox="1">
            <a:spLocks noChangeArrowheads="1"/>
          </p:cNvSpPr>
          <p:nvPr/>
        </p:nvSpPr>
        <p:spPr bwMode="auto">
          <a:xfrm>
            <a:off x="6072658" y="1121242"/>
            <a:ext cx="604838" cy="402291"/>
          </a:xfrm>
          <a:prstGeom prst="rect">
            <a:avLst/>
          </a:prstGeom>
          <a:noFill/>
          <a:ln w="12700" cap="sq">
            <a:noFill/>
            <a:miter lim="800000"/>
            <a:headEnd type="none" w="sm" len="sm"/>
            <a:tailEnd type="none" w="sm" len="sm"/>
          </a:ln>
          <a:effectLst/>
        </p:spPr>
        <p:txBody>
          <a:bodyPr wrap="square" lIns="90000" tIns="46800" rIns="90000" bIns="46800" anchor="ctr">
            <a:spAutoFit/>
          </a:bodyPr>
          <a:lstStyle/>
          <a:p>
            <a:pPr algn="ctr" eaLnBrk="0" hangingPunct="0"/>
            <a:r>
              <a:rPr lang="en-US" altLang="zh-CN" sz="2000" dirty="0">
                <a:solidFill>
                  <a:srgbClr val="0000FF"/>
                </a:solidFill>
              </a:rPr>
              <a:t>Ada</a:t>
            </a:r>
          </a:p>
        </p:txBody>
      </p:sp>
      <p:sp>
        <p:nvSpPr>
          <p:cNvPr id="218" name="Oval 52">
            <a:extLst>
              <a:ext uri="{FF2B5EF4-FFF2-40B4-BE49-F238E27FC236}">
                <a16:creationId xmlns:a16="http://schemas.microsoft.com/office/drawing/2014/main" id="{764A92C1-BA69-43EC-B116-BB52E0EB2785}"/>
              </a:ext>
            </a:extLst>
          </p:cNvPr>
          <p:cNvSpPr>
            <a:spLocks noChangeArrowheads="1"/>
          </p:cNvSpPr>
          <p:nvPr/>
        </p:nvSpPr>
        <p:spPr bwMode="auto">
          <a:xfrm>
            <a:off x="3607271" y="2314575"/>
            <a:ext cx="74612" cy="74613"/>
          </a:xfrm>
          <a:prstGeom prst="ellipse">
            <a:avLst/>
          </a:prstGeom>
          <a:noFill/>
          <a:ln w="28575" cap="sq">
            <a:solidFill>
              <a:srgbClr val="339933"/>
            </a:solidFill>
            <a:round/>
            <a:headEnd type="none" w="sm" len="sm"/>
            <a:tailEnd type="none" w="sm" len="sm"/>
          </a:ln>
          <a:effectLst/>
        </p:spPr>
        <p:txBody>
          <a:bodyPr wrap="square" lIns="90000" tIns="46800" rIns="90000" bIns="46800" anchor="ctr">
            <a:spAutoFit/>
          </a:bodyPr>
          <a:lstStyle/>
          <a:p>
            <a:endParaRPr lang="zh-CN" altLang="en-US"/>
          </a:p>
        </p:txBody>
      </p:sp>
      <p:sp>
        <p:nvSpPr>
          <p:cNvPr id="219" name="Text Box 53">
            <a:extLst>
              <a:ext uri="{FF2B5EF4-FFF2-40B4-BE49-F238E27FC236}">
                <a16:creationId xmlns:a16="http://schemas.microsoft.com/office/drawing/2014/main" id="{7C01A955-ACB9-4A4F-95D4-9AA4EB593185}"/>
              </a:ext>
            </a:extLst>
          </p:cNvPr>
          <p:cNvSpPr txBox="1">
            <a:spLocks noChangeArrowheads="1"/>
          </p:cNvSpPr>
          <p:nvPr/>
        </p:nvSpPr>
        <p:spPr bwMode="auto">
          <a:xfrm>
            <a:off x="2384896" y="2161055"/>
            <a:ext cx="1298575" cy="402291"/>
          </a:xfrm>
          <a:prstGeom prst="rect">
            <a:avLst/>
          </a:prstGeom>
          <a:noFill/>
          <a:ln w="12700" cap="sq">
            <a:noFill/>
            <a:miter lim="800000"/>
            <a:headEnd type="none" w="sm" len="sm"/>
            <a:tailEnd type="none" w="sm" len="sm"/>
          </a:ln>
          <a:effectLst/>
        </p:spPr>
        <p:txBody>
          <a:bodyPr wrap="square" lIns="90000" tIns="46800" rIns="90000" bIns="46800" anchor="ctr">
            <a:spAutoFit/>
          </a:bodyPr>
          <a:lstStyle/>
          <a:p>
            <a:pPr algn="ctr" eaLnBrk="0" hangingPunct="0"/>
            <a:r>
              <a:rPr lang="en-US" altLang="zh-CN" sz="2000" dirty="0">
                <a:solidFill>
                  <a:srgbClr val="993300"/>
                </a:solidFill>
              </a:rPr>
              <a:t>ALGOL60</a:t>
            </a:r>
          </a:p>
        </p:txBody>
      </p:sp>
      <p:sp>
        <p:nvSpPr>
          <p:cNvPr id="220" name="Line 54">
            <a:extLst>
              <a:ext uri="{FF2B5EF4-FFF2-40B4-BE49-F238E27FC236}">
                <a16:creationId xmlns:a16="http://schemas.microsoft.com/office/drawing/2014/main" id="{6386E843-8D97-4A79-B94E-FCB0CAD2E735}"/>
              </a:ext>
            </a:extLst>
          </p:cNvPr>
          <p:cNvSpPr>
            <a:spLocks noChangeShapeType="1"/>
          </p:cNvSpPr>
          <p:nvPr/>
        </p:nvSpPr>
        <p:spPr bwMode="auto">
          <a:xfrm>
            <a:off x="3672358" y="2346325"/>
            <a:ext cx="989013" cy="17463"/>
          </a:xfrm>
          <a:prstGeom prst="line">
            <a:avLst/>
          </a:prstGeom>
          <a:noFill/>
          <a:ln w="38100" cap="sq">
            <a:solidFill>
              <a:srgbClr val="FF0000"/>
            </a:solidFill>
            <a:round/>
            <a:headEnd type="none" w="sm" len="sm"/>
            <a:tailEnd type="none" w="sm" len="sm"/>
          </a:ln>
          <a:effectLst/>
        </p:spPr>
        <p:txBody>
          <a:bodyPr wrap="square" lIns="90000" tIns="46800" rIns="90000" bIns="46800" anchor="ctr">
            <a:spAutoFit/>
          </a:bodyPr>
          <a:lstStyle/>
          <a:p>
            <a:endParaRPr lang="zh-CN" altLang="en-US"/>
          </a:p>
        </p:txBody>
      </p:sp>
      <p:sp>
        <p:nvSpPr>
          <p:cNvPr id="221" name="Text Box 55">
            <a:extLst>
              <a:ext uri="{FF2B5EF4-FFF2-40B4-BE49-F238E27FC236}">
                <a16:creationId xmlns:a16="http://schemas.microsoft.com/office/drawing/2014/main" id="{F6F633D8-E369-4EB0-96B2-21063023D887}"/>
              </a:ext>
            </a:extLst>
          </p:cNvPr>
          <p:cNvSpPr txBox="1">
            <a:spLocks noChangeArrowheads="1"/>
          </p:cNvSpPr>
          <p:nvPr/>
        </p:nvSpPr>
        <p:spPr bwMode="auto">
          <a:xfrm>
            <a:off x="4486746" y="2161055"/>
            <a:ext cx="1298575" cy="402291"/>
          </a:xfrm>
          <a:prstGeom prst="rect">
            <a:avLst/>
          </a:prstGeom>
          <a:noFill/>
          <a:ln w="12700" cap="sq">
            <a:noFill/>
            <a:miter lim="800000"/>
            <a:headEnd type="none" w="sm" len="sm"/>
            <a:tailEnd type="none" w="sm" len="sm"/>
          </a:ln>
          <a:effectLst/>
        </p:spPr>
        <p:txBody>
          <a:bodyPr wrap="square" lIns="90000" tIns="46800" rIns="90000" bIns="46800" anchor="ctr">
            <a:spAutoFit/>
          </a:bodyPr>
          <a:lstStyle/>
          <a:p>
            <a:pPr algn="ctr" eaLnBrk="0" hangingPunct="0"/>
            <a:r>
              <a:rPr lang="en-US" altLang="zh-CN" sz="2000" dirty="0">
                <a:solidFill>
                  <a:srgbClr val="0000FF"/>
                </a:solidFill>
              </a:rPr>
              <a:t>ALGOL68</a:t>
            </a:r>
          </a:p>
        </p:txBody>
      </p:sp>
      <p:sp>
        <p:nvSpPr>
          <p:cNvPr id="222" name="Line 56">
            <a:extLst>
              <a:ext uri="{FF2B5EF4-FFF2-40B4-BE49-F238E27FC236}">
                <a16:creationId xmlns:a16="http://schemas.microsoft.com/office/drawing/2014/main" id="{BDFD2CF9-1AAD-4AE0-8819-A244B030167D}"/>
              </a:ext>
            </a:extLst>
          </p:cNvPr>
          <p:cNvSpPr>
            <a:spLocks noChangeShapeType="1"/>
          </p:cNvSpPr>
          <p:nvPr/>
        </p:nvSpPr>
        <p:spPr bwMode="auto">
          <a:xfrm>
            <a:off x="5594821" y="2346325"/>
            <a:ext cx="388937" cy="0"/>
          </a:xfrm>
          <a:prstGeom prst="line">
            <a:avLst/>
          </a:prstGeom>
          <a:noFill/>
          <a:ln w="38100" cap="sq">
            <a:solidFill>
              <a:srgbClr val="FF9900"/>
            </a:solidFill>
            <a:round/>
            <a:headEnd type="none" w="sm" len="sm"/>
            <a:tailEnd type="none" w="sm" len="sm"/>
          </a:ln>
          <a:effectLst/>
        </p:spPr>
        <p:txBody>
          <a:bodyPr wrap="square" lIns="90000" tIns="46800" rIns="90000" bIns="46800" anchor="ctr">
            <a:spAutoFit/>
          </a:bodyPr>
          <a:lstStyle/>
          <a:p>
            <a:endParaRPr lang="zh-CN" altLang="en-US"/>
          </a:p>
        </p:txBody>
      </p:sp>
      <p:sp>
        <p:nvSpPr>
          <p:cNvPr id="223" name="Line 57">
            <a:extLst>
              <a:ext uri="{FF2B5EF4-FFF2-40B4-BE49-F238E27FC236}">
                <a16:creationId xmlns:a16="http://schemas.microsoft.com/office/drawing/2014/main" id="{9E7FA48C-3C32-4795-AC3B-703A251D1012}"/>
              </a:ext>
            </a:extLst>
          </p:cNvPr>
          <p:cNvSpPr>
            <a:spLocks noChangeShapeType="1"/>
          </p:cNvSpPr>
          <p:nvPr/>
        </p:nvSpPr>
        <p:spPr bwMode="auto">
          <a:xfrm>
            <a:off x="5931371" y="1992313"/>
            <a:ext cx="388937" cy="0"/>
          </a:xfrm>
          <a:prstGeom prst="line">
            <a:avLst/>
          </a:prstGeom>
          <a:noFill/>
          <a:ln w="38100" cap="sq">
            <a:solidFill>
              <a:srgbClr val="FF9900"/>
            </a:solidFill>
            <a:round/>
            <a:headEnd type="none" w="sm" len="sm"/>
            <a:tailEnd type="none" w="sm" len="sm"/>
          </a:ln>
          <a:effectLst/>
        </p:spPr>
        <p:txBody>
          <a:bodyPr wrap="square" lIns="90000" tIns="46800" rIns="90000" bIns="46800" anchor="ctr">
            <a:spAutoFit/>
          </a:bodyPr>
          <a:lstStyle/>
          <a:p>
            <a:endParaRPr lang="zh-CN" altLang="en-US"/>
          </a:p>
        </p:txBody>
      </p:sp>
      <p:sp>
        <p:nvSpPr>
          <p:cNvPr id="224" name="Text Box 58">
            <a:extLst>
              <a:ext uri="{FF2B5EF4-FFF2-40B4-BE49-F238E27FC236}">
                <a16:creationId xmlns:a16="http://schemas.microsoft.com/office/drawing/2014/main" id="{A949B019-03CF-4198-BACF-B2850C0FBE2B}"/>
              </a:ext>
            </a:extLst>
          </p:cNvPr>
          <p:cNvSpPr txBox="1">
            <a:spLocks noChangeArrowheads="1"/>
          </p:cNvSpPr>
          <p:nvPr/>
        </p:nvSpPr>
        <p:spPr bwMode="auto">
          <a:xfrm>
            <a:off x="6209183" y="1810217"/>
            <a:ext cx="828675" cy="402291"/>
          </a:xfrm>
          <a:prstGeom prst="rect">
            <a:avLst/>
          </a:prstGeom>
          <a:noFill/>
          <a:ln w="12700" cap="sq">
            <a:noFill/>
            <a:miter lim="800000"/>
            <a:headEnd type="none" w="sm" len="sm"/>
            <a:tailEnd type="none" w="sm" len="sm"/>
          </a:ln>
          <a:effectLst/>
        </p:spPr>
        <p:txBody>
          <a:bodyPr wrap="square" lIns="90000" tIns="46800" rIns="90000" bIns="46800" anchor="ctr">
            <a:spAutoFit/>
          </a:bodyPr>
          <a:lstStyle/>
          <a:p>
            <a:pPr algn="ctr" eaLnBrk="0" hangingPunct="0"/>
            <a:r>
              <a:rPr lang="en-US" altLang="zh-CN" sz="2000">
                <a:solidFill>
                  <a:srgbClr val="0000FF"/>
                </a:solidFill>
              </a:rPr>
              <a:t>Pascal</a:t>
            </a:r>
          </a:p>
        </p:txBody>
      </p:sp>
      <p:sp>
        <p:nvSpPr>
          <p:cNvPr id="225" name="Line 59">
            <a:extLst>
              <a:ext uri="{FF2B5EF4-FFF2-40B4-BE49-F238E27FC236}">
                <a16:creationId xmlns:a16="http://schemas.microsoft.com/office/drawing/2014/main" id="{6CDD0A64-D13B-4BFA-A039-D489C76982B7}"/>
              </a:ext>
            </a:extLst>
          </p:cNvPr>
          <p:cNvSpPr>
            <a:spLocks noChangeShapeType="1"/>
          </p:cNvSpPr>
          <p:nvPr/>
        </p:nvSpPr>
        <p:spPr bwMode="auto">
          <a:xfrm flipV="1">
            <a:off x="6883871" y="2009775"/>
            <a:ext cx="2894012" cy="1588"/>
          </a:xfrm>
          <a:prstGeom prst="line">
            <a:avLst/>
          </a:prstGeom>
          <a:noFill/>
          <a:ln w="38100" cap="sq">
            <a:solidFill>
              <a:srgbClr val="FF9900"/>
            </a:solidFill>
            <a:round/>
            <a:headEnd type="none" w="sm" len="sm"/>
            <a:tailEnd type="triangle" w="med" len="med"/>
          </a:ln>
          <a:effectLst/>
        </p:spPr>
        <p:txBody>
          <a:bodyPr wrap="square" lIns="90000" tIns="46800" rIns="90000" bIns="46800" anchor="ctr">
            <a:spAutoFit/>
          </a:bodyPr>
          <a:lstStyle/>
          <a:p>
            <a:endParaRPr lang="zh-CN" altLang="en-US"/>
          </a:p>
        </p:txBody>
      </p:sp>
      <p:sp>
        <p:nvSpPr>
          <p:cNvPr id="226" name="Line 60">
            <a:extLst>
              <a:ext uri="{FF2B5EF4-FFF2-40B4-BE49-F238E27FC236}">
                <a16:creationId xmlns:a16="http://schemas.microsoft.com/office/drawing/2014/main" id="{04C6C4A4-EB82-46E1-A9AE-725922EDF418}"/>
              </a:ext>
            </a:extLst>
          </p:cNvPr>
          <p:cNvSpPr>
            <a:spLocks noChangeShapeType="1"/>
          </p:cNvSpPr>
          <p:nvPr/>
        </p:nvSpPr>
        <p:spPr bwMode="auto">
          <a:xfrm flipV="1">
            <a:off x="5878983" y="1992313"/>
            <a:ext cx="69850" cy="371475"/>
          </a:xfrm>
          <a:prstGeom prst="line">
            <a:avLst/>
          </a:prstGeom>
          <a:noFill/>
          <a:ln w="38100" cap="sq">
            <a:solidFill>
              <a:srgbClr val="FF9900"/>
            </a:solidFill>
            <a:round/>
            <a:headEnd type="none" w="sm" len="sm"/>
            <a:tailEnd/>
          </a:ln>
          <a:effectLst/>
        </p:spPr>
        <p:txBody>
          <a:bodyPr wrap="square" lIns="90000" tIns="46800" rIns="90000" bIns="46800" anchor="ctr">
            <a:spAutoFit/>
          </a:bodyPr>
          <a:lstStyle/>
          <a:p>
            <a:endParaRPr lang="zh-CN" altLang="en-US"/>
          </a:p>
        </p:txBody>
      </p:sp>
      <p:sp>
        <p:nvSpPr>
          <p:cNvPr id="227" name="Text Box 61">
            <a:extLst>
              <a:ext uri="{FF2B5EF4-FFF2-40B4-BE49-F238E27FC236}">
                <a16:creationId xmlns:a16="http://schemas.microsoft.com/office/drawing/2014/main" id="{67F12691-EF92-4B88-A4FA-137CA626AAE1}"/>
              </a:ext>
            </a:extLst>
          </p:cNvPr>
          <p:cNvSpPr txBox="1">
            <a:spLocks noChangeArrowheads="1"/>
          </p:cNvSpPr>
          <p:nvPr/>
        </p:nvSpPr>
        <p:spPr bwMode="auto">
          <a:xfrm>
            <a:off x="7547446" y="1508592"/>
            <a:ext cx="1181100" cy="402291"/>
          </a:xfrm>
          <a:prstGeom prst="rect">
            <a:avLst/>
          </a:prstGeom>
          <a:noFill/>
          <a:ln w="12700" cap="sq">
            <a:noFill/>
            <a:miter lim="800000"/>
            <a:headEnd type="none" w="sm" len="sm"/>
            <a:tailEnd/>
          </a:ln>
          <a:effectLst/>
        </p:spPr>
        <p:txBody>
          <a:bodyPr wrap="square" lIns="90000" tIns="46800" rIns="90000" bIns="46800" anchor="ctr">
            <a:spAutoFit/>
          </a:bodyPr>
          <a:lstStyle/>
          <a:p>
            <a:pPr algn="ctr" eaLnBrk="0" hangingPunct="0"/>
            <a:r>
              <a:rPr lang="en-US" altLang="zh-CN" sz="2000">
                <a:solidFill>
                  <a:srgbClr val="0000FF"/>
                </a:solidFill>
              </a:rPr>
              <a:t>Modula-2</a:t>
            </a:r>
          </a:p>
        </p:txBody>
      </p:sp>
      <p:sp>
        <p:nvSpPr>
          <p:cNvPr id="228" name="Line 62">
            <a:extLst>
              <a:ext uri="{FF2B5EF4-FFF2-40B4-BE49-F238E27FC236}">
                <a16:creationId xmlns:a16="http://schemas.microsoft.com/office/drawing/2014/main" id="{4036FD5A-9879-4ED8-BBF0-5620B3ED2C07}"/>
              </a:ext>
            </a:extLst>
          </p:cNvPr>
          <p:cNvSpPr>
            <a:spLocks noChangeShapeType="1"/>
          </p:cNvSpPr>
          <p:nvPr/>
        </p:nvSpPr>
        <p:spPr bwMode="auto">
          <a:xfrm>
            <a:off x="7379171" y="1711325"/>
            <a:ext cx="334962" cy="0"/>
          </a:xfrm>
          <a:prstGeom prst="line">
            <a:avLst/>
          </a:prstGeom>
          <a:noFill/>
          <a:ln w="38100" cap="sq">
            <a:solidFill>
              <a:srgbClr val="FF9900"/>
            </a:solidFill>
            <a:round/>
            <a:headEnd type="none" w="sm" len="sm"/>
            <a:tailEnd/>
          </a:ln>
          <a:effectLst/>
        </p:spPr>
        <p:txBody>
          <a:bodyPr wrap="square" lIns="90000" tIns="46800" rIns="90000" bIns="46800" anchor="ctr">
            <a:spAutoFit/>
          </a:bodyPr>
          <a:lstStyle/>
          <a:p>
            <a:endParaRPr lang="zh-CN" altLang="en-US"/>
          </a:p>
        </p:txBody>
      </p:sp>
      <p:sp>
        <p:nvSpPr>
          <p:cNvPr id="229" name="Line 63">
            <a:extLst>
              <a:ext uri="{FF2B5EF4-FFF2-40B4-BE49-F238E27FC236}">
                <a16:creationId xmlns:a16="http://schemas.microsoft.com/office/drawing/2014/main" id="{2C891C5A-55C6-4890-8AEC-2C0D65A2417A}"/>
              </a:ext>
            </a:extLst>
          </p:cNvPr>
          <p:cNvSpPr>
            <a:spLocks noChangeShapeType="1"/>
          </p:cNvSpPr>
          <p:nvPr/>
        </p:nvSpPr>
        <p:spPr bwMode="auto">
          <a:xfrm flipV="1">
            <a:off x="7148983" y="1711325"/>
            <a:ext cx="230188" cy="317500"/>
          </a:xfrm>
          <a:prstGeom prst="line">
            <a:avLst/>
          </a:prstGeom>
          <a:noFill/>
          <a:ln w="38100" cap="sq">
            <a:solidFill>
              <a:srgbClr val="FF9900"/>
            </a:solidFill>
            <a:round/>
            <a:headEnd type="none" w="sm" len="sm"/>
            <a:tailEnd/>
          </a:ln>
          <a:effectLst/>
        </p:spPr>
        <p:txBody>
          <a:bodyPr wrap="square" lIns="90000" tIns="46800" rIns="90000" bIns="46800" anchor="ctr">
            <a:spAutoFit/>
          </a:bodyPr>
          <a:lstStyle/>
          <a:p>
            <a:endParaRPr lang="zh-CN" altLang="en-US"/>
          </a:p>
        </p:txBody>
      </p:sp>
      <p:sp>
        <p:nvSpPr>
          <p:cNvPr id="230" name="Line 64">
            <a:extLst>
              <a:ext uri="{FF2B5EF4-FFF2-40B4-BE49-F238E27FC236}">
                <a16:creationId xmlns:a16="http://schemas.microsoft.com/office/drawing/2014/main" id="{E090AFBA-006E-4938-997B-436D9F6BB442}"/>
              </a:ext>
            </a:extLst>
          </p:cNvPr>
          <p:cNvSpPr>
            <a:spLocks noChangeShapeType="1"/>
          </p:cNvSpPr>
          <p:nvPr/>
        </p:nvSpPr>
        <p:spPr bwMode="auto">
          <a:xfrm>
            <a:off x="8542808" y="1711325"/>
            <a:ext cx="582613" cy="0"/>
          </a:xfrm>
          <a:prstGeom prst="line">
            <a:avLst/>
          </a:prstGeom>
          <a:noFill/>
          <a:ln w="38100" cap="sq">
            <a:solidFill>
              <a:srgbClr val="FF9900"/>
            </a:solidFill>
            <a:round/>
            <a:headEnd type="none" w="sm" len="sm"/>
            <a:tailEnd/>
          </a:ln>
          <a:effectLst/>
        </p:spPr>
        <p:txBody>
          <a:bodyPr wrap="square" lIns="90000" tIns="46800" rIns="90000" bIns="46800" anchor="ctr">
            <a:spAutoFit/>
          </a:bodyPr>
          <a:lstStyle/>
          <a:p>
            <a:endParaRPr lang="zh-CN" altLang="en-US"/>
          </a:p>
        </p:txBody>
      </p:sp>
      <p:sp>
        <p:nvSpPr>
          <p:cNvPr id="231" name="Line 65">
            <a:extLst>
              <a:ext uri="{FF2B5EF4-FFF2-40B4-BE49-F238E27FC236}">
                <a16:creationId xmlns:a16="http://schemas.microsoft.com/office/drawing/2014/main" id="{29923688-8DA3-47F6-8C70-D01A1A0AD2D6}"/>
              </a:ext>
            </a:extLst>
          </p:cNvPr>
          <p:cNvSpPr>
            <a:spLocks noChangeShapeType="1"/>
          </p:cNvSpPr>
          <p:nvPr/>
        </p:nvSpPr>
        <p:spPr bwMode="auto">
          <a:xfrm>
            <a:off x="4239096" y="2768600"/>
            <a:ext cx="211137" cy="0"/>
          </a:xfrm>
          <a:prstGeom prst="line">
            <a:avLst/>
          </a:prstGeom>
          <a:noFill/>
          <a:ln w="38100" cap="sq">
            <a:solidFill>
              <a:srgbClr val="FF0000"/>
            </a:solidFill>
            <a:round/>
            <a:headEnd type="none" w="sm" len="sm"/>
            <a:tailEnd/>
          </a:ln>
          <a:effectLst/>
        </p:spPr>
        <p:txBody>
          <a:bodyPr wrap="square" lIns="90000" tIns="46800" rIns="90000" bIns="46800" anchor="ctr">
            <a:spAutoFit/>
          </a:bodyPr>
          <a:lstStyle/>
          <a:p>
            <a:endParaRPr lang="zh-CN" altLang="en-US"/>
          </a:p>
        </p:txBody>
      </p:sp>
      <p:sp>
        <p:nvSpPr>
          <p:cNvPr id="232" name="Text Box 66">
            <a:extLst>
              <a:ext uri="{FF2B5EF4-FFF2-40B4-BE49-F238E27FC236}">
                <a16:creationId xmlns:a16="http://schemas.microsoft.com/office/drawing/2014/main" id="{DA7863D1-1616-45CC-A7F6-598635483E78}"/>
              </a:ext>
            </a:extLst>
          </p:cNvPr>
          <p:cNvSpPr txBox="1">
            <a:spLocks noChangeArrowheads="1"/>
          </p:cNvSpPr>
          <p:nvPr/>
        </p:nvSpPr>
        <p:spPr bwMode="auto">
          <a:xfrm>
            <a:off x="4302596" y="2603967"/>
            <a:ext cx="647700" cy="402291"/>
          </a:xfrm>
          <a:prstGeom prst="rect">
            <a:avLst/>
          </a:prstGeom>
          <a:noFill/>
          <a:ln w="12700" cap="sq">
            <a:noFill/>
            <a:miter lim="800000"/>
            <a:headEnd type="none" w="sm" len="sm"/>
            <a:tailEnd/>
          </a:ln>
          <a:effectLst/>
        </p:spPr>
        <p:txBody>
          <a:bodyPr wrap="square" lIns="90000" tIns="46800" rIns="90000" bIns="46800" anchor="ctr">
            <a:spAutoFit/>
          </a:bodyPr>
          <a:lstStyle/>
          <a:p>
            <a:pPr algn="ctr" eaLnBrk="0" hangingPunct="0"/>
            <a:r>
              <a:rPr lang="en-US" altLang="zh-CN" sz="2000">
                <a:solidFill>
                  <a:srgbClr val="993300"/>
                </a:solidFill>
              </a:rPr>
              <a:t>CPL</a:t>
            </a:r>
          </a:p>
        </p:txBody>
      </p:sp>
      <p:sp>
        <p:nvSpPr>
          <p:cNvPr id="233" name="Line 67">
            <a:extLst>
              <a:ext uri="{FF2B5EF4-FFF2-40B4-BE49-F238E27FC236}">
                <a16:creationId xmlns:a16="http://schemas.microsoft.com/office/drawing/2014/main" id="{5076916E-D284-4A9C-9ACB-4046BAA0D3BA}"/>
              </a:ext>
            </a:extLst>
          </p:cNvPr>
          <p:cNvSpPr>
            <a:spLocks noChangeShapeType="1"/>
          </p:cNvSpPr>
          <p:nvPr/>
        </p:nvSpPr>
        <p:spPr bwMode="auto">
          <a:xfrm>
            <a:off x="4061296" y="2363788"/>
            <a:ext cx="158750" cy="404812"/>
          </a:xfrm>
          <a:prstGeom prst="line">
            <a:avLst/>
          </a:prstGeom>
          <a:noFill/>
          <a:ln w="38100" cap="sq">
            <a:solidFill>
              <a:srgbClr val="FF0000"/>
            </a:solidFill>
            <a:round/>
            <a:headEnd type="none" w="sm" len="sm"/>
            <a:tailEnd/>
          </a:ln>
          <a:effectLst/>
        </p:spPr>
        <p:txBody>
          <a:bodyPr wrap="square" lIns="90000" tIns="46800" rIns="90000" bIns="46800" anchor="ctr">
            <a:spAutoFit/>
          </a:bodyPr>
          <a:lstStyle/>
          <a:p>
            <a:endParaRPr lang="zh-CN" altLang="en-US"/>
          </a:p>
        </p:txBody>
      </p:sp>
      <p:sp>
        <p:nvSpPr>
          <p:cNvPr id="234" name="Line 68">
            <a:extLst>
              <a:ext uri="{FF2B5EF4-FFF2-40B4-BE49-F238E27FC236}">
                <a16:creationId xmlns:a16="http://schemas.microsoft.com/office/drawing/2014/main" id="{6F23D25A-4BB1-41D9-A0EE-9FFB554A1519}"/>
              </a:ext>
            </a:extLst>
          </p:cNvPr>
          <p:cNvSpPr>
            <a:spLocks noChangeShapeType="1"/>
          </p:cNvSpPr>
          <p:nvPr/>
        </p:nvSpPr>
        <p:spPr bwMode="auto">
          <a:xfrm>
            <a:off x="4769321" y="2768600"/>
            <a:ext cx="141287" cy="0"/>
          </a:xfrm>
          <a:prstGeom prst="line">
            <a:avLst/>
          </a:prstGeom>
          <a:noFill/>
          <a:ln w="38100" cap="sq">
            <a:solidFill>
              <a:srgbClr val="FF0000"/>
            </a:solidFill>
            <a:round/>
            <a:headEnd type="none" w="sm" len="sm"/>
            <a:tailEnd/>
          </a:ln>
          <a:effectLst/>
        </p:spPr>
        <p:txBody>
          <a:bodyPr wrap="square" lIns="90000" tIns="46800" rIns="90000" bIns="46800" anchor="ctr">
            <a:spAutoFit/>
          </a:bodyPr>
          <a:lstStyle/>
          <a:p>
            <a:endParaRPr lang="zh-CN" altLang="en-US"/>
          </a:p>
        </p:txBody>
      </p:sp>
      <p:sp>
        <p:nvSpPr>
          <p:cNvPr id="235" name="Text Box 69">
            <a:extLst>
              <a:ext uri="{FF2B5EF4-FFF2-40B4-BE49-F238E27FC236}">
                <a16:creationId xmlns:a16="http://schemas.microsoft.com/office/drawing/2014/main" id="{E6A3FEB8-1DC8-43D1-8B57-507D8B6E2B18}"/>
              </a:ext>
            </a:extLst>
          </p:cNvPr>
          <p:cNvSpPr txBox="1">
            <a:spLocks noChangeArrowheads="1"/>
          </p:cNvSpPr>
          <p:nvPr/>
        </p:nvSpPr>
        <p:spPr bwMode="auto">
          <a:xfrm>
            <a:off x="4799483" y="2603967"/>
            <a:ext cx="817563" cy="402291"/>
          </a:xfrm>
          <a:prstGeom prst="rect">
            <a:avLst/>
          </a:prstGeom>
          <a:noFill/>
          <a:ln w="12700" cap="sq">
            <a:noFill/>
            <a:miter lim="800000"/>
            <a:headEnd type="none" w="sm" len="sm"/>
            <a:tailEnd/>
          </a:ln>
          <a:effectLst/>
        </p:spPr>
        <p:txBody>
          <a:bodyPr wrap="square" lIns="90000" tIns="46800" rIns="90000" bIns="46800" anchor="ctr">
            <a:spAutoFit/>
          </a:bodyPr>
          <a:lstStyle/>
          <a:p>
            <a:pPr algn="ctr" eaLnBrk="0" hangingPunct="0"/>
            <a:r>
              <a:rPr lang="en-US" altLang="zh-CN" sz="2000">
                <a:solidFill>
                  <a:srgbClr val="993300"/>
                </a:solidFill>
              </a:rPr>
              <a:t>BCPL</a:t>
            </a:r>
          </a:p>
        </p:txBody>
      </p:sp>
      <p:sp>
        <p:nvSpPr>
          <p:cNvPr id="236" name="Line 70">
            <a:extLst>
              <a:ext uri="{FF2B5EF4-FFF2-40B4-BE49-F238E27FC236}">
                <a16:creationId xmlns:a16="http://schemas.microsoft.com/office/drawing/2014/main" id="{1284A5CC-44A1-4AB6-9CC6-DEE60DD3344C}"/>
              </a:ext>
            </a:extLst>
          </p:cNvPr>
          <p:cNvSpPr>
            <a:spLocks noChangeShapeType="1"/>
          </p:cNvSpPr>
          <p:nvPr/>
        </p:nvSpPr>
        <p:spPr bwMode="auto">
          <a:xfrm>
            <a:off x="5420196" y="2786063"/>
            <a:ext cx="212725" cy="0"/>
          </a:xfrm>
          <a:prstGeom prst="line">
            <a:avLst/>
          </a:prstGeom>
          <a:noFill/>
          <a:ln w="38100" cap="sq">
            <a:solidFill>
              <a:srgbClr val="FF0000"/>
            </a:solidFill>
            <a:round/>
            <a:headEnd type="none" w="sm" len="sm"/>
            <a:tailEnd/>
          </a:ln>
          <a:effectLst/>
        </p:spPr>
        <p:txBody>
          <a:bodyPr wrap="square" lIns="90000" tIns="46800" rIns="90000" bIns="46800" anchor="ctr">
            <a:spAutoFit/>
          </a:bodyPr>
          <a:lstStyle/>
          <a:p>
            <a:endParaRPr lang="zh-CN" altLang="en-US"/>
          </a:p>
        </p:txBody>
      </p:sp>
      <p:sp>
        <p:nvSpPr>
          <p:cNvPr id="237" name="Text Box 71">
            <a:extLst>
              <a:ext uri="{FF2B5EF4-FFF2-40B4-BE49-F238E27FC236}">
                <a16:creationId xmlns:a16="http://schemas.microsoft.com/office/drawing/2014/main" id="{5CB6A0B7-B772-4E2B-94A7-564FA3EBAC24}"/>
              </a:ext>
            </a:extLst>
          </p:cNvPr>
          <p:cNvSpPr txBox="1">
            <a:spLocks noChangeArrowheads="1"/>
          </p:cNvSpPr>
          <p:nvPr/>
        </p:nvSpPr>
        <p:spPr bwMode="auto">
          <a:xfrm>
            <a:off x="5526558" y="2603967"/>
            <a:ext cx="350838" cy="402291"/>
          </a:xfrm>
          <a:prstGeom prst="rect">
            <a:avLst/>
          </a:prstGeom>
          <a:noFill/>
          <a:ln w="12700" cap="sq">
            <a:noFill/>
            <a:miter lim="800000"/>
            <a:headEnd type="none" w="sm" len="sm"/>
            <a:tailEnd/>
          </a:ln>
          <a:effectLst/>
        </p:spPr>
        <p:txBody>
          <a:bodyPr wrap="square" lIns="90000" tIns="46800" rIns="90000" bIns="46800" anchor="ctr">
            <a:spAutoFit/>
          </a:bodyPr>
          <a:lstStyle/>
          <a:p>
            <a:pPr algn="ctr" eaLnBrk="0" hangingPunct="0"/>
            <a:r>
              <a:rPr lang="en-US" altLang="zh-CN" sz="2000" dirty="0">
                <a:solidFill>
                  <a:srgbClr val="993300"/>
                </a:solidFill>
              </a:rPr>
              <a:t>B</a:t>
            </a:r>
          </a:p>
        </p:txBody>
      </p:sp>
      <p:sp>
        <p:nvSpPr>
          <p:cNvPr id="238" name="Line 72">
            <a:extLst>
              <a:ext uri="{FF2B5EF4-FFF2-40B4-BE49-F238E27FC236}">
                <a16:creationId xmlns:a16="http://schemas.microsoft.com/office/drawing/2014/main" id="{C96A7696-6D68-4294-8C6E-1B277D675C97}"/>
              </a:ext>
            </a:extLst>
          </p:cNvPr>
          <p:cNvSpPr>
            <a:spLocks noChangeShapeType="1"/>
          </p:cNvSpPr>
          <p:nvPr/>
        </p:nvSpPr>
        <p:spPr bwMode="auto">
          <a:xfrm>
            <a:off x="5809133" y="2786063"/>
            <a:ext cx="280988" cy="0"/>
          </a:xfrm>
          <a:prstGeom prst="line">
            <a:avLst/>
          </a:prstGeom>
          <a:noFill/>
          <a:ln w="38100" cap="sq">
            <a:solidFill>
              <a:srgbClr val="FF0000"/>
            </a:solidFill>
            <a:round/>
            <a:headEnd type="none" w="sm" len="sm"/>
            <a:tailEnd/>
          </a:ln>
          <a:effectLst/>
        </p:spPr>
        <p:txBody>
          <a:bodyPr wrap="square" lIns="90000" tIns="46800" rIns="90000" bIns="46800" anchor="ctr">
            <a:spAutoFit/>
          </a:bodyPr>
          <a:lstStyle/>
          <a:p>
            <a:endParaRPr lang="zh-CN" altLang="en-US"/>
          </a:p>
        </p:txBody>
      </p:sp>
      <p:sp>
        <p:nvSpPr>
          <p:cNvPr id="239" name="Text Box 73">
            <a:extLst>
              <a:ext uri="{FF2B5EF4-FFF2-40B4-BE49-F238E27FC236}">
                <a16:creationId xmlns:a16="http://schemas.microsoft.com/office/drawing/2014/main" id="{BFFB7784-B33A-4D99-915B-76E2A52B628C}"/>
              </a:ext>
            </a:extLst>
          </p:cNvPr>
          <p:cNvSpPr txBox="1">
            <a:spLocks noChangeArrowheads="1"/>
          </p:cNvSpPr>
          <p:nvPr/>
        </p:nvSpPr>
        <p:spPr bwMode="auto">
          <a:xfrm>
            <a:off x="6079008" y="2550965"/>
            <a:ext cx="384175" cy="463846"/>
          </a:xfrm>
          <a:prstGeom prst="rect">
            <a:avLst/>
          </a:prstGeom>
          <a:noFill/>
          <a:ln w="12700" cap="sq">
            <a:noFill/>
            <a:miter lim="800000"/>
            <a:headEnd type="none" w="sm" len="sm"/>
            <a:tailEnd/>
          </a:ln>
          <a:effectLst/>
        </p:spPr>
        <p:txBody>
          <a:bodyPr wrap="square" lIns="90000" tIns="46800" rIns="90000" bIns="46800" anchor="ctr">
            <a:spAutoFit/>
          </a:bodyPr>
          <a:lstStyle/>
          <a:p>
            <a:pPr algn="ctr" eaLnBrk="0" hangingPunct="0"/>
            <a:r>
              <a:rPr lang="en-US" altLang="zh-CN">
                <a:solidFill>
                  <a:srgbClr val="FF0000"/>
                </a:solidFill>
              </a:rPr>
              <a:t>C</a:t>
            </a:r>
          </a:p>
        </p:txBody>
      </p:sp>
      <p:sp>
        <p:nvSpPr>
          <p:cNvPr id="240" name="Line 74">
            <a:extLst>
              <a:ext uri="{FF2B5EF4-FFF2-40B4-BE49-F238E27FC236}">
                <a16:creationId xmlns:a16="http://schemas.microsoft.com/office/drawing/2014/main" id="{484CEE9D-C038-4033-80FB-1A2EB520F96C}"/>
              </a:ext>
            </a:extLst>
          </p:cNvPr>
          <p:cNvSpPr>
            <a:spLocks noChangeShapeType="1"/>
          </p:cNvSpPr>
          <p:nvPr/>
        </p:nvSpPr>
        <p:spPr bwMode="auto">
          <a:xfrm>
            <a:off x="6380633" y="2803525"/>
            <a:ext cx="3378200" cy="0"/>
          </a:xfrm>
          <a:prstGeom prst="line">
            <a:avLst/>
          </a:prstGeom>
          <a:noFill/>
          <a:ln w="38100" cap="sq">
            <a:solidFill>
              <a:srgbClr val="FF0000"/>
            </a:solidFill>
            <a:round/>
            <a:headEnd type="none" w="sm" len="sm"/>
            <a:tailEnd type="triangle" w="med" len="med"/>
          </a:ln>
          <a:effectLst/>
        </p:spPr>
        <p:txBody>
          <a:bodyPr wrap="square" lIns="90000" tIns="46800" rIns="90000" bIns="46800" anchor="ctr">
            <a:spAutoFit/>
          </a:bodyPr>
          <a:lstStyle/>
          <a:p>
            <a:endParaRPr lang="zh-CN" altLang="en-US"/>
          </a:p>
        </p:txBody>
      </p:sp>
      <p:sp>
        <p:nvSpPr>
          <p:cNvPr id="241" name="Text Box 75">
            <a:extLst>
              <a:ext uri="{FF2B5EF4-FFF2-40B4-BE49-F238E27FC236}">
                <a16:creationId xmlns:a16="http://schemas.microsoft.com/office/drawing/2014/main" id="{6DEAF575-4537-4B81-B0C7-100035F44348}"/>
              </a:ext>
            </a:extLst>
          </p:cNvPr>
          <p:cNvSpPr txBox="1">
            <a:spLocks noChangeArrowheads="1"/>
          </p:cNvSpPr>
          <p:nvPr/>
        </p:nvSpPr>
        <p:spPr bwMode="auto">
          <a:xfrm>
            <a:off x="7782396" y="3080217"/>
            <a:ext cx="636587" cy="402291"/>
          </a:xfrm>
          <a:prstGeom prst="rect">
            <a:avLst/>
          </a:prstGeom>
          <a:noFill/>
          <a:ln w="12700" cap="sq">
            <a:noFill/>
            <a:miter lim="800000"/>
            <a:headEnd type="none" w="sm" len="sm"/>
            <a:tailEnd/>
          </a:ln>
          <a:effectLst/>
        </p:spPr>
        <p:txBody>
          <a:bodyPr wrap="square" lIns="90000" tIns="46800" rIns="90000" bIns="46800" anchor="ctr">
            <a:spAutoFit/>
          </a:bodyPr>
          <a:lstStyle/>
          <a:p>
            <a:pPr algn="ctr" eaLnBrk="0" hangingPunct="0"/>
            <a:r>
              <a:rPr lang="en-US" altLang="zh-CN" sz="2000">
                <a:solidFill>
                  <a:srgbClr val="008000"/>
                </a:solidFill>
              </a:rPr>
              <a:t>C++</a:t>
            </a:r>
          </a:p>
        </p:txBody>
      </p:sp>
      <p:sp>
        <p:nvSpPr>
          <p:cNvPr id="242" name="Line 76">
            <a:extLst>
              <a:ext uri="{FF2B5EF4-FFF2-40B4-BE49-F238E27FC236}">
                <a16:creationId xmlns:a16="http://schemas.microsoft.com/office/drawing/2014/main" id="{C3925DF5-190E-42F6-A06F-E22330ABBD98}"/>
              </a:ext>
            </a:extLst>
          </p:cNvPr>
          <p:cNvSpPr>
            <a:spLocks noChangeShapeType="1"/>
          </p:cNvSpPr>
          <p:nvPr/>
        </p:nvSpPr>
        <p:spPr bwMode="auto">
          <a:xfrm>
            <a:off x="8277696" y="3263900"/>
            <a:ext cx="1482725" cy="0"/>
          </a:xfrm>
          <a:prstGeom prst="line">
            <a:avLst/>
          </a:prstGeom>
          <a:noFill/>
          <a:ln w="38100" cap="sq">
            <a:solidFill>
              <a:srgbClr val="FFCC00"/>
            </a:solidFill>
            <a:round/>
            <a:headEnd type="none" w="sm" len="sm"/>
            <a:tailEnd type="triangle" w="med" len="med"/>
          </a:ln>
          <a:effectLst/>
        </p:spPr>
        <p:txBody>
          <a:bodyPr wrap="square" lIns="90000" tIns="46800" rIns="90000" bIns="46800" anchor="ctr">
            <a:spAutoFit/>
          </a:bodyPr>
          <a:lstStyle/>
          <a:p>
            <a:endParaRPr lang="zh-CN" altLang="en-US"/>
          </a:p>
        </p:txBody>
      </p:sp>
      <p:sp>
        <p:nvSpPr>
          <p:cNvPr id="243" name="Line 77">
            <a:extLst>
              <a:ext uri="{FF2B5EF4-FFF2-40B4-BE49-F238E27FC236}">
                <a16:creationId xmlns:a16="http://schemas.microsoft.com/office/drawing/2014/main" id="{EB85F029-49FB-4DE9-9901-EBA9A0A3D90A}"/>
              </a:ext>
            </a:extLst>
          </p:cNvPr>
          <p:cNvSpPr>
            <a:spLocks noChangeShapeType="1"/>
          </p:cNvSpPr>
          <p:nvPr/>
        </p:nvSpPr>
        <p:spPr bwMode="auto">
          <a:xfrm>
            <a:off x="8703146" y="3633788"/>
            <a:ext cx="298450" cy="0"/>
          </a:xfrm>
          <a:prstGeom prst="line">
            <a:avLst/>
          </a:prstGeom>
          <a:noFill/>
          <a:ln w="38100" cap="sq">
            <a:solidFill>
              <a:srgbClr val="FFCC00"/>
            </a:solidFill>
            <a:round/>
            <a:headEnd type="none" w="sm" len="sm"/>
            <a:tailEnd/>
          </a:ln>
          <a:effectLst/>
        </p:spPr>
        <p:txBody>
          <a:bodyPr wrap="square" lIns="90000" tIns="46800" rIns="90000" bIns="46800" anchor="ctr">
            <a:spAutoFit/>
          </a:bodyPr>
          <a:lstStyle/>
          <a:p>
            <a:endParaRPr lang="zh-CN" altLang="en-US"/>
          </a:p>
        </p:txBody>
      </p:sp>
      <p:sp>
        <p:nvSpPr>
          <p:cNvPr id="244" name="Text Box 78">
            <a:extLst>
              <a:ext uri="{FF2B5EF4-FFF2-40B4-BE49-F238E27FC236}">
                <a16:creationId xmlns:a16="http://schemas.microsoft.com/office/drawing/2014/main" id="{0A70A9C1-90D1-47E4-8787-6BA3DB68B5DD}"/>
              </a:ext>
            </a:extLst>
          </p:cNvPr>
          <p:cNvSpPr txBox="1">
            <a:spLocks noChangeArrowheads="1"/>
          </p:cNvSpPr>
          <p:nvPr/>
        </p:nvSpPr>
        <p:spPr bwMode="auto">
          <a:xfrm>
            <a:off x="8898408" y="3467567"/>
            <a:ext cx="631825" cy="402291"/>
          </a:xfrm>
          <a:prstGeom prst="rect">
            <a:avLst/>
          </a:prstGeom>
          <a:noFill/>
          <a:ln w="12700" cap="sq">
            <a:noFill/>
            <a:miter lim="800000"/>
            <a:headEnd type="none" w="sm" len="sm"/>
            <a:tailEnd/>
          </a:ln>
          <a:effectLst/>
        </p:spPr>
        <p:txBody>
          <a:bodyPr wrap="square" lIns="90000" tIns="46800" rIns="90000" bIns="46800" anchor="ctr">
            <a:spAutoFit/>
          </a:bodyPr>
          <a:lstStyle/>
          <a:p>
            <a:pPr algn="ctr" eaLnBrk="0" hangingPunct="0"/>
            <a:r>
              <a:rPr lang="en-US" altLang="zh-CN" sz="2000">
                <a:solidFill>
                  <a:srgbClr val="008000"/>
                </a:solidFill>
              </a:rPr>
              <a:t>Java</a:t>
            </a:r>
          </a:p>
        </p:txBody>
      </p:sp>
      <p:sp>
        <p:nvSpPr>
          <p:cNvPr id="245" name="Line 79">
            <a:extLst>
              <a:ext uri="{FF2B5EF4-FFF2-40B4-BE49-F238E27FC236}">
                <a16:creationId xmlns:a16="http://schemas.microsoft.com/office/drawing/2014/main" id="{97C39C45-6C1A-411B-A9FC-5FAE3256AB05}"/>
              </a:ext>
            </a:extLst>
          </p:cNvPr>
          <p:cNvSpPr>
            <a:spLocks noChangeShapeType="1"/>
          </p:cNvSpPr>
          <p:nvPr/>
        </p:nvSpPr>
        <p:spPr bwMode="auto">
          <a:xfrm>
            <a:off x="8542808" y="3263900"/>
            <a:ext cx="176213" cy="369888"/>
          </a:xfrm>
          <a:prstGeom prst="line">
            <a:avLst/>
          </a:prstGeom>
          <a:noFill/>
          <a:ln w="38100" cap="sq">
            <a:solidFill>
              <a:srgbClr val="FFCC00"/>
            </a:solidFill>
            <a:round/>
            <a:headEnd type="none" w="sm" len="sm"/>
            <a:tailEnd/>
          </a:ln>
          <a:effectLst/>
        </p:spPr>
        <p:txBody>
          <a:bodyPr wrap="square" lIns="90000" tIns="46800" rIns="90000" bIns="46800" anchor="ctr">
            <a:spAutoFit/>
          </a:bodyPr>
          <a:lstStyle/>
          <a:p>
            <a:endParaRPr lang="zh-CN" altLang="en-US"/>
          </a:p>
        </p:txBody>
      </p:sp>
      <p:sp>
        <p:nvSpPr>
          <p:cNvPr id="246" name="Line 80">
            <a:extLst>
              <a:ext uri="{FF2B5EF4-FFF2-40B4-BE49-F238E27FC236}">
                <a16:creationId xmlns:a16="http://schemas.microsoft.com/office/drawing/2014/main" id="{0D0AC361-7178-4489-8EB8-B8A27E15B41E}"/>
              </a:ext>
            </a:extLst>
          </p:cNvPr>
          <p:cNvSpPr>
            <a:spLocks noChangeShapeType="1"/>
          </p:cNvSpPr>
          <p:nvPr/>
        </p:nvSpPr>
        <p:spPr bwMode="auto">
          <a:xfrm>
            <a:off x="9406408" y="3633788"/>
            <a:ext cx="354013" cy="0"/>
          </a:xfrm>
          <a:prstGeom prst="line">
            <a:avLst/>
          </a:prstGeom>
          <a:noFill/>
          <a:ln w="38100" cap="sq">
            <a:solidFill>
              <a:srgbClr val="FFCC00"/>
            </a:solidFill>
            <a:round/>
            <a:headEnd type="none" w="sm" len="sm"/>
            <a:tailEnd type="triangle" w="med" len="med"/>
          </a:ln>
          <a:effectLst/>
        </p:spPr>
        <p:txBody>
          <a:bodyPr wrap="square" lIns="90000" tIns="46800" rIns="90000" bIns="46800" anchor="ctr">
            <a:spAutoFit/>
          </a:bodyPr>
          <a:lstStyle/>
          <a:p>
            <a:endParaRPr lang="zh-CN" altLang="en-US"/>
          </a:p>
        </p:txBody>
      </p:sp>
      <p:sp>
        <p:nvSpPr>
          <p:cNvPr id="247" name="Line 81">
            <a:extLst>
              <a:ext uri="{FF2B5EF4-FFF2-40B4-BE49-F238E27FC236}">
                <a16:creationId xmlns:a16="http://schemas.microsoft.com/office/drawing/2014/main" id="{AB38FFF0-8276-4668-904F-583C4F9F607A}"/>
              </a:ext>
            </a:extLst>
          </p:cNvPr>
          <p:cNvSpPr>
            <a:spLocks noChangeShapeType="1"/>
          </p:cNvSpPr>
          <p:nvPr/>
        </p:nvSpPr>
        <p:spPr bwMode="auto">
          <a:xfrm>
            <a:off x="7501408" y="2803525"/>
            <a:ext cx="104775" cy="407988"/>
          </a:xfrm>
          <a:prstGeom prst="line">
            <a:avLst/>
          </a:prstGeom>
          <a:noFill/>
          <a:ln w="38100" cap="sq">
            <a:solidFill>
              <a:srgbClr val="FFCC00"/>
            </a:solidFill>
            <a:round/>
            <a:headEnd type="none" w="sm" len="sm"/>
            <a:tailEnd/>
          </a:ln>
          <a:effectLst/>
        </p:spPr>
        <p:txBody>
          <a:bodyPr wrap="square" lIns="90000" tIns="46800" rIns="90000" bIns="46800" anchor="ctr">
            <a:spAutoFit/>
          </a:bodyPr>
          <a:lstStyle/>
          <a:p>
            <a:endParaRPr lang="zh-CN" altLang="en-US"/>
          </a:p>
        </p:txBody>
      </p:sp>
      <p:sp>
        <p:nvSpPr>
          <p:cNvPr id="248" name="Line 82">
            <a:extLst>
              <a:ext uri="{FF2B5EF4-FFF2-40B4-BE49-F238E27FC236}">
                <a16:creationId xmlns:a16="http://schemas.microsoft.com/office/drawing/2014/main" id="{D0316571-E723-4971-A9E6-A6751A0094D6}"/>
              </a:ext>
            </a:extLst>
          </p:cNvPr>
          <p:cNvSpPr>
            <a:spLocks noChangeShapeType="1"/>
          </p:cNvSpPr>
          <p:nvPr/>
        </p:nvSpPr>
        <p:spPr bwMode="auto">
          <a:xfrm>
            <a:off x="7625233" y="3263900"/>
            <a:ext cx="265113" cy="0"/>
          </a:xfrm>
          <a:prstGeom prst="line">
            <a:avLst/>
          </a:prstGeom>
          <a:noFill/>
          <a:ln w="38100" cap="sq">
            <a:solidFill>
              <a:srgbClr val="FFCC00"/>
            </a:solidFill>
            <a:round/>
            <a:headEnd type="none" w="sm" len="sm"/>
            <a:tailEnd/>
          </a:ln>
          <a:effectLst/>
        </p:spPr>
        <p:txBody>
          <a:bodyPr wrap="square" lIns="90000" tIns="46800" rIns="90000" bIns="46800" anchor="ctr">
            <a:spAutoFit/>
          </a:bodyPr>
          <a:lstStyle/>
          <a:p>
            <a:endParaRPr lang="zh-CN" altLang="en-US"/>
          </a:p>
        </p:txBody>
      </p:sp>
      <p:sp>
        <p:nvSpPr>
          <p:cNvPr id="249" name="Oval 83">
            <a:extLst>
              <a:ext uri="{FF2B5EF4-FFF2-40B4-BE49-F238E27FC236}">
                <a16:creationId xmlns:a16="http://schemas.microsoft.com/office/drawing/2014/main" id="{3B5AFBD1-ACDE-4E04-8989-55BA20B0AA07}"/>
              </a:ext>
            </a:extLst>
          </p:cNvPr>
          <p:cNvSpPr>
            <a:spLocks noChangeArrowheads="1"/>
          </p:cNvSpPr>
          <p:nvPr/>
        </p:nvSpPr>
        <p:spPr bwMode="auto">
          <a:xfrm>
            <a:off x="3362796" y="5964238"/>
            <a:ext cx="74612" cy="74612"/>
          </a:xfrm>
          <a:prstGeom prst="ellipse">
            <a:avLst/>
          </a:prstGeom>
          <a:noFill/>
          <a:ln w="12700" cap="sq">
            <a:solidFill>
              <a:schemeClr val="tx1"/>
            </a:solidFill>
            <a:round/>
            <a:headEnd type="none" w="sm" len="sm"/>
            <a:tailEnd type="none" w="sm" len="sm"/>
          </a:ln>
          <a:effectLst/>
        </p:spPr>
        <p:txBody>
          <a:bodyPr wrap="square" lIns="90000" tIns="46800" rIns="90000" bIns="46800" anchor="ctr">
            <a:spAutoFit/>
          </a:bodyPr>
          <a:lstStyle/>
          <a:p>
            <a:endParaRPr lang="zh-CN" altLang="en-US"/>
          </a:p>
        </p:txBody>
      </p:sp>
      <p:sp>
        <p:nvSpPr>
          <p:cNvPr id="250" name="Text Box 84">
            <a:extLst>
              <a:ext uri="{FF2B5EF4-FFF2-40B4-BE49-F238E27FC236}">
                <a16:creationId xmlns:a16="http://schemas.microsoft.com/office/drawing/2014/main" id="{81AD251F-BD9A-4063-9854-467548114DCA}"/>
              </a:ext>
            </a:extLst>
          </p:cNvPr>
          <p:cNvSpPr txBox="1">
            <a:spLocks noChangeArrowheads="1"/>
          </p:cNvSpPr>
          <p:nvPr/>
        </p:nvSpPr>
        <p:spPr bwMode="auto">
          <a:xfrm>
            <a:off x="2761133" y="5812305"/>
            <a:ext cx="703263" cy="402291"/>
          </a:xfrm>
          <a:prstGeom prst="rect">
            <a:avLst/>
          </a:prstGeom>
          <a:noFill/>
          <a:ln w="12700" cap="sq">
            <a:noFill/>
            <a:miter lim="800000"/>
            <a:headEnd type="none" w="sm" len="sm"/>
            <a:tailEnd/>
          </a:ln>
          <a:effectLst/>
        </p:spPr>
        <p:txBody>
          <a:bodyPr wrap="square" lIns="90000" tIns="46800" rIns="90000" bIns="46800" anchor="ctr">
            <a:spAutoFit/>
          </a:bodyPr>
          <a:lstStyle/>
          <a:p>
            <a:pPr algn="ctr" eaLnBrk="0" hangingPunct="0"/>
            <a:r>
              <a:rPr lang="en-US" altLang="zh-CN" sz="2000">
                <a:solidFill>
                  <a:srgbClr val="0000FF"/>
                </a:solidFill>
              </a:rPr>
              <a:t>LISP</a:t>
            </a:r>
          </a:p>
        </p:txBody>
      </p:sp>
      <p:sp>
        <p:nvSpPr>
          <p:cNvPr id="251" name="Line 85">
            <a:extLst>
              <a:ext uri="{FF2B5EF4-FFF2-40B4-BE49-F238E27FC236}">
                <a16:creationId xmlns:a16="http://schemas.microsoft.com/office/drawing/2014/main" id="{EDBF4477-C347-4DAB-8D3D-891F329C5B0D}"/>
              </a:ext>
            </a:extLst>
          </p:cNvPr>
          <p:cNvSpPr>
            <a:spLocks noChangeShapeType="1"/>
          </p:cNvSpPr>
          <p:nvPr/>
        </p:nvSpPr>
        <p:spPr bwMode="auto">
          <a:xfrm>
            <a:off x="3427883" y="5995988"/>
            <a:ext cx="6316663" cy="0"/>
          </a:xfrm>
          <a:prstGeom prst="line">
            <a:avLst/>
          </a:prstGeom>
          <a:noFill/>
          <a:ln w="38100" cap="sq">
            <a:solidFill>
              <a:srgbClr val="FF9999"/>
            </a:solidFill>
            <a:round/>
            <a:headEnd type="none" w="sm" len="sm"/>
            <a:tailEnd type="triangle" w="med" len="med"/>
          </a:ln>
          <a:effectLst/>
        </p:spPr>
        <p:txBody>
          <a:bodyPr wrap="square" lIns="90000" tIns="46800" rIns="90000" bIns="46800" anchor="ctr">
            <a:spAutoFit/>
          </a:bodyPr>
          <a:lstStyle/>
          <a:p>
            <a:endParaRPr lang="zh-CN" altLang="en-US"/>
          </a:p>
        </p:txBody>
      </p:sp>
      <p:sp>
        <p:nvSpPr>
          <p:cNvPr id="252" name="Line 86">
            <a:extLst>
              <a:ext uri="{FF2B5EF4-FFF2-40B4-BE49-F238E27FC236}">
                <a16:creationId xmlns:a16="http://schemas.microsoft.com/office/drawing/2014/main" id="{F7F453EE-24F4-451B-B3CB-A1906C46019D}"/>
              </a:ext>
            </a:extLst>
          </p:cNvPr>
          <p:cNvSpPr>
            <a:spLocks noChangeShapeType="1"/>
          </p:cNvSpPr>
          <p:nvPr/>
        </p:nvSpPr>
        <p:spPr bwMode="auto">
          <a:xfrm>
            <a:off x="5967883" y="6296025"/>
            <a:ext cx="319088" cy="0"/>
          </a:xfrm>
          <a:prstGeom prst="line">
            <a:avLst/>
          </a:prstGeom>
          <a:noFill/>
          <a:ln w="38100" cap="sq">
            <a:solidFill>
              <a:srgbClr val="FF9999"/>
            </a:solidFill>
            <a:round/>
            <a:headEnd type="none" w="sm" len="sm"/>
            <a:tailEnd/>
          </a:ln>
          <a:effectLst/>
        </p:spPr>
        <p:txBody>
          <a:bodyPr wrap="square" lIns="90000" tIns="46800" rIns="90000" bIns="46800" anchor="ctr">
            <a:spAutoFit/>
          </a:bodyPr>
          <a:lstStyle/>
          <a:p>
            <a:endParaRPr lang="zh-CN" altLang="en-US"/>
          </a:p>
        </p:txBody>
      </p:sp>
      <p:sp>
        <p:nvSpPr>
          <p:cNvPr id="253" name="Text Box 87">
            <a:extLst>
              <a:ext uri="{FF2B5EF4-FFF2-40B4-BE49-F238E27FC236}">
                <a16:creationId xmlns:a16="http://schemas.microsoft.com/office/drawing/2014/main" id="{3A12BA12-323A-4272-B3DC-3AFF8B646314}"/>
              </a:ext>
            </a:extLst>
          </p:cNvPr>
          <p:cNvSpPr txBox="1">
            <a:spLocks noChangeArrowheads="1"/>
          </p:cNvSpPr>
          <p:nvPr/>
        </p:nvSpPr>
        <p:spPr bwMode="auto">
          <a:xfrm>
            <a:off x="6093296" y="6128217"/>
            <a:ext cx="1200150" cy="402291"/>
          </a:xfrm>
          <a:prstGeom prst="rect">
            <a:avLst/>
          </a:prstGeom>
          <a:noFill/>
          <a:ln w="12700" cap="sq">
            <a:noFill/>
            <a:miter lim="800000"/>
            <a:headEnd type="none" w="sm" len="sm"/>
            <a:tailEnd/>
          </a:ln>
          <a:effectLst/>
        </p:spPr>
        <p:txBody>
          <a:bodyPr wrap="square" lIns="90000" tIns="46800" rIns="90000" bIns="46800" anchor="ctr">
            <a:spAutoFit/>
          </a:bodyPr>
          <a:lstStyle/>
          <a:p>
            <a:pPr algn="ctr" eaLnBrk="0" hangingPunct="0"/>
            <a:r>
              <a:rPr lang="en-US" altLang="zh-CN" sz="2000" dirty="0">
                <a:solidFill>
                  <a:srgbClr val="0000FF"/>
                </a:solidFill>
              </a:rPr>
              <a:t>PROLOG</a:t>
            </a:r>
          </a:p>
        </p:txBody>
      </p:sp>
      <p:sp>
        <p:nvSpPr>
          <p:cNvPr id="254" name="Line 88">
            <a:extLst>
              <a:ext uri="{FF2B5EF4-FFF2-40B4-BE49-F238E27FC236}">
                <a16:creationId xmlns:a16="http://schemas.microsoft.com/office/drawing/2014/main" id="{FB89A8C9-EF47-48AD-B856-4FB711A879E2}"/>
              </a:ext>
            </a:extLst>
          </p:cNvPr>
          <p:cNvSpPr>
            <a:spLocks noChangeShapeType="1"/>
          </p:cNvSpPr>
          <p:nvPr/>
        </p:nvSpPr>
        <p:spPr bwMode="auto">
          <a:xfrm>
            <a:off x="7098183" y="6313488"/>
            <a:ext cx="2646363" cy="0"/>
          </a:xfrm>
          <a:prstGeom prst="line">
            <a:avLst/>
          </a:prstGeom>
          <a:noFill/>
          <a:ln w="38100" cap="sq">
            <a:solidFill>
              <a:srgbClr val="FF9999"/>
            </a:solidFill>
            <a:round/>
            <a:headEnd type="none" w="sm" len="sm"/>
            <a:tailEnd type="triangle" w="med" len="med"/>
          </a:ln>
          <a:effectLst/>
        </p:spPr>
        <p:txBody>
          <a:bodyPr wrap="square" lIns="90000" tIns="46800" rIns="90000" bIns="46800" anchor="ctr">
            <a:spAutoFit/>
          </a:bodyPr>
          <a:lstStyle/>
          <a:p>
            <a:endParaRPr lang="zh-CN" altLang="en-US"/>
          </a:p>
        </p:txBody>
      </p:sp>
      <p:sp>
        <p:nvSpPr>
          <p:cNvPr id="255" name="Line 89">
            <a:extLst>
              <a:ext uri="{FF2B5EF4-FFF2-40B4-BE49-F238E27FC236}">
                <a16:creationId xmlns:a16="http://schemas.microsoft.com/office/drawing/2014/main" id="{52548333-5DA7-4714-9851-E68141FDD3E0}"/>
              </a:ext>
            </a:extLst>
          </p:cNvPr>
          <p:cNvSpPr>
            <a:spLocks noChangeShapeType="1"/>
          </p:cNvSpPr>
          <p:nvPr/>
        </p:nvSpPr>
        <p:spPr bwMode="auto">
          <a:xfrm>
            <a:off x="5774208" y="5995988"/>
            <a:ext cx="176213" cy="300037"/>
          </a:xfrm>
          <a:prstGeom prst="line">
            <a:avLst/>
          </a:prstGeom>
          <a:noFill/>
          <a:ln w="38100" cap="sq">
            <a:solidFill>
              <a:srgbClr val="FF9999"/>
            </a:solidFill>
            <a:round/>
            <a:headEnd type="none" w="sm" len="sm"/>
            <a:tailEnd/>
          </a:ln>
          <a:effectLst/>
        </p:spPr>
        <p:txBody>
          <a:bodyPr wrap="square" lIns="90000" tIns="46800" rIns="90000" bIns="46800" anchor="ctr">
            <a:spAutoFit/>
          </a:bodyPr>
          <a:lstStyle/>
          <a:p>
            <a:endParaRPr lang="zh-CN" altLang="en-US"/>
          </a:p>
        </p:txBody>
      </p:sp>
      <p:sp>
        <p:nvSpPr>
          <p:cNvPr id="256" name="Oval 90">
            <a:extLst>
              <a:ext uri="{FF2B5EF4-FFF2-40B4-BE49-F238E27FC236}">
                <a16:creationId xmlns:a16="http://schemas.microsoft.com/office/drawing/2014/main" id="{44DA7953-3205-40D2-8BBC-AD1BB4EA1CFB}"/>
              </a:ext>
            </a:extLst>
          </p:cNvPr>
          <p:cNvSpPr>
            <a:spLocks noChangeArrowheads="1"/>
          </p:cNvSpPr>
          <p:nvPr/>
        </p:nvSpPr>
        <p:spPr bwMode="auto">
          <a:xfrm>
            <a:off x="3699346" y="5524500"/>
            <a:ext cx="74612" cy="74613"/>
          </a:xfrm>
          <a:prstGeom prst="ellipse">
            <a:avLst/>
          </a:prstGeom>
          <a:noFill/>
          <a:ln w="28575" cap="sq">
            <a:solidFill>
              <a:srgbClr val="339933"/>
            </a:solidFill>
            <a:round/>
            <a:headEnd type="none" w="sm" len="sm"/>
            <a:tailEnd type="none" w="sm" len="sm"/>
          </a:ln>
          <a:effectLst/>
        </p:spPr>
        <p:txBody>
          <a:bodyPr wrap="square" lIns="90000" tIns="46800" rIns="90000" bIns="46800" anchor="ctr">
            <a:spAutoFit/>
          </a:bodyPr>
          <a:lstStyle/>
          <a:p>
            <a:endParaRPr lang="zh-CN" altLang="en-US"/>
          </a:p>
        </p:txBody>
      </p:sp>
      <p:sp>
        <p:nvSpPr>
          <p:cNvPr id="257" name="Text Box 91">
            <a:extLst>
              <a:ext uri="{FF2B5EF4-FFF2-40B4-BE49-F238E27FC236}">
                <a16:creationId xmlns:a16="http://schemas.microsoft.com/office/drawing/2014/main" id="{CF67739E-5AAD-4BD8-A45B-79B743BD162A}"/>
              </a:ext>
            </a:extLst>
          </p:cNvPr>
          <p:cNvSpPr txBox="1">
            <a:spLocks noChangeArrowheads="1"/>
          </p:cNvSpPr>
          <p:nvPr/>
        </p:nvSpPr>
        <p:spPr bwMode="auto">
          <a:xfrm>
            <a:off x="2835746" y="5388442"/>
            <a:ext cx="1044575" cy="402291"/>
          </a:xfrm>
          <a:prstGeom prst="rect">
            <a:avLst/>
          </a:prstGeom>
          <a:noFill/>
          <a:ln w="12700" cap="sq">
            <a:noFill/>
            <a:miter lim="800000"/>
            <a:headEnd type="none" w="sm" len="sm"/>
            <a:tailEnd/>
          </a:ln>
          <a:effectLst/>
        </p:spPr>
        <p:txBody>
          <a:bodyPr wrap="square" lIns="90000" tIns="46800" rIns="90000" bIns="46800" anchor="ctr">
            <a:spAutoFit/>
          </a:bodyPr>
          <a:lstStyle/>
          <a:p>
            <a:pPr algn="ctr" eaLnBrk="0" hangingPunct="0"/>
            <a:r>
              <a:rPr lang="en-US" altLang="zh-CN" sz="2000">
                <a:solidFill>
                  <a:srgbClr val="0000FF"/>
                </a:solidFill>
              </a:rPr>
              <a:t>COBOL</a:t>
            </a:r>
          </a:p>
        </p:txBody>
      </p:sp>
      <p:sp>
        <p:nvSpPr>
          <p:cNvPr id="258" name="Line 92">
            <a:extLst>
              <a:ext uri="{FF2B5EF4-FFF2-40B4-BE49-F238E27FC236}">
                <a16:creationId xmlns:a16="http://schemas.microsoft.com/office/drawing/2014/main" id="{9235D14C-8C11-428F-BE7F-C49846D8CFD6}"/>
              </a:ext>
            </a:extLst>
          </p:cNvPr>
          <p:cNvSpPr>
            <a:spLocks noChangeShapeType="1"/>
          </p:cNvSpPr>
          <p:nvPr/>
        </p:nvSpPr>
        <p:spPr bwMode="auto">
          <a:xfrm>
            <a:off x="3764433" y="5572125"/>
            <a:ext cx="5980113" cy="0"/>
          </a:xfrm>
          <a:prstGeom prst="line">
            <a:avLst/>
          </a:prstGeom>
          <a:noFill/>
          <a:ln w="38100" cap="sq">
            <a:solidFill>
              <a:schemeClr val="bg2"/>
            </a:solidFill>
            <a:round/>
            <a:headEnd type="none" w="sm" len="sm"/>
            <a:tailEnd type="triangle" w="med" len="med"/>
          </a:ln>
          <a:effectLst/>
        </p:spPr>
        <p:txBody>
          <a:bodyPr wrap="square" lIns="90000" tIns="46800" rIns="90000" bIns="46800" anchor="ctr">
            <a:spAutoFit/>
          </a:bodyPr>
          <a:lstStyle/>
          <a:p>
            <a:endParaRPr lang="zh-CN" altLang="en-US"/>
          </a:p>
        </p:txBody>
      </p:sp>
      <p:sp>
        <p:nvSpPr>
          <p:cNvPr id="259" name="Oval 93">
            <a:extLst>
              <a:ext uri="{FF2B5EF4-FFF2-40B4-BE49-F238E27FC236}">
                <a16:creationId xmlns:a16="http://schemas.microsoft.com/office/drawing/2014/main" id="{5F2892C8-1DC8-4A42-A249-788BF97F0138}"/>
              </a:ext>
            </a:extLst>
          </p:cNvPr>
          <p:cNvSpPr>
            <a:spLocks noChangeArrowheads="1"/>
          </p:cNvSpPr>
          <p:nvPr/>
        </p:nvSpPr>
        <p:spPr bwMode="auto">
          <a:xfrm>
            <a:off x="2994496" y="4854575"/>
            <a:ext cx="74612" cy="74613"/>
          </a:xfrm>
          <a:prstGeom prst="ellipse">
            <a:avLst/>
          </a:prstGeom>
          <a:noFill/>
          <a:ln w="28575" cap="sq">
            <a:solidFill>
              <a:srgbClr val="339933"/>
            </a:solidFill>
            <a:round/>
            <a:headEnd type="none" w="sm" len="sm"/>
            <a:tailEnd type="none" w="sm" len="sm"/>
          </a:ln>
          <a:effectLst/>
        </p:spPr>
        <p:txBody>
          <a:bodyPr wrap="square" lIns="90000" tIns="46800" rIns="90000" bIns="46800" anchor="ctr">
            <a:spAutoFit/>
          </a:bodyPr>
          <a:lstStyle/>
          <a:p>
            <a:endParaRPr lang="zh-CN" altLang="en-US"/>
          </a:p>
        </p:txBody>
      </p:sp>
      <p:sp>
        <p:nvSpPr>
          <p:cNvPr id="260" name="Line 94">
            <a:extLst>
              <a:ext uri="{FF2B5EF4-FFF2-40B4-BE49-F238E27FC236}">
                <a16:creationId xmlns:a16="http://schemas.microsoft.com/office/drawing/2014/main" id="{C6609E5F-D10C-44A3-AA83-03976C13D289}"/>
              </a:ext>
            </a:extLst>
          </p:cNvPr>
          <p:cNvSpPr>
            <a:spLocks noChangeShapeType="1"/>
          </p:cNvSpPr>
          <p:nvPr/>
        </p:nvSpPr>
        <p:spPr bwMode="auto">
          <a:xfrm>
            <a:off x="3057996" y="4919663"/>
            <a:ext cx="3122612" cy="0"/>
          </a:xfrm>
          <a:prstGeom prst="line">
            <a:avLst/>
          </a:prstGeom>
          <a:noFill/>
          <a:ln w="38100" cap="sq">
            <a:solidFill>
              <a:srgbClr val="FF00FF"/>
            </a:solidFill>
            <a:round/>
            <a:headEnd type="none" w="sm" len="sm"/>
            <a:tailEnd/>
          </a:ln>
          <a:effectLst/>
        </p:spPr>
        <p:txBody>
          <a:bodyPr wrap="square" lIns="90000" tIns="46800" rIns="90000" bIns="46800" anchor="ctr">
            <a:spAutoFit/>
          </a:bodyPr>
          <a:lstStyle/>
          <a:p>
            <a:endParaRPr lang="zh-CN" altLang="en-US"/>
          </a:p>
        </p:txBody>
      </p:sp>
      <p:sp>
        <p:nvSpPr>
          <p:cNvPr id="261" name="Text Box 95">
            <a:extLst>
              <a:ext uri="{FF2B5EF4-FFF2-40B4-BE49-F238E27FC236}">
                <a16:creationId xmlns:a16="http://schemas.microsoft.com/office/drawing/2014/main" id="{4349E809-2B74-44F7-B342-85EEC1722B5C}"/>
              </a:ext>
            </a:extLst>
          </p:cNvPr>
          <p:cNvSpPr txBox="1">
            <a:spLocks noChangeArrowheads="1"/>
          </p:cNvSpPr>
          <p:nvPr/>
        </p:nvSpPr>
        <p:spPr bwMode="auto">
          <a:xfrm>
            <a:off x="5934546" y="4735980"/>
            <a:ext cx="1624012" cy="402291"/>
          </a:xfrm>
          <a:prstGeom prst="rect">
            <a:avLst/>
          </a:prstGeom>
          <a:noFill/>
          <a:ln w="12700" cap="sq">
            <a:noFill/>
            <a:miter lim="800000"/>
            <a:headEnd type="none" w="sm" len="sm"/>
            <a:tailEnd/>
          </a:ln>
          <a:effectLst/>
        </p:spPr>
        <p:txBody>
          <a:bodyPr wrap="square" lIns="90000" tIns="46800" rIns="90000" bIns="46800" anchor="ctr">
            <a:spAutoFit/>
          </a:bodyPr>
          <a:lstStyle/>
          <a:p>
            <a:pPr algn="ctr" eaLnBrk="0" hangingPunct="0"/>
            <a:r>
              <a:rPr lang="en-US" altLang="zh-CN" sz="2000" dirty="0">
                <a:solidFill>
                  <a:srgbClr val="0000FF"/>
                </a:solidFill>
              </a:rPr>
              <a:t>FORTRAN77</a:t>
            </a:r>
          </a:p>
        </p:txBody>
      </p:sp>
      <p:sp>
        <p:nvSpPr>
          <p:cNvPr id="262" name="Text Box 96">
            <a:extLst>
              <a:ext uri="{FF2B5EF4-FFF2-40B4-BE49-F238E27FC236}">
                <a16:creationId xmlns:a16="http://schemas.microsoft.com/office/drawing/2014/main" id="{8581397B-DBFF-4744-8887-E29BFB4F3568}"/>
              </a:ext>
            </a:extLst>
          </p:cNvPr>
          <p:cNvSpPr txBox="1">
            <a:spLocks noChangeArrowheads="1"/>
          </p:cNvSpPr>
          <p:nvPr/>
        </p:nvSpPr>
        <p:spPr bwMode="auto">
          <a:xfrm>
            <a:off x="1857646" y="4713755"/>
            <a:ext cx="1370012" cy="402291"/>
          </a:xfrm>
          <a:prstGeom prst="rect">
            <a:avLst/>
          </a:prstGeom>
          <a:noFill/>
          <a:ln w="12700" cap="sq">
            <a:noFill/>
            <a:miter lim="800000"/>
            <a:headEnd type="none" w="sm" len="sm"/>
            <a:tailEnd/>
          </a:ln>
          <a:effectLst/>
        </p:spPr>
        <p:txBody>
          <a:bodyPr wrap="square" lIns="90000" tIns="46800" rIns="90000" bIns="46800" anchor="ctr">
            <a:spAutoFit/>
          </a:bodyPr>
          <a:lstStyle/>
          <a:p>
            <a:pPr algn="ctr" eaLnBrk="0" hangingPunct="0"/>
            <a:r>
              <a:rPr lang="en-US" altLang="zh-CN" sz="2000" dirty="0">
                <a:solidFill>
                  <a:srgbClr val="0000FF"/>
                </a:solidFill>
              </a:rPr>
              <a:t>FORTRAN</a:t>
            </a:r>
          </a:p>
        </p:txBody>
      </p:sp>
      <p:sp>
        <p:nvSpPr>
          <p:cNvPr id="263" name="Line 97">
            <a:extLst>
              <a:ext uri="{FF2B5EF4-FFF2-40B4-BE49-F238E27FC236}">
                <a16:creationId xmlns:a16="http://schemas.microsoft.com/office/drawing/2014/main" id="{91C8E9E4-26D3-4903-B6A6-7D075EED7EDD}"/>
              </a:ext>
            </a:extLst>
          </p:cNvPr>
          <p:cNvSpPr>
            <a:spLocks noChangeShapeType="1"/>
          </p:cNvSpPr>
          <p:nvPr/>
        </p:nvSpPr>
        <p:spPr bwMode="auto">
          <a:xfrm>
            <a:off x="7291858" y="4919663"/>
            <a:ext cx="2452688" cy="0"/>
          </a:xfrm>
          <a:prstGeom prst="line">
            <a:avLst/>
          </a:prstGeom>
          <a:noFill/>
          <a:ln w="38100" cap="sq">
            <a:solidFill>
              <a:srgbClr val="FF00FF"/>
            </a:solidFill>
            <a:round/>
            <a:headEnd type="none" w="sm" len="sm"/>
            <a:tailEnd type="triangle" w="med" len="med"/>
          </a:ln>
          <a:effectLst/>
        </p:spPr>
        <p:txBody>
          <a:bodyPr wrap="square" lIns="90000" tIns="46800" rIns="90000" bIns="46800" anchor="ctr">
            <a:spAutoFit/>
          </a:bodyPr>
          <a:lstStyle/>
          <a:p>
            <a:endParaRPr lang="zh-CN" altLang="en-US"/>
          </a:p>
        </p:txBody>
      </p:sp>
      <p:sp>
        <p:nvSpPr>
          <p:cNvPr id="264" name="Line 98">
            <a:extLst>
              <a:ext uri="{FF2B5EF4-FFF2-40B4-BE49-F238E27FC236}">
                <a16:creationId xmlns:a16="http://schemas.microsoft.com/office/drawing/2014/main" id="{65734927-8919-4B30-9560-2810D8839126}"/>
              </a:ext>
            </a:extLst>
          </p:cNvPr>
          <p:cNvSpPr>
            <a:spLocks noChangeShapeType="1"/>
          </p:cNvSpPr>
          <p:nvPr/>
        </p:nvSpPr>
        <p:spPr bwMode="auto">
          <a:xfrm>
            <a:off x="4645496" y="5237163"/>
            <a:ext cx="371475" cy="0"/>
          </a:xfrm>
          <a:prstGeom prst="line">
            <a:avLst/>
          </a:prstGeom>
          <a:noFill/>
          <a:ln w="38100" cap="sq">
            <a:solidFill>
              <a:schemeClr val="bg2"/>
            </a:solidFill>
            <a:round/>
            <a:headEnd type="none" w="sm" len="sm"/>
            <a:tailEnd/>
          </a:ln>
          <a:effectLst/>
        </p:spPr>
        <p:txBody>
          <a:bodyPr wrap="square" lIns="90000" tIns="46800" rIns="90000" bIns="46800" anchor="ctr">
            <a:spAutoFit/>
          </a:bodyPr>
          <a:lstStyle/>
          <a:p>
            <a:endParaRPr lang="zh-CN" altLang="en-US"/>
          </a:p>
        </p:txBody>
      </p:sp>
      <p:sp>
        <p:nvSpPr>
          <p:cNvPr id="265" name="Text Box 99">
            <a:extLst>
              <a:ext uri="{FF2B5EF4-FFF2-40B4-BE49-F238E27FC236}">
                <a16:creationId xmlns:a16="http://schemas.microsoft.com/office/drawing/2014/main" id="{5A6CD3E5-823C-4167-A8CC-4BE36016FBE6}"/>
              </a:ext>
            </a:extLst>
          </p:cNvPr>
          <p:cNvSpPr txBox="1">
            <a:spLocks noChangeArrowheads="1"/>
          </p:cNvSpPr>
          <p:nvPr/>
        </p:nvSpPr>
        <p:spPr bwMode="auto">
          <a:xfrm>
            <a:off x="4785196" y="5055067"/>
            <a:ext cx="674687" cy="402291"/>
          </a:xfrm>
          <a:prstGeom prst="rect">
            <a:avLst/>
          </a:prstGeom>
          <a:noFill/>
          <a:ln w="12700" cap="sq">
            <a:noFill/>
            <a:miter lim="800000"/>
            <a:headEnd type="none" w="sm" len="sm"/>
            <a:tailEnd/>
          </a:ln>
          <a:effectLst/>
        </p:spPr>
        <p:txBody>
          <a:bodyPr wrap="square" lIns="90000" tIns="46800" rIns="90000" bIns="46800" anchor="ctr">
            <a:spAutoFit/>
          </a:bodyPr>
          <a:lstStyle/>
          <a:p>
            <a:pPr algn="ctr" eaLnBrk="0" hangingPunct="0"/>
            <a:r>
              <a:rPr lang="en-US" altLang="zh-CN" sz="2000">
                <a:solidFill>
                  <a:srgbClr val="0000FF"/>
                </a:solidFill>
              </a:rPr>
              <a:t>PL/1</a:t>
            </a:r>
          </a:p>
        </p:txBody>
      </p:sp>
      <p:sp>
        <p:nvSpPr>
          <p:cNvPr id="266" name="Line 100">
            <a:extLst>
              <a:ext uri="{FF2B5EF4-FFF2-40B4-BE49-F238E27FC236}">
                <a16:creationId xmlns:a16="http://schemas.microsoft.com/office/drawing/2014/main" id="{2A4FBD06-809D-413A-9ECF-A59428AA06E2}"/>
              </a:ext>
            </a:extLst>
          </p:cNvPr>
          <p:cNvSpPr>
            <a:spLocks noChangeShapeType="1"/>
          </p:cNvSpPr>
          <p:nvPr/>
        </p:nvSpPr>
        <p:spPr bwMode="auto">
          <a:xfrm>
            <a:off x="5315421" y="5237163"/>
            <a:ext cx="812800" cy="0"/>
          </a:xfrm>
          <a:prstGeom prst="line">
            <a:avLst/>
          </a:prstGeom>
          <a:noFill/>
          <a:ln w="38100" cap="sq">
            <a:solidFill>
              <a:schemeClr val="bg2"/>
            </a:solidFill>
            <a:round/>
            <a:headEnd type="none" w="sm" len="sm"/>
            <a:tailEnd/>
          </a:ln>
          <a:effectLst/>
        </p:spPr>
        <p:txBody>
          <a:bodyPr wrap="square" lIns="90000" tIns="46800" rIns="90000" bIns="46800" anchor="ctr">
            <a:spAutoFit/>
          </a:bodyPr>
          <a:lstStyle/>
          <a:p>
            <a:endParaRPr lang="zh-CN" altLang="en-US"/>
          </a:p>
        </p:txBody>
      </p:sp>
      <p:sp>
        <p:nvSpPr>
          <p:cNvPr id="267" name="Line 101">
            <a:extLst>
              <a:ext uri="{FF2B5EF4-FFF2-40B4-BE49-F238E27FC236}">
                <a16:creationId xmlns:a16="http://schemas.microsoft.com/office/drawing/2014/main" id="{5BBAF1A4-1270-4EC1-86EB-AFEE49AABAB5}"/>
              </a:ext>
            </a:extLst>
          </p:cNvPr>
          <p:cNvSpPr>
            <a:spLocks noChangeShapeType="1"/>
          </p:cNvSpPr>
          <p:nvPr/>
        </p:nvSpPr>
        <p:spPr bwMode="auto">
          <a:xfrm>
            <a:off x="4416896" y="4919663"/>
            <a:ext cx="193675" cy="317500"/>
          </a:xfrm>
          <a:prstGeom prst="line">
            <a:avLst/>
          </a:prstGeom>
          <a:noFill/>
          <a:ln w="38100" cap="sq">
            <a:solidFill>
              <a:schemeClr val="bg2"/>
            </a:solidFill>
            <a:round/>
            <a:headEnd type="none" w="sm" len="sm"/>
            <a:tailEnd/>
          </a:ln>
          <a:effectLst/>
        </p:spPr>
        <p:txBody>
          <a:bodyPr wrap="square" lIns="90000" tIns="46800" rIns="90000" bIns="46800" anchor="ctr">
            <a:spAutoFit/>
          </a:bodyPr>
          <a:lstStyle/>
          <a:p>
            <a:endParaRPr lang="zh-CN" altLang="en-US"/>
          </a:p>
        </p:txBody>
      </p:sp>
      <p:sp>
        <p:nvSpPr>
          <p:cNvPr id="268" name="Line 102">
            <a:extLst>
              <a:ext uri="{FF2B5EF4-FFF2-40B4-BE49-F238E27FC236}">
                <a16:creationId xmlns:a16="http://schemas.microsoft.com/office/drawing/2014/main" id="{8CEF0305-3A09-4C21-BB73-2107C712092A}"/>
              </a:ext>
            </a:extLst>
          </p:cNvPr>
          <p:cNvSpPr>
            <a:spLocks noChangeShapeType="1"/>
          </p:cNvSpPr>
          <p:nvPr/>
        </p:nvSpPr>
        <p:spPr bwMode="auto">
          <a:xfrm flipV="1">
            <a:off x="4416896" y="5219700"/>
            <a:ext cx="193675" cy="352425"/>
          </a:xfrm>
          <a:prstGeom prst="line">
            <a:avLst/>
          </a:prstGeom>
          <a:noFill/>
          <a:ln w="38100" cap="sq">
            <a:solidFill>
              <a:schemeClr val="bg2"/>
            </a:solidFill>
            <a:round/>
            <a:headEnd type="none" w="sm" len="sm"/>
            <a:tailEnd/>
          </a:ln>
          <a:effectLst/>
        </p:spPr>
        <p:txBody>
          <a:bodyPr wrap="square" lIns="90000" tIns="46800" rIns="90000" bIns="46800" anchor="ctr">
            <a:spAutoFit/>
          </a:bodyPr>
          <a:lstStyle/>
          <a:p>
            <a:endParaRPr lang="zh-CN" altLang="en-US"/>
          </a:p>
        </p:txBody>
      </p:sp>
      <p:sp>
        <p:nvSpPr>
          <p:cNvPr id="269" name="Text Box 103">
            <a:extLst>
              <a:ext uri="{FF2B5EF4-FFF2-40B4-BE49-F238E27FC236}">
                <a16:creationId xmlns:a16="http://schemas.microsoft.com/office/drawing/2014/main" id="{6F8F8CD0-FBE1-4B40-962B-F8CA0C32D3DA}"/>
              </a:ext>
            </a:extLst>
          </p:cNvPr>
          <p:cNvSpPr txBox="1">
            <a:spLocks noChangeArrowheads="1"/>
          </p:cNvSpPr>
          <p:nvPr/>
        </p:nvSpPr>
        <p:spPr bwMode="auto">
          <a:xfrm>
            <a:off x="3791744" y="3729505"/>
            <a:ext cx="1216025" cy="402291"/>
          </a:xfrm>
          <a:prstGeom prst="rect">
            <a:avLst/>
          </a:prstGeom>
          <a:noFill/>
          <a:ln w="12700" cap="sq">
            <a:noFill/>
            <a:miter lim="800000"/>
            <a:headEnd type="none" w="sm" len="sm"/>
            <a:tailEnd/>
          </a:ln>
          <a:effectLst/>
        </p:spPr>
        <p:txBody>
          <a:bodyPr wrap="square" lIns="90000" tIns="46800" rIns="90000" bIns="46800" anchor="ctr">
            <a:spAutoFit/>
          </a:bodyPr>
          <a:lstStyle/>
          <a:p>
            <a:pPr algn="ctr" eaLnBrk="0" hangingPunct="0"/>
            <a:r>
              <a:rPr lang="en-US" altLang="zh-CN" sz="2000">
                <a:solidFill>
                  <a:srgbClr val="008000"/>
                </a:solidFill>
              </a:rPr>
              <a:t>Simula 67</a:t>
            </a:r>
          </a:p>
        </p:txBody>
      </p:sp>
      <p:sp>
        <p:nvSpPr>
          <p:cNvPr id="270" name="Line 104">
            <a:extLst>
              <a:ext uri="{FF2B5EF4-FFF2-40B4-BE49-F238E27FC236}">
                <a16:creationId xmlns:a16="http://schemas.microsoft.com/office/drawing/2014/main" id="{F8F149EA-BE13-4E12-9124-D4712AFBA000}"/>
              </a:ext>
            </a:extLst>
          </p:cNvPr>
          <p:cNvSpPr>
            <a:spLocks noChangeShapeType="1"/>
          </p:cNvSpPr>
          <p:nvPr/>
        </p:nvSpPr>
        <p:spPr bwMode="auto">
          <a:xfrm>
            <a:off x="4997921" y="3951288"/>
            <a:ext cx="2400300" cy="0"/>
          </a:xfrm>
          <a:prstGeom prst="line">
            <a:avLst/>
          </a:prstGeom>
          <a:noFill/>
          <a:ln w="38100" cap="sq">
            <a:solidFill>
              <a:srgbClr val="FFCC00"/>
            </a:solidFill>
            <a:round/>
            <a:headEnd type="none" w="sm" len="sm"/>
            <a:tailEnd/>
          </a:ln>
          <a:effectLst/>
        </p:spPr>
        <p:txBody>
          <a:bodyPr wrap="square" lIns="90000" tIns="46800" rIns="90000" bIns="46800" anchor="ctr">
            <a:spAutoFit/>
          </a:bodyPr>
          <a:lstStyle/>
          <a:p>
            <a:endParaRPr lang="zh-CN" altLang="en-US"/>
          </a:p>
        </p:txBody>
      </p:sp>
      <p:sp>
        <p:nvSpPr>
          <p:cNvPr id="271" name="Line 105">
            <a:extLst>
              <a:ext uri="{FF2B5EF4-FFF2-40B4-BE49-F238E27FC236}">
                <a16:creationId xmlns:a16="http://schemas.microsoft.com/office/drawing/2014/main" id="{D10AD796-769C-41B0-A0A7-82C46CF8DF78}"/>
              </a:ext>
            </a:extLst>
          </p:cNvPr>
          <p:cNvSpPr>
            <a:spLocks noChangeShapeType="1"/>
          </p:cNvSpPr>
          <p:nvPr/>
        </p:nvSpPr>
        <p:spPr bwMode="auto">
          <a:xfrm>
            <a:off x="6650508" y="3598863"/>
            <a:ext cx="1341438" cy="0"/>
          </a:xfrm>
          <a:prstGeom prst="line">
            <a:avLst/>
          </a:prstGeom>
          <a:noFill/>
          <a:ln w="38100" cap="sq">
            <a:solidFill>
              <a:srgbClr val="FFCC00"/>
            </a:solidFill>
            <a:round/>
            <a:headEnd type="none" w="sm" len="sm"/>
            <a:tailEnd/>
          </a:ln>
          <a:effectLst/>
        </p:spPr>
        <p:txBody>
          <a:bodyPr wrap="square" lIns="90000" tIns="46800" rIns="90000" bIns="46800" anchor="ctr">
            <a:spAutoFit/>
          </a:bodyPr>
          <a:lstStyle/>
          <a:p>
            <a:endParaRPr lang="zh-CN" altLang="en-US"/>
          </a:p>
        </p:txBody>
      </p:sp>
      <p:sp>
        <p:nvSpPr>
          <p:cNvPr id="272" name="Line 106">
            <a:extLst>
              <a:ext uri="{FF2B5EF4-FFF2-40B4-BE49-F238E27FC236}">
                <a16:creationId xmlns:a16="http://schemas.microsoft.com/office/drawing/2014/main" id="{E5C523EF-F950-4E99-B587-BBF25615D6AD}"/>
              </a:ext>
            </a:extLst>
          </p:cNvPr>
          <p:cNvSpPr>
            <a:spLocks noChangeShapeType="1"/>
          </p:cNvSpPr>
          <p:nvPr/>
        </p:nvSpPr>
        <p:spPr bwMode="auto">
          <a:xfrm flipV="1">
            <a:off x="6456833" y="3598863"/>
            <a:ext cx="193675" cy="352425"/>
          </a:xfrm>
          <a:prstGeom prst="line">
            <a:avLst/>
          </a:prstGeom>
          <a:noFill/>
          <a:ln w="38100" cap="sq">
            <a:solidFill>
              <a:srgbClr val="FFCC00"/>
            </a:solidFill>
            <a:round/>
            <a:headEnd type="none" w="sm" len="sm"/>
            <a:tailEnd/>
          </a:ln>
          <a:effectLst/>
        </p:spPr>
        <p:txBody>
          <a:bodyPr wrap="square" lIns="90000" tIns="46800" rIns="90000" bIns="46800" anchor="ctr">
            <a:spAutoFit/>
          </a:bodyPr>
          <a:lstStyle/>
          <a:p>
            <a:endParaRPr lang="zh-CN" altLang="en-US"/>
          </a:p>
        </p:txBody>
      </p:sp>
      <p:sp>
        <p:nvSpPr>
          <p:cNvPr id="273" name="Text Box 107">
            <a:extLst>
              <a:ext uri="{FF2B5EF4-FFF2-40B4-BE49-F238E27FC236}">
                <a16:creationId xmlns:a16="http://schemas.microsoft.com/office/drawing/2014/main" id="{F01D04EA-9A4F-44CF-94CB-0E822B65D359}"/>
              </a:ext>
            </a:extLst>
          </p:cNvPr>
          <p:cNvSpPr txBox="1">
            <a:spLocks noChangeArrowheads="1"/>
          </p:cNvSpPr>
          <p:nvPr/>
        </p:nvSpPr>
        <p:spPr bwMode="auto">
          <a:xfrm>
            <a:off x="6067723" y="3292942"/>
            <a:ext cx="1468437" cy="402291"/>
          </a:xfrm>
          <a:prstGeom prst="rect">
            <a:avLst/>
          </a:prstGeom>
          <a:noFill/>
          <a:ln w="12700" cap="sq">
            <a:noFill/>
            <a:miter lim="800000"/>
            <a:headEnd type="none" w="sm" len="sm"/>
            <a:tailEnd/>
          </a:ln>
          <a:effectLst/>
        </p:spPr>
        <p:txBody>
          <a:bodyPr wrap="square" lIns="90000" tIns="46800" rIns="90000" bIns="46800" anchor="ctr">
            <a:spAutoFit/>
          </a:bodyPr>
          <a:lstStyle/>
          <a:p>
            <a:pPr algn="ctr" eaLnBrk="0" hangingPunct="0"/>
            <a:r>
              <a:rPr lang="en-US" altLang="zh-CN" sz="2000" dirty="0">
                <a:solidFill>
                  <a:srgbClr val="008000"/>
                </a:solidFill>
              </a:rPr>
              <a:t>Smalltalk 80</a:t>
            </a:r>
          </a:p>
        </p:txBody>
      </p:sp>
      <p:sp>
        <p:nvSpPr>
          <p:cNvPr id="274" name="Line 108">
            <a:extLst>
              <a:ext uri="{FF2B5EF4-FFF2-40B4-BE49-F238E27FC236}">
                <a16:creationId xmlns:a16="http://schemas.microsoft.com/office/drawing/2014/main" id="{1D89191C-DB1C-4D6F-A97C-42797082088D}"/>
              </a:ext>
            </a:extLst>
          </p:cNvPr>
          <p:cNvSpPr>
            <a:spLocks noChangeShapeType="1"/>
          </p:cNvSpPr>
          <p:nvPr/>
        </p:nvSpPr>
        <p:spPr bwMode="auto">
          <a:xfrm flipV="1">
            <a:off x="7480771" y="3230563"/>
            <a:ext cx="123825" cy="474662"/>
          </a:xfrm>
          <a:prstGeom prst="line">
            <a:avLst/>
          </a:prstGeom>
          <a:noFill/>
          <a:ln w="38100" cap="sq">
            <a:solidFill>
              <a:srgbClr val="FFCC00"/>
            </a:solidFill>
            <a:round/>
            <a:headEnd type="none" w="sm" len="sm"/>
            <a:tailEnd/>
          </a:ln>
          <a:effectLst/>
        </p:spPr>
        <p:txBody>
          <a:bodyPr wrap="square" lIns="90000" tIns="46800" rIns="90000" bIns="46800" anchor="ctr">
            <a:spAutoFit/>
          </a:bodyPr>
          <a:lstStyle/>
          <a:p>
            <a:endParaRPr lang="zh-CN" altLang="en-US"/>
          </a:p>
        </p:txBody>
      </p:sp>
      <p:sp>
        <p:nvSpPr>
          <p:cNvPr id="275" name="Line 109">
            <a:extLst>
              <a:ext uri="{FF2B5EF4-FFF2-40B4-BE49-F238E27FC236}">
                <a16:creationId xmlns:a16="http://schemas.microsoft.com/office/drawing/2014/main" id="{AF9DFAD7-D34F-489D-996B-72AF68A2B855}"/>
              </a:ext>
            </a:extLst>
          </p:cNvPr>
          <p:cNvSpPr>
            <a:spLocks noChangeShapeType="1"/>
          </p:cNvSpPr>
          <p:nvPr/>
        </p:nvSpPr>
        <p:spPr bwMode="auto">
          <a:xfrm>
            <a:off x="4304183" y="4462463"/>
            <a:ext cx="530225" cy="0"/>
          </a:xfrm>
          <a:prstGeom prst="line">
            <a:avLst/>
          </a:prstGeom>
          <a:noFill/>
          <a:ln w="38100" cap="sq">
            <a:solidFill>
              <a:srgbClr val="FF00FF"/>
            </a:solidFill>
            <a:round/>
            <a:headEnd type="none" w="sm" len="sm"/>
            <a:tailEnd/>
          </a:ln>
          <a:effectLst/>
        </p:spPr>
        <p:txBody>
          <a:bodyPr wrap="square" lIns="90000" tIns="46800" rIns="90000" bIns="46800" anchor="ctr">
            <a:spAutoFit/>
          </a:bodyPr>
          <a:lstStyle/>
          <a:p>
            <a:endParaRPr lang="zh-CN" altLang="en-US"/>
          </a:p>
        </p:txBody>
      </p:sp>
      <p:sp>
        <p:nvSpPr>
          <p:cNvPr id="276" name="Line 110">
            <a:extLst>
              <a:ext uri="{FF2B5EF4-FFF2-40B4-BE49-F238E27FC236}">
                <a16:creationId xmlns:a16="http://schemas.microsoft.com/office/drawing/2014/main" id="{DFF78BF9-D6FC-4C88-8602-63C2563BFB68}"/>
              </a:ext>
            </a:extLst>
          </p:cNvPr>
          <p:cNvSpPr>
            <a:spLocks noChangeShapeType="1"/>
          </p:cNvSpPr>
          <p:nvPr/>
        </p:nvSpPr>
        <p:spPr bwMode="auto">
          <a:xfrm flipV="1">
            <a:off x="4058121" y="4462463"/>
            <a:ext cx="246062" cy="458787"/>
          </a:xfrm>
          <a:prstGeom prst="line">
            <a:avLst/>
          </a:prstGeom>
          <a:noFill/>
          <a:ln w="38100" cap="sq">
            <a:solidFill>
              <a:srgbClr val="FF00FF"/>
            </a:solidFill>
            <a:round/>
            <a:headEnd type="none" w="sm" len="sm"/>
            <a:tailEnd/>
          </a:ln>
          <a:effectLst/>
        </p:spPr>
        <p:txBody>
          <a:bodyPr wrap="square" lIns="90000" tIns="46800" rIns="90000" bIns="46800" anchor="ctr">
            <a:spAutoFit/>
          </a:bodyPr>
          <a:lstStyle/>
          <a:p>
            <a:endParaRPr lang="zh-CN" altLang="en-US"/>
          </a:p>
        </p:txBody>
      </p:sp>
      <p:sp>
        <p:nvSpPr>
          <p:cNvPr id="277" name="Text Box 111">
            <a:extLst>
              <a:ext uri="{FF2B5EF4-FFF2-40B4-BE49-F238E27FC236}">
                <a16:creationId xmlns:a16="http://schemas.microsoft.com/office/drawing/2014/main" id="{E32FC7CA-64C7-4F60-B064-319B62867CD4}"/>
              </a:ext>
            </a:extLst>
          </p:cNvPr>
          <p:cNvSpPr txBox="1">
            <a:spLocks noChangeArrowheads="1"/>
          </p:cNvSpPr>
          <p:nvPr/>
        </p:nvSpPr>
        <p:spPr bwMode="auto">
          <a:xfrm>
            <a:off x="4672483" y="4280367"/>
            <a:ext cx="930275" cy="402291"/>
          </a:xfrm>
          <a:prstGeom prst="rect">
            <a:avLst/>
          </a:prstGeom>
          <a:noFill/>
          <a:ln w="12700" cap="sq">
            <a:noFill/>
            <a:miter lim="800000"/>
            <a:headEnd type="none" w="sm" len="sm"/>
            <a:tailEnd/>
          </a:ln>
          <a:effectLst/>
        </p:spPr>
        <p:txBody>
          <a:bodyPr wrap="square" lIns="90000" tIns="46800" rIns="90000" bIns="46800" anchor="ctr">
            <a:spAutoFit/>
          </a:bodyPr>
          <a:lstStyle/>
          <a:p>
            <a:pPr algn="ctr" eaLnBrk="0" hangingPunct="0"/>
            <a:r>
              <a:rPr lang="en-US" altLang="zh-CN" sz="2000">
                <a:solidFill>
                  <a:srgbClr val="0000FF"/>
                </a:solidFill>
              </a:rPr>
              <a:t>BASIC</a:t>
            </a:r>
          </a:p>
        </p:txBody>
      </p:sp>
      <p:sp>
        <p:nvSpPr>
          <p:cNvPr id="278" name="Line 112">
            <a:extLst>
              <a:ext uri="{FF2B5EF4-FFF2-40B4-BE49-F238E27FC236}">
                <a16:creationId xmlns:a16="http://schemas.microsoft.com/office/drawing/2014/main" id="{FD0C5FD8-5E71-413F-950E-A32B1ABFDBF1}"/>
              </a:ext>
            </a:extLst>
          </p:cNvPr>
          <p:cNvSpPr>
            <a:spLocks noChangeShapeType="1"/>
          </p:cNvSpPr>
          <p:nvPr/>
        </p:nvSpPr>
        <p:spPr bwMode="auto">
          <a:xfrm>
            <a:off x="5451946" y="4462463"/>
            <a:ext cx="1287462" cy="0"/>
          </a:xfrm>
          <a:prstGeom prst="line">
            <a:avLst/>
          </a:prstGeom>
          <a:noFill/>
          <a:ln w="38100" cap="sq">
            <a:solidFill>
              <a:srgbClr val="FF00FF"/>
            </a:solidFill>
            <a:round/>
            <a:headEnd type="none" w="sm" len="sm"/>
            <a:tailEnd/>
          </a:ln>
          <a:effectLst/>
        </p:spPr>
        <p:txBody>
          <a:bodyPr wrap="square" lIns="90000" tIns="46800" rIns="90000" bIns="46800" anchor="ctr">
            <a:spAutoFit/>
          </a:bodyPr>
          <a:lstStyle/>
          <a:p>
            <a:endParaRPr lang="zh-CN" altLang="en-US"/>
          </a:p>
        </p:txBody>
      </p:sp>
      <p:sp>
        <p:nvSpPr>
          <p:cNvPr id="279" name="Text Box 113">
            <a:extLst>
              <a:ext uri="{FF2B5EF4-FFF2-40B4-BE49-F238E27FC236}">
                <a16:creationId xmlns:a16="http://schemas.microsoft.com/office/drawing/2014/main" id="{7BD0F67D-4047-404F-8826-230BFD1DE13F}"/>
              </a:ext>
            </a:extLst>
          </p:cNvPr>
          <p:cNvSpPr txBox="1">
            <a:spLocks noChangeArrowheads="1"/>
          </p:cNvSpPr>
          <p:nvPr/>
        </p:nvSpPr>
        <p:spPr bwMode="auto">
          <a:xfrm>
            <a:off x="6542558" y="4262905"/>
            <a:ext cx="1608138" cy="402291"/>
          </a:xfrm>
          <a:prstGeom prst="rect">
            <a:avLst/>
          </a:prstGeom>
          <a:noFill/>
          <a:ln w="12700" cap="sq">
            <a:noFill/>
            <a:miter lim="800000"/>
            <a:headEnd type="none" w="sm" len="sm"/>
            <a:tailEnd/>
          </a:ln>
          <a:effectLst/>
        </p:spPr>
        <p:txBody>
          <a:bodyPr wrap="square" lIns="90000" tIns="46800" rIns="90000" bIns="46800" anchor="ctr">
            <a:spAutoFit/>
          </a:bodyPr>
          <a:lstStyle/>
          <a:p>
            <a:pPr algn="ctr" eaLnBrk="0" hangingPunct="0"/>
            <a:r>
              <a:rPr lang="en-US" altLang="zh-CN" sz="2000" dirty="0">
                <a:solidFill>
                  <a:srgbClr val="0000FF"/>
                </a:solidFill>
              </a:rPr>
              <a:t>ANSI-BASIC</a:t>
            </a:r>
          </a:p>
        </p:txBody>
      </p:sp>
      <p:sp>
        <p:nvSpPr>
          <p:cNvPr id="280" name="Line 114">
            <a:extLst>
              <a:ext uri="{FF2B5EF4-FFF2-40B4-BE49-F238E27FC236}">
                <a16:creationId xmlns:a16="http://schemas.microsoft.com/office/drawing/2014/main" id="{04CC558F-399B-455D-8DAC-EFF3BC515DFC}"/>
              </a:ext>
            </a:extLst>
          </p:cNvPr>
          <p:cNvSpPr>
            <a:spLocks noChangeShapeType="1"/>
          </p:cNvSpPr>
          <p:nvPr/>
        </p:nvSpPr>
        <p:spPr bwMode="auto">
          <a:xfrm>
            <a:off x="7939558" y="4445000"/>
            <a:ext cx="1816100" cy="0"/>
          </a:xfrm>
          <a:prstGeom prst="line">
            <a:avLst/>
          </a:prstGeom>
          <a:noFill/>
          <a:ln w="38100" cap="sq">
            <a:solidFill>
              <a:srgbClr val="FF00FF"/>
            </a:solidFill>
            <a:round/>
            <a:headEnd type="none" w="sm" len="sm"/>
            <a:tailEnd type="triangle" w="med" len="med"/>
          </a:ln>
          <a:effectLst/>
        </p:spPr>
        <p:txBody>
          <a:bodyPr wrap="square" lIns="90000" tIns="46800" rIns="90000" bIns="46800" anchor="ctr">
            <a:spAutoFit/>
          </a:bodyPr>
          <a:lstStyle/>
          <a:p>
            <a:endParaRPr lang="zh-CN" altLang="en-US"/>
          </a:p>
        </p:txBody>
      </p:sp>
      <p:sp>
        <p:nvSpPr>
          <p:cNvPr id="281" name="Text Box 115">
            <a:extLst>
              <a:ext uri="{FF2B5EF4-FFF2-40B4-BE49-F238E27FC236}">
                <a16:creationId xmlns:a16="http://schemas.microsoft.com/office/drawing/2014/main" id="{95EB5A7B-1CDE-4E9D-8347-118C65E6467D}"/>
              </a:ext>
            </a:extLst>
          </p:cNvPr>
          <p:cNvSpPr txBox="1">
            <a:spLocks noChangeArrowheads="1"/>
          </p:cNvSpPr>
          <p:nvPr/>
        </p:nvSpPr>
        <p:spPr bwMode="auto">
          <a:xfrm>
            <a:off x="8020521" y="4154955"/>
            <a:ext cx="1114425" cy="402291"/>
          </a:xfrm>
          <a:prstGeom prst="rect">
            <a:avLst/>
          </a:prstGeom>
          <a:noFill/>
          <a:ln w="12700" cap="sq">
            <a:noFill/>
            <a:miter lim="800000"/>
            <a:headEnd type="none" w="sm" len="sm"/>
            <a:tailEnd/>
          </a:ln>
          <a:effectLst/>
        </p:spPr>
        <p:txBody>
          <a:bodyPr wrap="square" lIns="90000" tIns="46800" rIns="90000" bIns="46800" anchor="ctr">
            <a:spAutoFit/>
          </a:bodyPr>
          <a:lstStyle/>
          <a:p>
            <a:pPr algn="ctr" eaLnBrk="0" hangingPunct="0"/>
            <a:r>
              <a:rPr lang="en-US" altLang="zh-CN" sz="2000" dirty="0">
                <a:solidFill>
                  <a:srgbClr val="0000FF"/>
                </a:solidFill>
              </a:rPr>
              <a:t>QBASIC</a:t>
            </a:r>
          </a:p>
        </p:txBody>
      </p:sp>
      <p:sp>
        <p:nvSpPr>
          <p:cNvPr id="282" name="Text Box 116">
            <a:extLst>
              <a:ext uri="{FF2B5EF4-FFF2-40B4-BE49-F238E27FC236}">
                <a16:creationId xmlns:a16="http://schemas.microsoft.com/office/drawing/2014/main" id="{724B3B67-A79B-4EBE-AC15-4C23BBCF09E4}"/>
              </a:ext>
            </a:extLst>
          </p:cNvPr>
          <p:cNvSpPr txBox="1">
            <a:spLocks noChangeArrowheads="1"/>
          </p:cNvSpPr>
          <p:nvPr/>
        </p:nvSpPr>
        <p:spPr bwMode="auto">
          <a:xfrm>
            <a:off x="9100021" y="4156542"/>
            <a:ext cx="534987" cy="402291"/>
          </a:xfrm>
          <a:prstGeom prst="rect">
            <a:avLst/>
          </a:prstGeom>
          <a:noFill/>
          <a:ln w="12700" cap="sq">
            <a:noFill/>
            <a:miter lim="800000"/>
            <a:headEnd type="none" w="sm" len="sm"/>
            <a:tailEnd/>
          </a:ln>
          <a:effectLst/>
        </p:spPr>
        <p:txBody>
          <a:bodyPr wrap="square" lIns="90000" tIns="46800" rIns="90000" bIns="46800" anchor="ctr">
            <a:spAutoFit/>
          </a:bodyPr>
          <a:lstStyle/>
          <a:p>
            <a:pPr algn="ctr" eaLnBrk="0" hangingPunct="0"/>
            <a:r>
              <a:rPr lang="en-US" altLang="zh-CN" sz="2000">
                <a:solidFill>
                  <a:srgbClr val="0000FF"/>
                </a:solidFill>
              </a:rPr>
              <a:t>VB</a:t>
            </a:r>
          </a:p>
        </p:txBody>
      </p:sp>
      <p:sp>
        <p:nvSpPr>
          <p:cNvPr id="283" name="Text Box 117">
            <a:extLst>
              <a:ext uri="{FF2B5EF4-FFF2-40B4-BE49-F238E27FC236}">
                <a16:creationId xmlns:a16="http://schemas.microsoft.com/office/drawing/2014/main" id="{C382A2C5-7B5E-4F8E-9577-A2C0F5191472}"/>
              </a:ext>
            </a:extLst>
          </p:cNvPr>
          <p:cNvSpPr txBox="1">
            <a:spLocks noChangeArrowheads="1"/>
          </p:cNvSpPr>
          <p:nvPr/>
        </p:nvSpPr>
        <p:spPr bwMode="auto">
          <a:xfrm>
            <a:off x="8152283" y="4632792"/>
            <a:ext cx="1624013" cy="402291"/>
          </a:xfrm>
          <a:prstGeom prst="rect">
            <a:avLst/>
          </a:prstGeom>
          <a:noFill/>
          <a:ln w="12700" cap="sq">
            <a:noFill/>
            <a:miter lim="800000"/>
            <a:headEnd type="none" w="sm" len="sm"/>
            <a:tailEnd/>
          </a:ln>
          <a:effectLst/>
        </p:spPr>
        <p:txBody>
          <a:bodyPr wrap="square" lIns="90000" tIns="46800" rIns="90000" bIns="46800" anchor="ctr">
            <a:spAutoFit/>
          </a:bodyPr>
          <a:lstStyle/>
          <a:p>
            <a:pPr algn="ctr" eaLnBrk="0" hangingPunct="0"/>
            <a:r>
              <a:rPr lang="en-US" altLang="zh-CN" sz="2000">
                <a:solidFill>
                  <a:srgbClr val="0000FF"/>
                </a:solidFill>
              </a:rPr>
              <a:t>FORTRAN90</a:t>
            </a:r>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par>
                                <p:cTn id="7" presetID="1" presetClass="entr" presetSubtype="0" fill="hold" grpId="0" nodeType="withEffect">
                                  <p:stCondLst>
                                    <p:cond delay="0"/>
                                  </p:stCondLst>
                                  <p:childTnLst>
                                    <p:set>
                                      <p:cBhvr>
                                        <p:cTn id="8" dur="1" fill="hold">
                                          <p:stCondLst>
                                            <p:cond delay="0"/>
                                          </p:stCondLst>
                                        </p:cTn>
                                        <p:tgtEl>
                                          <p:spTgt spid="214"/>
                                        </p:tgtEl>
                                        <p:attrNameLst>
                                          <p:attrName>style.visibility</p:attrName>
                                        </p:attrNameLst>
                                      </p:cBhvr>
                                      <p:to>
                                        <p:strVal val="visible"/>
                                      </p:to>
                                    </p:set>
                                  </p:childTnLst>
                                  <p:subTnLst>
                                    <p:audio>
                                      <p:cMediaNode>
                                        <p:cTn display="0" masterRel="sameClick">
                                          <p:stCondLst>
                                            <p:cond evt="begin" delay="0">
                                              <p:tn val="7"/>
                                            </p:cond>
                                          </p:stCondLst>
                                          <p:endCondLst>
                                            <p:cond evt="onStopAudio" delay="0">
                                              <p:tgtEl>
                                                <p:sldTgt/>
                                              </p:tgtEl>
                                            </p:cond>
                                          </p:endCondLst>
                                        </p:cTn>
                                        <p:tgtEl>
                                          <p:sndTgt r:embed="rId3" name="camera.wav"/>
                                        </p:tgtEl>
                                      </p:cMediaNode>
                                    </p:audio>
                                  </p:subTnLst>
                                </p:cTn>
                              </p:par>
                              <p:par>
                                <p:cTn id="9" presetID="1" presetClass="entr" presetSubtype="0" fill="hold" grpId="0" nodeType="withEffect">
                                  <p:stCondLst>
                                    <p:cond delay="0"/>
                                  </p:stCondLst>
                                  <p:childTnLst>
                                    <p:set>
                                      <p:cBhvr>
                                        <p:cTn id="10" dur="1" fill="hold">
                                          <p:stCondLst>
                                            <p:cond delay="0"/>
                                          </p:stCondLst>
                                        </p:cTn>
                                        <p:tgtEl>
                                          <p:spTgt spid="215"/>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par>
                                <p:cTn id="11" presetID="1" presetClass="entr" presetSubtype="0" fill="hold" grpId="0" nodeType="withEffect">
                                  <p:stCondLst>
                                    <p:cond delay="0"/>
                                  </p:stCondLst>
                                  <p:childTnLst>
                                    <p:set>
                                      <p:cBhvr>
                                        <p:cTn id="12" dur="1" fill="hold">
                                          <p:stCondLst>
                                            <p:cond delay="0"/>
                                          </p:stCondLst>
                                        </p:cTn>
                                        <p:tgtEl>
                                          <p:spTgt spid="216"/>
                                        </p:tgtEl>
                                        <p:attrNameLst>
                                          <p:attrName>style.visibility</p:attrName>
                                        </p:attrNameLst>
                                      </p:cBhvr>
                                      <p:to>
                                        <p:strVal val="visible"/>
                                      </p:to>
                                    </p:se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par>
                                <p:cTn id="13" presetID="1" presetClass="entr" presetSubtype="0" fill="hold" grpId="0" nodeType="withEffect">
                                  <p:stCondLst>
                                    <p:cond delay="0"/>
                                  </p:stCondLst>
                                  <p:childTnLst>
                                    <p:set>
                                      <p:cBhvr>
                                        <p:cTn id="14" dur="1" fill="hold">
                                          <p:stCondLst>
                                            <p:cond delay="0"/>
                                          </p:stCondLst>
                                        </p:cTn>
                                        <p:tgtEl>
                                          <p:spTgt spid="217"/>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par>
                                <p:cTn id="15" presetID="1" presetClass="entr" presetSubtype="0" fill="hold" grpId="0" nodeType="withEffect">
                                  <p:stCondLst>
                                    <p:cond delay="0"/>
                                  </p:stCondLst>
                                  <p:childTnLst>
                                    <p:set>
                                      <p:cBhvr>
                                        <p:cTn id="16" dur="1" fill="hold">
                                          <p:stCondLst>
                                            <p:cond delay="0"/>
                                          </p:stCondLst>
                                        </p:cTn>
                                        <p:tgtEl>
                                          <p:spTgt spid="218"/>
                                        </p:tgtEl>
                                        <p:attrNameLst>
                                          <p:attrName>style.visibility</p:attrName>
                                        </p:attrNameLst>
                                      </p:cBhvr>
                                      <p:to>
                                        <p:strVal val="visible"/>
                                      </p:to>
                                    </p:se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par>
                                <p:cTn id="17" presetID="1" presetClass="entr" presetSubtype="0" fill="hold" grpId="0" nodeType="withEffect">
                                  <p:stCondLst>
                                    <p:cond delay="0"/>
                                  </p:stCondLst>
                                  <p:childTnLst>
                                    <p:set>
                                      <p:cBhvr>
                                        <p:cTn id="18" dur="1" fill="hold">
                                          <p:stCondLst>
                                            <p:cond delay="0"/>
                                          </p:stCondLst>
                                        </p:cTn>
                                        <p:tgtEl>
                                          <p:spTgt spid="219"/>
                                        </p:tgtEl>
                                        <p:attrNameLst>
                                          <p:attrName>style.visibility</p:attrName>
                                        </p:attrNameLst>
                                      </p:cBhvr>
                                      <p:to>
                                        <p:strVal val="visible"/>
                                      </p:to>
                                    </p:set>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par>
                                <p:cTn id="19" presetID="1" presetClass="entr" presetSubtype="0" fill="hold" grpId="0" nodeType="withEffect">
                                  <p:stCondLst>
                                    <p:cond delay="0"/>
                                  </p:stCondLst>
                                  <p:childTnLst>
                                    <p:set>
                                      <p:cBhvr>
                                        <p:cTn id="20" dur="1" fill="hold">
                                          <p:stCondLst>
                                            <p:cond delay="0"/>
                                          </p:stCondLst>
                                        </p:cTn>
                                        <p:tgtEl>
                                          <p:spTgt spid="220"/>
                                        </p:tgtEl>
                                        <p:attrNameLst>
                                          <p:attrName>style.visibility</p:attrName>
                                        </p:attrNameLst>
                                      </p:cBhvr>
                                      <p:to>
                                        <p:strVal val="visible"/>
                                      </p:to>
                                    </p:set>
                                  </p:childTnLst>
                                  <p:subTnLst>
                                    <p:audio>
                                      <p:cMediaNode>
                                        <p:cTn display="0" masterRel="sameClick">
                                          <p:stCondLst>
                                            <p:cond evt="begin" delay="0">
                                              <p:tn val="19"/>
                                            </p:cond>
                                          </p:stCondLst>
                                          <p:endCondLst>
                                            <p:cond evt="onStopAudio" delay="0">
                                              <p:tgtEl>
                                                <p:sldTgt/>
                                              </p:tgtEl>
                                            </p:cond>
                                          </p:endCondLst>
                                        </p:cTn>
                                        <p:tgtEl>
                                          <p:sndTgt r:embed="rId3" name="camera.wav"/>
                                        </p:tgtEl>
                                      </p:cMediaNode>
                                    </p:audio>
                                  </p:subTnLst>
                                </p:cTn>
                              </p:par>
                              <p:par>
                                <p:cTn id="21" presetID="1" presetClass="entr" presetSubtype="0" fill="hold" grpId="0" nodeType="withEffect">
                                  <p:stCondLst>
                                    <p:cond delay="0"/>
                                  </p:stCondLst>
                                  <p:childTnLst>
                                    <p:set>
                                      <p:cBhvr>
                                        <p:cTn id="22" dur="1" fill="hold">
                                          <p:stCondLst>
                                            <p:cond delay="0"/>
                                          </p:stCondLst>
                                        </p:cTn>
                                        <p:tgtEl>
                                          <p:spTgt spid="221"/>
                                        </p:tgtEl>
                                        <p:attrNameLst>
                                          <p:attrName>style.visibility</p:attrName>
                                        </p:attrNameLst>
                                      </p:cBhvr>
                                      <p:to>
                                        <p:strVal val="visible"/>
                                      </p:to>
                                    </p:se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par>
                                <p:cTn id="23" presetID="1" presetClass="entr" presetSubtype="0" fill="hold" grpId="0" nodeType="withEffect">
                                  <p:stCondLst>
                                    <p:cond delay="0"/>
                                  </p:stCondLst>
                                  <p:childTnLst>
                                    <p:set>
                                      <p:cBhvr>
                                        <p:cTn id="24" dur="1" fill="hold">
                                          <p:stCondLst>
                                            <p:cond delay="0"/>
                                          </p:stCondLst>
                                        </p:cTn>
                                        <p:tgtEl>
                                          <p:spTgt spid="222"/>
                                        </p:tgtEl>
                                        <p:attrNameLst>
                                          <p:attrName>style.visibility</p:attrName>
                                        </p:attrNameLst>
                                      </p:cBhvr>
                                      <p:to>
                                        <p:strVal val="visible"/>
                                      </p:to>
                                    </p:set>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par>
                                <p:cTn id="25" presetID="1" presetClass="entr" presetSubtype="0" fill="hold" grpId="0" nodeType="withEffect">
                                  <p:stCondLst>
                                    <p:cond delay="0"/>
                                  </p:stCondLst>
                                  <p:childTnLst>
                                    <p:set>
                                      <p:cBhvr>
                                        <p:cTn id="26" dur="1" fill="hold">
                                          <p:stCondLst>
                                            <p:cond delay="0"/>
                                          </p:stCondLst>
                                        </p:cTn>
                                        <p:tgtEl>
                                          <p:spTgt spid="223"/>
                                        </p:tgtEl>
                                        <p:attrNameLst>
                                          <p:attrName>style.visibility</p:attrName>
                                        </p:attrNameLst>
                                      </p:cBhvr>
                                      <p:to>
                                        <p:strVal val="visible"/>
                                      </p:to>
                                    </p:se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par>
                                <p:cTn id="27" presetID="1" presetClass="entr" presetSubtype="0" fill="hold" grpId="0" nodeType="withEffect">
                                  <p:stCondLst>
                                    <p:cond delay="0"/>
                                  </p:stCondLst>
                                  <p:childTnLst>
                                    <p:set>
                                      <p:cBhvr>
                                        <p:cTn id="28" dur="1" fill="hold">
                                          <p:stCondLst>
                                            <p:cond delay="0"/>
                                          </p:stCondLst>
                                        </p:cTn>
                                        <p:tgtEl>
                                          <p:spTgt spid="224"/>
                                        </p:tgtEl>
                                        <p:attrNameLst>
                                          <p:attrName>style.visibility</p:attrName>
                                        </p:attrNameLst>
                                      </p:cBhvr>
                                      <p:to>
                                        <p:strVal val="visible"/>
                                      </p:to>
                                    </p:set>
                                  </p:childTnLst>
                                  <p:subTnLst>
                                    <p:audio>
                                      <p:cMediaNode>
                                        <p:cTn display="0" masterRel="sameClick">
                                          <p:stCondLst>
                                            <p:cond evt="begin" delay="0">
                                              <p:tn val="27"/>
                                            </p:cond>
                                          </p:stCondLst>
                                          <p:endCondLst>
                                            <p:cond evt="onStopAudio" delay="0">
                                              <p:tgtEl>
                                                <p:sldTgt/>
                                              </p:tgtEl>
                                            </p:cond>
                                          </p:endCondLst>
                                        </p:cTn>
                                        <p:tgtEl>
                                          <p:sndTgt r:embed="rId3" name="camera.wav"/>
                                        </p:tgtEl>
                                      </p:cMediaNode>
                                    </p:audio>
                                  </p:subTnLst>
                                </p:cTn>
                              </p:par>
                              <p:par>
                                <p:cTn id="29" presetID="1" presetClass="entr" presetSubtype="0" fill="hold" grpId="0" nodeType="withEffect">
                                  <p:stCondLst>
                                    <p:cond delay="0"/>
                                  </p:stCondLst>
                                  <p:childTnLst>
                                    <p:set>
                                      <p:cBhvr>
                                        <p:cTn id="30" dur="1" fill="hold">
                                          <p:stCondLst>
                                            <p:cond delay="0"/>
                                          </p:stCondLst>
                                        </p:cTn>
                                        <p:tgtEl>
                                          <p:spTgt spid="225"/>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3" name="camera.wav"/>
                                        </p:tgtEl>
                                      </p:cMediaNode>
                                    </p:audio>
                                  </p:subTnLst>
                                </p:cTn>
                              </p:par>
                              <p:par>
                                <p:cTn id="31" presetID="1" presetClass="entr" presetSubtype="0" fill="hold" grpId="0" nodeType="withEffect">
                                  <p:stCondLst>
                                    <p:cond delay="0"/>
                                  </p:stCondLst>
                                  <p:childTnLst>
                                    <p:set>
                                      <p:cBhvr>
                                        <p:cTn id="32" dur="1" fill="hold">
                                          <p:stCondLst>
                                            <p:cond delay="0"/>
                                          </p:stCondLst>
                                        </p:cTn>
                                        <p:tgtEl>
                                          <p:spTgt spid="226"/>
                                        </p:tgtEl>
                                        <p:attrNameLst>
                                          <p:attrName>style.visibility</p:attrName>
                                        </p:attrNameLst>
                                      </p:cBhvr>
                                      <p:to>
                                        <p:strVal val="visible"/>
                                      </p:to>
                                    </p:se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par>
                                <p:cTn id="33" presetID="1" presetClass="entr" presetSubtype="0" fill="hold" grpId="0" nodeType="withEffect">
                                  <p:stCondLst>
                                    <p:cond delay="0"/>
                                  </p:stCondLst>
                                  <p:childTnLst>
                                    <p:set>
                                      <p:cBhvr>
                                        <p:cTn id="34" dur="1" fill="hold">
                                          <p:stCondLst>
                                            <p:cond delay="0"/>
                                          </p:stCondLst>
                                        </p:cTn>
                                        <p:tgtEl>
                                          <p:spTgt spid="227"/>
                                        </p:tgtEl>
                                        <p:attrNameLst>
                                          <p:attrName>style.visibility</p:attrName>
                                        </p:attrNameLst>
                                      </p:cBhvr>
                                      <p:to>
                                        <p:strVal val="visible"/>
                                      </p:to>
                                    </p:set>
                                  </p:childTnLst>
                                  <p:subTnLst>
                                    <p:audio>
                                      <p:cMediaNode>
                                        <p:cTn display="0" masterRel="sameClick">
                                          <p:stCondLst>
                                            <p:cond evt="begin" delay="0">
                                              <p:tn val="33"/>
                                            </p:cond>
                                          </p:stCondLst>
                                          <p:endCondLst>
                                            <p:cond evt="onStopAudio" delay="0">
                                              <p:tgtEl>
                                                <p:sldTgt/>
                                              </p:tgtEl>
                                            </p:cond>
                                          </p:endCondLst>
                                        </p:cTn>
                                        <p:tgtEl>
                                          <p:sndTgt r:embed="rId3" name="camera.wav"/>
                                        </p:tgtEl>
                                      </p:cMediaNode>
                                    </p:audio>
                                  </p:subTnLst>
                                </p:cTn>
                              </p:par>
                              <p:par>
                                <p:cTn id="35" presetID="1" presetClass="entr" presetSubtype="0" fill="hold" grpId="0" nodeType="withEffect">
                                  <p:stCondLst>
                                    <p:cond delay="0"/>
                                  </p:stCondLst>
                                  <p:childTnLst>
                                    <p:set>
                                      <p:cBhvr>
                                        <p:cTn id="36" dur="1" fill="hold">
                                          <p:stCondLst>
                                            <p:cond delay="0"/>
                                          </p:stCondLst>
                                        </p:cTn>
                                        <p:tgtEl>
                                          <p:spTgt spid="228"/>
                                        </p:tgtEl>
                                        <p:attrNameLst>
                                          <p:attrName>style.visibility</p:attrName>
                                        </p:attrNameLst>
                                      </p:cBhvr>
                                      <p:to>
                                        <p:strVal val="visible"/>
                                      </p:to>
                                    </p:se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par>
                                <p:cTn id="37" presetID="1" presetClass="entr" presetSubtype="0" fill="hold" grpId="0" nodeType="withEffect">
                                  <p:stCondLst>
                                    <p:cond delay="0"/>
                                  </p:stCondLst>
                                  <p:childTnLst>
                                    <p:set>
                                      <p:cBhvr>
                                        <p:cTn id="38" dur="1" fill="hold">
                                          <p:stCondLst>
                                            <p:cond delay="0"/>
                                          </p:stCondLst>
                                        </p:cTn>
                                        <p:tgtEl>
                                          <p:spTgt spid="229"/>
                                        </p:tgtEl>
                                        <p:attrNameLst>
                                          <p:attrName>style.visibility</p:attrName>
                                        </p:attrNameLst>
                                      </p:cBhvr>
                                      <p:to>
                                        <p:strVal val="visible"/>
                                      </p:to>
                                    </p:set>
                                  </p:childTnLst>
                                  <p:subTnLst>
                                    <p:audio>
                                      <p:cMediaNode>
                                        <p:cTn display="0" masterRel="sameClick">
                                          <p:stCondLst>
                                            <p:cond evt="begin" delay="0">
                                              <p:tn val="37"/>
                                            </p:cond>
                                          </p:stCondLst>
                                          <p:endCondLst>
                                            <p:cond evt="onStopAudio" delay="0">
                                              <p:tgtEl>
                                                <p:sldTgt/>
                                              </p:tgtEl>
                                            </p:cond>
                                          </p:endCondLst>
                                        </p:cTn>
                                        <p:tgtEl>
                                          <p:sndTgt r:embed="rId3" name="camera.wav"/>
                                        </p:tgtEl>
                                      </p:cMediaNode>
                                    </p:audio>
                                  </p:subTnLst>
                                </p:cTn>
                              </p:par>
                              <p:par>
                                <p:cTn id="39" presetID="1" presetClass="entr" presetSubtype="0" fill="hold" grpId="0" nodeType="withEffect">
                                  <p:stCondLst>
                                    <p:cond delay="0"/>
                                  </p:stCondLst>
                                  <p:childTnLst>
                                    <p:set>
                                      <p:cBhvr>
                                        <p:cTn id="40" dur="1" fill="hold">
                                          <p:stCondLst>
                                            <p:cond delay="0"/>
                                          </p:stCondLst>
                                        </p:cTn>
                                        <p:tgtEl>
                                          <p:spTgt spid="230"/>
                                        </p:tgtEl>
                                        <p:attrNameLst>
                                          <p:attrName>style.visibility</p:attrName>
                                        </p:attrNameLst>
                                      </p:cBhvr>
                                      <p:to>
                                        <p:strVal val="visible"/>
                                      </p:to>
                                    </p:set>
                                  </p:childTnLst>
                                  <p:subTnLst>
                                    <p:audio>
                                      <p:cMediaNode>
                                        <p:cTn display="0" masterRel="sameClick">
                                          <p:stCondLst>
                                            <p:cond evt="begin" delay="0">
                                              <p:tn val="39"/>
                                            </p:cond>
                                          </p:stCondLst>
                                          <p:endCondLst>
                                            <p:cond evt="onStopAudio" delay="0">
                                              <p:tgtEl>
                                                <p:sldTgt/>
                                              </p:tgtEl>
                                            </p:cond>
                                          </p:endCondLst>
                                        </p:cTn>
                                        <p:tgtEl>
                                          <p:sndTgt r:embed="rId3" name="camera.wav"/>
                                        </p:tgtEl>
                                      </p:cMediaNode>
                                    </p:audio>
                                  </p:subTnLst>
                                </p:cTn>
                              </p:par>
                              <p:par>
                                <p:cTn id="41" presetID="1" presetClass="entr" presetSubtype="0" fill="hold" grpId="0" nodeType="withEffect">
                                  <p:stCondLst>
                                    <p:cond delay="0"/>
                                  </p:stCondLst>
                                  <p:childTnLst>
                                    <p:set>
                                      <p:cBhvr>
                                        <p:cTn id="42" dur="1" fill="hold">
                                          <p:stCondLst>
                                            <p:cond delay="0"/>
                                          </p:stCondLst>
                                        </p:cTn>
                                        <p:tgtEl>
                                          <p:spTgt spid="231"/>
                                        </p:tgtEl>
                                        <p:attrNameLst>
                                          <p:attrName>style.visibility</p:attrName>
                                        </p:attrNameLst>
                                      </p:cBhvr>
                                      <p:to>
                                        <p:strVal val="visible"/>
                                      </p:to>
                                    </p:set>
                                  </p:childTnLst>
                                  <p:subTnLs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par>
                                <p:cTn id="43" presetID="1" presetClass="entr" presetSubtype="0" fill="hold" grpId="0" nodeType="withEffect">
                                  <p:stCondLst>
                                    <p:cond delay="0"/>
                                  </p:stCondLst>
                                  <p:childTnLst>
                                    <p:set>
                                      <p:cBhvr>
                                        <p:cTn id="44" dur="1" fill="hold">
                                          <p:stCondLst>
                                            <p:cond delay="0"/>
                                          </p:stCondLst>
                                        </p:cTn>
                                        <p:tgtEl>
                                          <p:spTgt spid="232"/>
                                        </p:tgtEl>
                                        <p:attrNameLst>
                                          <p:attrName>style.visibility</p:attrName>
                                        </p:attrNameLst>
                                      </p:cBhvr>
                                      <p:to>
                                        <p:strVal val="visible"/>
                                      </p:to>
                                    </p:set>
                                  </p:childTnLst>
                                  <p:subTnLst>
                                    <p:audio>
                                      <p:cMediaNode>
                                        <p:cTn display="0" masterRel="sameClick">
                                          <p:stCondLst>
                                            <p:cond evt="begin" delay="0">
                                              <p:tn val="43"/>
                                            </p:cond>
                                          </p:stCondLst>
                                          <p:endCondLst>
                                            <p:cond evt="onStopAudio" delay="0">
                                              <p:tgtEl>
                                                <p:sldTgt/>
                                              </p:tgtEl>
                                            </p:cond>
                                          </p:endCondLst>
                                        </p:cTn>
                                        <p:tgtEl>
                                          <p:sndTgt r:embed="rId3" name="camera.wav"/>
                                        </p:tgtEl>
                                      </p:cMediaNode>
                                    </p:audio>
                                  </p:subTnLst>
                                </p:cTn>
                              </p:par>
                              <p:par>
                                <p:cTn id="45" presetID="1" presetClass="entr" presetSubtype="0" fill="hold" grpId="0" nodeType="withEffect">
                                  <p:stCondLst>
                                    <p:cond delay="0"/>
                                  </p:stCondLst>
                                  <p:childTnLst>
                                    <p:set>
                                      <p:cBhvr>
                                        <p:cTn id="46" dur="1" fill="hold">
                                          <p:stCondLst>
                                            <p:cond delay="0"/>
                                          </p:stCondLst>
                                        </p:cTn>
                                        <p:tgtEl>
                                          <p:spTgt spid="233"/>
                                        </p:tgtEl>
                                        <p:attrNameLst>
                                          <p:attrName>style.visibility</p:attrName>
                                        </p:attrNameLst>
                                      </p:cBhvr>
                                      <p:to>
                                        <p:strVal val="visible"/>
                                      </p:to>
                                    </p:set>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par>
                                <p:cTn id="47" presetID="1" presetClass="entr" presetSubtype="0" fill="hold" grpId="0" nodeType="withEffect">
                                  <p:stCondLst>
                                    <p:cond delay="0"/>
                                  </p:stCondLst>
                                  <p:childTnLst>
                                    <p:set>
                                      <p:cBhvr>
                                        <p:cTn id="48" dur="1" fill="hold">
                                          <p:stCondLst>
                                            <p:cond delay="0"/>
                                          </p:stCondLst>
                                        </p:cTn>
                                        <p:tgtEl>
                                          <p:spTgt spid="234"/>
                                        </p:tgtEl>
                                        <p:attrNameLst>
                                          <p:attrName>style.visibility</p:attrName>
                                        </p:attrNameLst>
                                      </p:cBhvr>
                                      <p:to>
                                        <p:strVal val="visible"/>
                                      </p:to>
                                    </p:set>
                                  </p:childTnLst>
                                  <p:subTnLst>
                                    <p:audio>
                                      <p:cMediaNode>
                                        <p:cTn display="0" masterRel="sameClick">
                                          <p:stCondLst>
                                            <p:cond evt="begin" delay="0">
                                              <p:tn val="47"/>
                                            </p:cond>
                                          </p:stCondLst>
                                          <p:endCondLst>
                                            <p:cond evt="onStopAudio" delay="0">
                                              <p:tgtEl>
                                                <p:sldTgt/>
                                              </p:tgtEl>
                                            </p:cond>
                                          </p:endCondLst>
                                        </p:cTn>
                                        <p:tgtEl>
                                          <p:sndTgt r:embed="rId3" name="camera.wav"/>
                                        </p:tgtEl>
                                      </p:cMediaNode>
                                    </p:audio>
                                  </p:subTnLst>
                                </p:cTn>
                              </p:par>
                              <p:par>
                                <p:cTn id="49" presetID="1" presetClass="entr" presetSubtype="0" fill="hold" grpId="0" nodeType="withEffect">
                                  <p:stCondLst>
                                    <p:cond delay="0"/>
                                  </p:stCondLst>
                                  <p:childTnLst>
                                    <p:set>
                                      <p:cBhvr>
                                        <p:cTn id="50" dur="1" fill="hold">
                                          <p:stCondLst>
                                            <p:cond delay="0"/>
                                          </p:stCondLst>
                                        </p:cTn>
                                        <p:tgtEl>
                                          <p:spTgt spid="235"/>
                                        </p:tgtEl>
                                        <p:attrNameLst>
                                          <p:attrName>style.visibility</p:attrName>
                                        </p:attrNameLst>
                                      </p:cBhvr>
                                      <p:to>
                                        <p:strVal val="visible"/>
                                      </p:to>
                                    </p:set>
                                  </p:childTnLst>
                                  <p:subTnLst>
                                    <p:audio>
                                      <p:cMediaNode>
                                        <p:cTn display="0" masterRel="sameClick">
                                          <p:stCondLst>
                                            <p:cond evt="begin" delay="0">
                                              <p:tn val="49"/>
                                            </p:cond>
                                          </p:stCondLst>
                                          <p:endCondLst>
                                            <p:cond evt="onStopAudio" delay="0">
                                              <p:tgtEl>
                                                <p:sldTgt/>
                                              </p:tgtEl>
                                            </p:cond>
                                          </p:endCondLst>
                                        </p:cTn>
                                        <p:tgtEl>
                                          <p:sndTgt r:embed="rId3" name="camera.wav"/>
                                        </p:tgtEl>
                                      </p:cMediaNode>
                                    </p:audio>
                                  </p:subTnLst>
                                </p:cTn>
                              </p:par>
                              <p:par>
                                <p:cTn id="51" presetID="1" presetClass="entr" presetSubtype="0" fill="hold" grpId="0" nodeType="withEffect">
                                  <p:stCondLst>
                                    <p:cond delay="0"/>
                                  </p:stCondLst>
                                  <p:childTnLst>
                                    <p:set>
                                      <p:cBhvr>
                                        <p:cTn id="52" dur="1" fill="hold">
                                          <p:stCondLst>
                                            <p:cond delay="0"/>
                                          </p:stCondLst>
                                        </p:cTn>
                                        <p:tgtEl>
                                          <p:spTgt spid="236"/>
                                        </p:tgtEl>
                                        <p:attrNameLst>
                                          <p:attrName>style.visibility</p:attrName>
                                        </p:attrNameLst>
                                      </p:cBhvr>
                                      <p:to>
                                        <p:strVal val="visible"/>
                                      </p:to>
                                    </p:set>
                                  </p:childTnLst>
                                  <p:subTnLst>
                                    <p:audio>
                                      <p:cMediaNode>
                                        <p:cTn display="0" masterRel="sameClick">
                                          <p:stCondLst>
                                            <p:cond evt="begin" delay="0">
                                              <p:tn val="51"/>
                                            </p:cond>
                                          </p:stCondLst>
                                          <p:endCondLst>
                                            <p:cond evt="onStopAudio" delay="0">
                                              <p:tgtEl>
                                                <p:sldTgt/>
                                              </p:tgtEl>
                                            </p:cond>
                                          </p:endCondLst>
                                        </p:cTn>
                                        <p:tgtEl>
                                          <p:sndTgt r:embed="rId3" name="camera.wav"/>
                                        </p:tgtEl>
                                      </p:cMediaNode>
                                    </p:audio>
                                  </p:subTnLst>
                                </p:cTn>
                              </p:par>
                              <p:par>
                                <p:cTn id="53" presetID="1" presetClass="entr" presetSubtype="0" fill="hold" grpId="0" nodeType="withEffect">
                                  <p:stCondLst>
                                    <p:cond delay="0"/>
                                  </p:stCondLst>
                                  <p:childTnLst>
                                    <p:set>
                                      <p:cBhvr>
                                        <p:cTn id="54" dur="1" fill="hold">
                                          <p:stCondLst>
                                            <p:cond delay="0"/>
                                          </p:stCondLst>
                                        </p:cTn>
                                        <p:tgtEl>
                                          <p:spTgt spid="237"/>
                                        </p:tgtEl>
                                        <p:attrNameLst>
                                          <p:attrName>style.visibility</p:attrName>
                                        </p:attrNameLst>
                                      </p:cBhvr>
                                      <p:to>
                                        <p:strVal val="visible"/>
                                      </p:to>
                                    </p:set>
                                  </p:childTnLst>
                                  <p:subTnLst>
                                    <p:audio>
                                      <p:cMediaNode>
                                        <p:cTn display="0" masterRel="sameClick">
                                          <p:stCondLst>
                                            <p:cond evt="begin" delay="0">
                                              <p:tn val="53"/>
                                            </p:cond>
                                          </p:stCondLst>
                                          <p:endCondLst>
                                            <p:cond evt="onStopAudio" delay="0">
                                              <p:tgtEl>
                                                <p:sldTgt/>
                                              </p:tgtEl>
                                            </p:cond>
                                          </p:endCondLst>
                                        </p:cTn>
                                        <p:tgtEl>
                                          <p:sndTgt r:embed="rId3" name="camera.wav"/>
                                        </p:tgtEl>
                                      </p:cMediaNode>
                                    </p:audio>
                                  </p:subTnLst>
                                </p:cTn>
                              </p:par>
                              <p:par>
                                <p:cTn id="55" presetID="1" presetClass="entr" presetSubtype="0" fill="hold" grpId="0" nodeType="withEffect">
                                  <p:stCondLst>
                                    <p:cond delay="0"/>
                                  </p:stCondLst>
                                  <p:childTnLst>
                                    <p:set>
                                      <p:cBhvr>
                                        <p:cTn id="56" dur="1" fill="hold">
                                          <p:stCondLst>
                                            <p:cond delay="0"/>
                                          </p:stCondLst>
                                        </p:cTn>
                                        <p:tgtEl>
                                          <p:spTgt spid="238"/>
                                        </p:tgtEl>
                                        <p:attrNameLst>
                                          <p:attrName>style.visibility</p:attrName>
                                        </p:attrNameLst>
                                      </p:cBhvr>
                                      <p:to>
                                        <p:strVal val="visible"/>
                                      </p:to>
                                    </p:set>
                                  </p:childTnLst>
                                  <p:subTnLst>
                                    <p:audio>
                                      <p:cMediaNode>
                                        <p:cTn display="0" masterRel="sameClick">
                                          <p:stCondLst>
                                            <p:cond evt="begin" delay="0">
                                              <p:tn val="55"/>
                                            </p:cond>
                                          </p:stCondLst>
                                          <p:endCondLst>
                                            <p:cond evt="onStopAudio" delay="0">
                                              <p:tgtEl>
                                                <p:sldTgt/>
                                              </p:tgtEl>
                                            </p:cond>
                                          </p:endCondLst>
                                        </p:cTn>
                                        <p:tgtEl>
                                          <p:sndTgt r:embed="rId3" name="camera.wav"/>
                                        </p:tgtEl>
                                      </p:cMediaNode>
                                    </p:audio>
                                  </p:subTnLst>
                                </p:cTn>
                              </p:par>
                              <p:par>
                                <p:cTn id="57" presetID="1" presetClass="entr" presetSubtype="0" fill="hold" grpId="0" nodeType="withEffect">
                                  <p:stCondLst>
                                    <p:cond delay="0"/>
                                  </p:stCondLst>
                                  <p:childTnLst>
                                    <p:set>
                                      <p:cBhvr>
                                        <p:cTn id="58" dur="1" fill="hold">
                                          <p:stCondLst>
                                            <p:cond delay="0"/>
                                          </p:stCondLst>
                                        </p:cTn>
                                        <p:tgtEl>
                                          <p:spTgt spid="239"/>
                                        </p:tgtEl>
                                        <p:attrNameLst>
                                          <p:attrName>style.visibility</p:attrName>
                                        </p:attrNameLst>
                                      </p:cBhvr>
                                      <p:to>
                                        <p:strVal val="visible"/>
                                      </p:to>
                                    </p:set>
                                  </p:childTnLst>
                                  <p:subTnLst>
                                    <p:audio>
                                      <p:cMediaNode>
                                        <p:cTn display="0" masterRel="sameClick">
                                          <p:stCondLst>
                                            <p:cond evt="begin" delay="0">
                                              <p:tn val="57"/>
                                            </p:cond>
                                          </p:stCondLst>
                                          <p:endCondLst>
                                            <p:cond evt="onStopAudio" delay="0">
                                              <p:tgtEl>
                                                <p:sldTgt/>
                                              </p:tgtEl>
                                            </p:cond>
                                          </p:endCondLst>
                                        </p:cTn>
                                        <p:tgtEl>
                                          <p:sndTgt r:embed="rId3" name="camera.wav"/>
                                        </p:tgtEl>
                                      </p:cMediaNode>
                                    </p:audio>
                                  </p:subTnLst>
                                </p:cTn>
                              </p:par>
                              <p:par>
                                <p:cTn id="59" presetID="1" presetClass="entr" presetSubtype="0" fill="hold" grpId="0" nodeType="withEffect">
                                  <p:stCondLst>
                                    <p:cond delay="0"/>
                                  </p:stCondLst>
                                  <p:childTnLst>
                                    <p:set>
                                      <p:cBhvr>
                                        <p:cTn id="60" dur="1" fill="hold">
                                          <p:stCondLst>
                                            <p:cond delay="0"/>
                                          </p:stCondLst>
                                        </p:cTn>
                                        <p:tgtEl>
                                          <p:spTgt spid="240"/>
                                        </p:tgtEl>
                                        <p:attrNameLst>
                                          <p:attrName>style.visibility</p:attrName>
                                        </p:attrNameLst>
                                      </p:cBhvr>
                                      <p:to>
                                        <p:strVal val="visible"/>
                                      </p:to>
                                    </p:set>
                                  </p:childTnLst>
                                  <p:subTnLst>
                                    <p:audio>
                                      <p:cMediaNode>
                                        <p:cTn display="0" masterRel="sameClick">
                                          <p:stCondLst>
                                            <p:cond evt="begin" delay="0">
                                              <p:tn val="59"/>
                                            </p:cond>
                                          </p:stCondLst>
                                          <p:endCondLst>
                                            <p:cond evt="onStopAudio" delay="0">
                                              <p:tgtEl>
                                                <p:sldTgt/>
                                              </p:tgtEl>
                                            </p:cond>
                                          </p:endCondLst>
                                        </p:cTn>
                                        <p:tgtEl>
                                          <p:sndTgt r:embed="rId3" name="camera.wav"/>
                                        </p:tgtEl>
                                      </p:cMediaNode>
                                    </p:audio>
                                  </p:subTnLst>
                                </p:cTn>
                              </p:par>
                              <p:par>
                                <p:cTn id="61" presetID="1" presetClass="entr" presetSubtype="0" fill="hold" grpId="0" nodeType="withEffect">
                                  <p:stCondLst>
                                    <p:cond delay="0"/>
                                  </p:stCondLst>
                                  <p:childTnLst>
                                    <p:set>
                                      <p:cBhvr>
                                        <p:cTn id="62" dur="1" fill="hold">
                                          <p:stCondLst>
                                            <p:cond delay="0"/>
                                          </p:stCondLst>
                                        </p:cTn>
                                        <p:tgtEl>
                                          <p:spTgt spid="241"/>
                                        </p:tgtEl>
                                        <p:attrNameLst>
                                          <p:attrName>style.visibility</p:attrName>
                                        </p:attrNameLst>
                                      </p:cBhvr>
                                      <p:to>
                                        <p:strVal val="visible"/>
                                      </p:to>
                                    </p:set>
                                  </p:childTnLst>
                                  <p:subTnLst>
                                    <p:audio>
                                      <p:cMediaNode>
                                        <p:cTn display="0" masterRel="sameClick">
                                          <p:stCondLst>
                                            <p:cond evt="begin" delay="0">
                                              <p:tn val="61"/>
                                            </p:cond>
                                          </p:stCondLst>
                                          <p:endCondLst>
                                            <p:cond evt="onStopAudio" delay="0">
                                              <p:tgtEl>
                                                <p:sldTgt/>
                                              </p:tgtEl>
                                            </p:cond>
                                          </p:endCondLst>
                                        </p:cTn>
                                        <p:tgtEl>
                                          <p:sndTgt r:embed="rId3" name="camera.wav"/>
                                        </p:tgtEl>
                                      </p:cMediaNode>
                                    </p:audio>
                                  </p:subTnLst>
                                </p:cTn>
                              </p:par>
                              <p:par>
                                <p:cTn id="63" presetID="1" presetClass="entr" presetSubtype="0" fill="hold" grpId="0" nodeType="withEffect">
                                  <p:stCondLst>
                                    <p:cond delay="0"/>
                                  </p:stCondLst>
                                  <p:childTnLst>
                                    <p:set>
                                      <p:cBhvr>
                                        <p:cTn id="64" dur="1" fill="hold">
                                          <p:stCondLst>
                                            <p:cond delay="0"/>
                                          </p:stCondLst>
                                        </p:cTn>
                                        <p:tgtEl>
                                          <p:spTgt spid="242"/>
                                        </p:tgtEl>
                                        <p:attrNameLst>
                                          <p:attrName>style.visibility</p:attrName>
                                        </p:attrNameLst>
                                      </p:cBhvr>
                                      <p:to>
                                        <p:strVal val="visible"/>
                                      </p:to>
                                    </p:set>
                                  </p:childTnLst>
                                  <p:subTnLst>
                                    <p:audio>
                                      <p:cMediaNode>
                                        <p:cTn display="0" masterRel="sameClick">
                                          <p:stCondLst>
                                            <p:cond evt="begin" delay="0">
                                              <p:tn val="63"/>
                                            </p:cond>
                                          </p:stCondLst>
                                          <p:endCondLst>
                                            <p:cond evt="onStopAudio" delay="0">
                                              <p:tgtEl>
                                                <p:sldTgt/>
                                              </p:tgtEl>
                                            </p:cond>
                                          </p:endCondLst>
                                        </p:cTn>
                                        <p:tgtEl>
                                          <p:sndTgt r:embed="rId3" name="camera.wav"/>
                                        </p:tgtEl>
                                      </p:cMediaNode>
                                    </p:audio>
                                  </p:subTnLst>
                                </p:cTn>
                              </p:par>
                              <p:par>
                                <p:cTn id="65" presetID="1" presetClass="entr" presetSubtype="0" fill="hold" grpId="0" nodeType="withEffect">
                                  <p:stCondLst>
                                    <p:cond delay="0"/>
                                  </p:stCondLst>
                                  <p:childTnLst>
                                    <p:set>
                                      <p:cBhvr>
                                        <p:cTn id="66" dur="1" fill="hold">
                                          <p:stCondLst>
                                            <p:cond delay="0"/>
                                          </p:stCondLst>
                                        </p:cTn>
                                        <p:tgtEl>
                                          <p:spTgt spid="243"/>
                                        </p:tgtEl>
                                        <p:attrNameLst>
                                          <p:attrName>style.visibility</p:attrName>
                                        </p:attrNameLst>
                                      </p:cBhvr>
                                      <p:to>
                                        <p:strVal val="visible"/>
                                      </p:to>
                                    </p:set>
                                  </p:childTnLst>
                                  <p:subTnLst>
                                    <p:audio>
                                      <p:cMediaNode>
                                        <p:cTn display="0" masterRel="sameClick">
                                          <p:stCondLst>
                                            <p:cond evt="begin" delay="0">
                                              <p:tn val="65"/>
                                            </p:cond>
                                          </p:stCondLst>
                                          <p:endCondLst>
                                            <p:cond evt="onStopAudio" delay="0">
                                              <p:tgtEl>
                                                <p:sldTgt/>
                                              </p:tgtEl>
                                            </p:cond>
                                          </p:endCondLst>
                                        </p:cTn>
                                        <p:tgtEl>
                                          <p:sndTgt r:embed="rId3" name="camera.wav"/>
                                        </p:tgtEl>
                                      </p:cMediaNode>
                                    </p:audio>
                                  </p:subTnLst>
                                </p:cTn>
                              </p:par>
                              <p:par>
                                <p:cTn id="67" presetID="1" presetClass="entr" presetSubtype="0" fill="hold" grpId="0" nodeType="withEffect">
                                  <p:stCondLst>
                                    <p:cond delay="0"/>
                                  </p:stCondLst>
                                  <p:childTnLst>
                                    <p:set>
                                      <p:cBhvr>
                                        <p:cTn id="68" dur="1" fill="hold">
                                          <p:stCondLst>
                                            <p:cond delay="0"/>
                                          </p:stCondLst>
                                        </p:cTn>
                                        <p:tgtEl>
                                          <p:spTgt spid="244"/>
                                        </p:tgtEl>
                                        <p:attrNameLst>
                                          <p:attrName>style.visibility</p:attrName>
                                        </p:attrNameLst>
                                      </p:cBhvr>
                                      <p:to>
                                        <p:strVal val="visible"/>
                                      </p:to>
                                    </p:set>
                                  </p:childTnLst>
                                  <p:subTnLst>
                                    <p:audio>
                                      <p:cMediaNode>
                                        <p:cTn display="0" masterRel="sameClick">
                                          <p:stCondLst>
                                            <p:cond evt="begin" delay="0">
                                              <p:tn val="67"/>
                                            </p:cond>
                                          </p:stCondLst>
                                          <p:endCondLst>
                                            <p:cond evt="onStopAudio" delay="0">
                                              <p:tgtEl>
                                                <p:sldTgt/>
                                              </p:tgtEl>
                                            </p:cond>
                                          </p:endCondLst>
                                        </p:cTn>
                                        <p:tgtEl>
                                          <p:sndTgt r:embed="rId3" name="camera.wav"/>
                                        </p:tgtEl>
                                      </p:cMediaNode>
                                    </p:audio>
                                  </p:subTnLst>
                                </p:cTn>
                              </p:par>
                              <p:par>
                                <p:cTn id="69" presetID="1" presetClass="entr" presetSubtype="0" fill="hold" grpId="0" nodeType="withEffect">
                                  <p:stCondLst>
                                    <p:cond delay="0"/>
                                  </p:stCondLst>
                                  <p:childTnLst>
                                    <p:set>
                                      <p:cBhvr>
                                        <p:cTn id="70" dur="1" fill="hold">
                                          <p:stCondLst>
                                            <p:cond delay="0"/>
                                          </p:stCondLst>
                                        </p:cTn>
                                        <p:tgtEl>
                                          <p:spTgt spid="245"/>
                                        </p:tgtEl>
                                        <p:attrNameLst>
                                          <p:attrName>style.visibility</p:attrName>
                                        </p:attrNameLst>
                                      </p:cBhvr>
                                      <p:to>
                                        <p:strVal val="visible"/>
                                      </p:to>
                                    </p:set>
                                  </p:childTnLst>
                                  <p:subTnLst>
                                    <p:audio>
                                      <p:cMediaNode>
                                        <p:cTn display="0" masterRel="sameClick">
                                          <p:stCondLst>
                                            <p:cond evt="begin" delay="0">
                                              <p:tn val="69"/>
                                            </p:cond>
                                          </p:stCondLst>
                                          <p:endCondLst>
                                            <p:cond evt="onStopAudio" delay="0">
                                              <p:tgtEl>
                                                <p:sldTgt/>
                                              </p:tgtEl>
                                            </p:cond>
                                          </p:endCondLst>
                                        </p:cTn>
                                        <p:tgtEl>
                                          <p:sndTgt r:embed="rId3" name="camera.wav"/>
                                        </p:tgtEl>
                                      </p:cMediaNode>
                                    </p:audio>
                                  </p:subTnLst>
                                </p:cTn>
                              </p:par>
                              <p:par>
                                <p:cTn id="71" presetID="1" presetClass="entr" presetSubtype="0" fill="hold" grpId="0" nodeType="withEffect">
                                  <p:stCondLst>
                                    <p:cond delay="0"/>
                                  </p:stCondLst>
                                  <p:childTnLst>
                                    <p:set>
                                      <p:cBhvr>
                                        <p:cTn id="72" dur="1" fill="hold">
                                          <p:stCondLst>
                                            <p:cond delay="0"/>
                                          </p:stCondLst>
                                        </p:cTn>
                                        <p:tgtEl>
                                          <p:spTgt spid="246"/>
                                        </p:tgtEl>
                                        <p:attrNameLst>
                                          <p:attrName>style.visibility</p:attrName>
                                        </p:attrNameLst>
                                      </p:cBhvr>
                                      <p:to>
                                        <p:strVal val="visible"/>
                                      </p:to>
                                    </p:set>
                                  </p:childTnLst>
                                  <p:subTnLst>
                                    <p:audio>
                                      <p:cMediaNode>
                                        <p:cTn display="0" masterRel="sameClick">
                                          <p:stCondLst>
                                            <p:cond evt="begin" delay="0">
                                              <p:tn val="71"/>
                                            </p:cond>
                                          </p:stCondLst>
                                          <p:endCondLst>
                                            <p:cond evt="onStopAudio" delay="0">
                                              <p:tgtEl>
                                                <p:sldTgt/>
                                              </p:tgtEl>
                                            </p:cond>
                                          </p:endCondLst>
                                        </p:cTn>
                                        <p:tgtEl>
                                          <p:sndTgt r:embed="rId3" name="camera.wav"/>
                                        </p:tgtEl>
                                      </p:cMediaNode>
                                    </p:audio>
                                  </p:subTnLst>
                                </p:cTn>
                              </p:par>
                              <p:par>
                                <p:cTn id="73" presetID="1" presetClass="entr" presetSubtype="0" fill="hold" grpId="0" nodeType="withEffect">
                                  <p:stCondLst>
                                    <p:cond delay="0"/>
                                  </p:stCondLst>
                                  <p:childTnLst>
                                    <p:set>
                                      <p:cBhvr>
                                        <p:cTn id="74" dur="1" fill="hold">
                                          <p:stCondLst>
                                            <p:cond delay="0"/>
                                          </p:stCondLst>
                                        </p:cTn>
                                        <p:tgtEl>
                                          <p:spTgt spid="247"/>
                                        </p:tgtEl>
                                        <p:attrNameLst>
                                          <p:attrName>style.visibility</p:attrName>
                                        </p:attrNameLst>
                                      </p:cBhvr>
                                      <p:to>
                                        <p:strVal val="visible"/>
                                      </p:to>
                                    </p:set>
                                  </p:childTnLst>
                                  <p:subTnLst>
                                    <p:audio>
                                      <p:cMediaNode>
                                        <p:cTn display="0" masterRel="sameClick">
                                          <p:stCondLst>
                                            <p:cond evt="begin" delay="0">
                                              <p:tn val="73"/>
                                            </p:cond>
                                          </p:stCondLst>
                                          <p:endCondLst>
                                            <p:cond evt="onStopAudio" delay="0">
                                              <p:tgtEl>
                                                <p:sldTgt/>
                                              </p:tgtEl>
                                            </p:cond>
                                          </p:endCondLst>
                                        </p:cTn>
                                        <p:tgtEl>
                                          <p:sndTgt r:embed="rId3" name="camera.wav"/>
                                        </p:tgtEl>
                                      </p:cMediaNode>
                                    </p:audio>
                                  </p:subTnLst>
                                </p:cTn>
                              </p:par>
                              <p:par>
                                <p:cTn id="75" presetID="1" presetClass="entr" presetSubtype="0" fill="hold" grpId="0" nodeType="withEffect">
                                  <p:stCondLst>
                                    <p:cond delay="0"/>
                                  </p:stCondLst>
                                  <p:childTnLst>
                                    <p:set>
                                      <p:cBhvr>
                                        <p:cTn id="76" dur="1" fill="hold">
                                          <p:stCondLst>
                                            <p:cond delay="0"/>
                                          </p:stCondLst>
                                        </p:cTn>
                                        <p:tgtEl>
                                          <p:spTgt spid="248"/>
                                        </p:tgtEl>
                                        <p:attrNameLst>
                                          <p:attrName>style.visibility</p:attrName>
                                        </p:attrNameLst>
                                      </p:cBhvr>
                                      <p:to>
                                        <p:strVal val="visible"/>
                                      </p:to>
                                    </p:set>
                                  </p:childTnLst>
                                  <p:subTnLst>
                                    <p:audio>
                                      <p:cMediaNode>
                                        <p:cTn display="0" masterRel="sameClick">
                                          <p:stCondLst>
                                            <p:cond evt="begin" delay="0">
                                              <p:tn val="75"/>
                                            </p:cond>
                                          </p:stCondLst>
                                          <p:endCondLst>
                                            <p:cond evt="onStopAudio" delay="0">
                                              <p:tgtEl>
                                                <p:sldTgt/>
                                              </p:tgtEl>
                                            </p:cond>
                                          </p:endCondLst>
                                        </p:cTn>
                                        <p:tgtEl>
                                          <p:sndTgt r:embed="rId3" name="camera.wav"/>
                                        </p:tgtEl>
                                      </p:cMediaNode>
                                    </p:audio>
                                  </p:subTnLst>
                                </p:cTn>
                              </p:par>
                              <p:par>
                                <p:cTn id="77" presetID="1" presetClass="entr" presetSubtype="0" fill="hold" grpId="0" nodeType="withEffect">
                                  <p:stCondLst>
                                    <p:cond delay="0"/>
                                  </p:stCondLst>
                                  <p:childTnLst>
                                    <p:set>
                                      <p:cBhvr>
                                        <p:cTn id="78" dur="1" fill="hold">
                                          <p:stCondLst>
                                            <p:cond delay="0"/>
                                          </p:stCondLst>
                                        </p:cTn>
                                        <p:tgtEl>
                                          <p:spTgt spid="249"/>
                                        </p:tgtEl>
                                        <p:attrNameLst>
                                          <p:attrName>style.visibility</p:attrName>
                                        </p:attrNameLst>
                                      </p:cBhvr>
                                      <p:to>
                                        <p:strVal val="visible"/>
                                      </p:to>
                                    </p:set>
                                  </p:childTnLst>
                                  <p:subTnLst>
                                    <p:audio>
                                      <p:cMediaNode>
                                        <p:cTn display="0" masterRel="sameClick">
                                          <p:stCondLst>
                                            <p:cond evt="begin" delay="0">
                                              <p:tn val="77"/>
                                            </p:cond>
                                          </p:stCondLst>
                                          <p:endCondLst>
                                            <p:cond evt="onStopAudio" delay="0">
                                              <p:tgtEl>
                                                <p:sldTgt/>
                                              </p:tgtEl>
                                            </p:cond>
                                          </p:endCondLst>
                                        </p:cTn>
                                        <p:tgtEl>
                                          <p:sndTgt r:embed="rId3" name="camera.wav"/>
                                        </p:tgtEl>
                                      </p:cMediaNode>
                                    </p:audio>
                                  </p:subTnLst>
                                </p:cTn>
                              </p:par>
                              <p:par>
                                <p:cTn id="79" presetID="1" presetClass="entr" presetSubtype="0" fill="hold" grpId="0" nodeType="withEffect">
                                  <p:stCondLst>
                                    <p:cond delay="0"/>
                                  </p:stCondLst>
                                  <p:childTnLst>
                                    <p:set>
                                      <p:cBhvr>
                                        <p:cTn id="80" dur="1" fill="hold">
                                          <p:stCondLst>
                                            <p:cond delay="0"/>
                                          </p:stCondLst>
                                        </p:cTn>
                                        <p:tgtEl>
                                          <p:spTgt spid="250"/>
                                        </p:tgtEl>
                                        <p:attrNameLst>
                                          <p:attrName>style.visibility</p:attrName>
                                        </p:attrNameLst>
                                      </p:cBhvr>
                                      <p:to>
                                        <p:strVal val="visible"/>
                                      </p:to>
                                    </p:set>
                                  </p:childTnLst>
                                  <p:subTnLst>
                                    <p:audio>
                                      <p:cMediaNode>
                                        <p:cTn display="0" masterRel="sameClick">
                                          <p:stCondLst>
                                            <p:cond evt="begin" delay="0">
                                              <p:tn val="79"/>
                                            </p:cond>
                                          </p:stCondLst>
                                          <p:endCondLst>
                                            <p:cond evt="onStopAudio" delay="0">
                                              <p:tgtEl>
                                                <p:sldTgt/>
                                              </p:tgtEl>
                                            </p:cond>
                                          </p:endCondLst>
                                        </p:cTn>
                                        <p:tgtEl>
                                          <p:sndTgt r:embed="rId3" name="camera.wav"/>
                                        </p:tgtEl>
                                      </p:cMediaNode>
                                    </p:audio>
                                  </p:subTnLst>
                                </p:cTn>
                              </p:par>
                              <p:par>
                                <p:cTn id="81" presetID="1" presetClass="entr" presetSubtype="0" fill="hold" grpId="0" nodeType="withEffect">
                                  <p:stCondLst>
                                    <p:cond delay="0"/>
                                  </p:stCondLst>
                                  <p:childTnLst>
                                    <p:set>
                                      <p:cBhvr>
                                        <p:cTn id="82" dur="1" fill="hold">
                                          <p:stCondLst>
                                            <p:cond delay="0"/>
                                          </p:stCondLst>
                                        </p:cTn>
                                        <p:tgtEl>
                                          <p:spTgt spid="251"/>
                                        </p:tgtEl>
                                        <p:attrNameLst>
                                          <p:attrName>style.visibility</p:attrName>
                                        </p:attrNameLst>
                                      </p:cBhvr>
                                      <p:to>
                                        <p:strVal val="visible"/>
                                      </p:to>
                                    </p:set>
                                  </p:childTnLst>
                                  <p:subTnLst>
                                    <p:audio>
                                      <p:cMediaNode>
                                        <p:cTn display="0" masterRel="sameClick">
                                          <p:stCondLst>
                                            <p:cond evt="begin" delay="0">
                                              <p:tn val="81"/>
                                            </p:cond>
                                          </p:stCondLst>
                                          <p:endCondLst>
                                            <p:cond evt="onStopAudio" delay="0">
                                              <p:tgtEl>
                                                <p:sldTgt/>
                                              </p:tgtEl>
                                            </p:cond>
                                          </p:endCondLst>
                                        </p:cTn>
                                        <p:tgtEl>
                                          <p:sndTgt r:embed="rId3" name="camera.wav"/>
                                        </p:tgtEl>
                                      </p:cMediaNode>
                                    </p:audio>
                                  </p:subTnLst>
                                </p:cTn>
                              </p:par>
                              <p:par>
                                <p:cTn id="83" presetID="1" presetClass="entr" presetSubtype="0" fill="hold" grpId="0" nodeType="withEffect">
                                  <p:stCondLst>
                                    <p:cond delay="0"/>
                                  </p:stCondLst>
                                  <p:childTnLst>
                                    <p:set>
                                      <p:cBhvr>
                                        <p:cTn id="84" dur="1" fill="hold">
                                          <p:stCondLst>
                                            <p:cond delay="0"/>
                                          </p:stCondLst>
                                        </p:cTn>
                                        <p:tgtEl>
                                          <p:spTgt spid="252"/>
                                        </p:tgtEl>
                                        <p:attrNameLst>
                                          <p:attrName>style.visibility</p:attrName>
                                        </p:attrNameLst>
                                      </p:cBhvr>
                                      <p:to>
                                        <p:strVal val="visible"/>
                                      </p:to>
                                    </p:set>
                                  </p:childTnLst>
                                  <p:subTnLst>
                                    <p:audio>
                                      <p:cMediaNode>
                                        <p:cTn display="0" masterRel="sameClick">
                                          <p:stCondLst>
                                            <p:cond evt="begin" delay="0">
                                              <p:tn val="83"/>
                                            </p:cond>
                                          </p:stCondLst>
                                          <p:endCondLst>
                                            <p:cond evt="onStopAudio" delay="0">
                                              <p:tgtEl>
                                                <p:sldTgt/>
                                              </p:tgtEl>
                                            </p:cond>
                                          </p:endCondLst>
                                        </p:cTn>
                                        <p:tgtEl>
                                          <p:sndTgt r:embed="rId3" name="camera.wav"/>
                                        </p:tgtEl>
                                      </p:cMediaNode>
                                    </p:audio>
                                  </p:subTnLst>
                                </p:cTn>
                              </p:par>
                              <p:par>
                                <p:cTn id="85" presetID="1" presetClass="entr" presetSubtype="0" fill="hold" grpId="0" nodeType="withEffect">
                                  <p:stCondLst>
                                    <p:cond delay="0"/>
                                  </p:stCondLst>
                                  <p:childTnLst>
                                    <p:set>
                                      <p:cBhvr>
                                        <p:cTn id="86" dur="1" fill="hold">
                                          <p:stCondLst>
                                            <p:cond delay="0"/>
                                          </p:stCondLst>
                                        </p:cTn>
                                        <p:tgtEl>
                                          <p:spTgt spid="253"/>
                                        </p:tgtEl>
                                        <p:attrNameLst>
                                          <p:attrName>style.visibility</p:attrName>
                                        </p:attrNameLst>
                                      </p:cBhvr>
                                      <p:to>
                                        <p:strVal val="visible"/>
                                      </p:to>
                                    </p:set>
                                  </p:childTnLst>
                                  <p:subTnLst>
                                    <p:audio>
                                      <p:cMediaNode>
                                        <p:cTn display="0" masterRel="sameClick">
                                          <p:stCondLst>
                                            <p:cond evt="begin" delay="0">
                                              <p:tn val="85"/>
                                            </p:cond>
                                          </p:stCondLst>
                                          <p:endCondLst>
                                            <p:cond evt="onStopAudio" delay="0">
                                              <p:tgtEl>
                                                <p:sldTgt/>
                                              </p:tgtEl>
                                            </p:cond>
                                          </p:endCondLst>
                                        </p:cTn>
                                        <p:tgtEl>
                                          <p:sndTgt r:embed="rId3" name="camera.wav"/>
                                        </p:tgtEl>
                                      </p:cMediaNode>
                                    </p:audio>
                                  </p:subTnLst>
                                </p:cTn>
                              </p:par>
                              <p:par>
                                <p:cTn id="87" presetID="1" presetClass="entr" presetSubtype="0" fill="hold" grpId="0" nodeType="withEffect">
                                  <p:stCondLst>
                                    <p:cond delay="0"/>
                                  </p:stCondLst>
                                  <p:childTnLst>
                                    <p:set>
                                      <p:cBhvr>
                                        <p:cTn id="88" dur="1" fill="hold">
                                          <p:stCondLst>
                                            <p:cond delay="0"/>
                                          </p:stCondLst>
                                        </p:cTn>
                                        <p:tgtEl>
                                          <p:spTgt spid="254"/>
                                        </p:tgtEl>
                                        <p:attrNameLst>
                                          <p:attrName>style.visibility</p:attrName>
                                        </p:attrNameLst>
                                      </p:cBhvr>
                                      <p:to>
                                        <p:strVal val="visible"/>
                                      </p:to>
                                    </p:set>
                                  </p:childTnLst>
                                  <p:subTnLst>
                                    <p:audio>
                                      <p:cMediaNode>
                                        <p:cTn display="0" masterRel="sameClick">
                                          <p:stCondLst>
                                            <p:cond evt="begin" delay="0">
                                              <p:tn val="87"/>
                                            </p:cond>
                                          </p:stCondLst>
                                          <p:endCondLst>
                                            <p:cond evt="onStopAudio" delay="0">
                                              <p:tgtEl>
                                                <p:sldTgt/>
                                              </p:tgtEl>
                                            </p:cond>
                                          </p:endCondLst>
                                        </p:cTn>
                                        <p:tgtEl>
                                          <p:sndTgt r:embed="rId3" name="camera.wav"/>
                                        </p:tgtEl>
                                      </p:cMediaNode>
                                    </p:audio>
                                  </p:subTnLst>
                                </p:cTn>
                              </p:par>
                              <p:par>
                                <p:cTn id="89" presetID="1" presetClass="entr" presetSubtype="0" fill="hold" grpId="0" nodeType="withEffect">
                                  <p:stCondLst>
                                    <p:cond delay="0"/>
                                  </p:stCondLst>
                                  <p:childTnLst>
                                    <p:set>
                                      <p:cBhvr>
                                        <p:cTn id="90" dur="1" fill="hold">
                                          <p:stCondLst>
                                            <p:cond delay="0"/>
                                          </p:stCondLst>
                                        </p:cTn>
                                        <p:tgtEl>
                                          <p:spTgt spid="255"/>
                                        </p:tgtEl>
                                        <p:attrNameLst>
                                          <p:attrName>style.visibility</p:attrName>
                                        </p:attrNameLst>
                                      </p:cBhvr>
                                      <p:to>
                                        <p:strVal val="visible"/>
                                      </p:to>
                                    </p:set>
                                  </p:childTnLst>
                                  <p:subTnLst>
                                    <p:audio>
                                      <p:cMediaNode>
                                        <p:cTn display="0" masterRel="sameClick">
                                          <p:stCondLst>
                                            <p:cond evt="begin" delay="0">
                                              <p:tn val="89"/>
                                            </p:cond>
                                          </p:stCondLst>
                                          <p:endCondLst>
                                            <p:cond evt="onStopAudio" delay="0">
                                              <p:tgtEl>
                                                <p:sldTgt/>
                                              </p:tgtEl>
                                            </p:cond>
                                          </p:endCondLst>
                                        </p:cTn>
                                        <p:tgtEl>
                                          <p:sndTgt r:embed="rId3" name="camera.wav"/>
                                        </p:tgtEl>
                                      </p:cMediaNode>
                                    </p:audio>
                                  </p:subTnLst>
                                </p:cTn>
                              </p:par>
                              <p:par>
                                <p:cTn id="91" presetID="1" presetClass="entr" presetSubtype="0" fill="hold" grpId="0" nodeType="withEffect">
                                  <p:stCondLst>
                                    <p:cond delay="0"/>
                                  </p:stCondLst>
                                  <p:childTnLst>
                                    <p:set>
                                      <p:cBhvr>
                                        <p:cTn id="92" dur="1" fill="hold">
                                          <p:stCondLst>
                                            <p:cond delay="0"/>
                                          </p:stCondLst>
                                        </p:cTn>
                                        <p:tgtEl>
                                          <p:spTgt spid="256"/>
                                        </p:tgtEl>
                                        <p:attrNameLst>
                                          <p:attrName>style.visibility</p:attrName>
                                        </p:attrNameLst>
                                      </p:cBhvr>
                                      <p:to>
                                        <p:strVal val="visible"/>
                                      </p:to>
                                    </p:set>
                                  </p:childTnLst>
                                  <p:subTnLst>
                                    <p:audio>
                                      <p:cMediaNode>
                                        <p:cTn display="0" masterRel="sameClick">
                                          <p:stCondLst>
                                            <p:cond evt="begin" delay="0">
                                              <p:tn val="91"/>
                                            </p:cond>
                                          </p:stCondLst>
                                          <p:endCondLst>
                                            <p:cond evt="onStopAudio" delay="0">
                                              <p:tgtEl>
                                                <p:sldTgt/>
                                              </p:tgtEl>
                                            </p:cond>
                                          </p:endCondLst>
                                        </p:cTn>
                                        <p:tgtEl>
                                          <p:sndTgt r:embed="rId3" name="camera.wav"/>
                                        </p:tgtEl>
                                      </p:cMediaNode>
                                    </p:audio>
                                  </p:subTnLst>
                                </p:cTn>
                              </p:par>
                              <p:par>
                                <p:cTn id="93" presetID="1" presetClass="entr" presetSubtype="0" fill="hold" grpId="0" nodeType="withEffect">
                                  <p:stCondLst>
                                    <p:cond delay="0"/>
                                  </p:stCondLst>
                                  <p:childTnLst>
                                    <p:set>
                                      <p:cBhvr>
                                        <p:cTn id="94" dur="1" fill="hold">
                                          <p:stCondLst>
                                            <p:cond delay="0"/>
                                          </p:stCondLst>
                                        </p:cTn>
                                        <p:tgtEl>
                                          <p:spTgt spid="257"/>
                                        </p:tgtEl>
                                        <p:attrNameLst>
                                          <p:attrName>style.visibility</p:attrName>
                                        </p:attrNameLst>
                                      </p:cBhvr>
                                      <p:to>
                                        <p:strVal val="visible"/>
                                      </p:to>
                                    </p:set>
                                  </p:childTnLst>
                                  <p:subTnLst>
                                    <p:audio>
                                      <p:cMediaNode>
                                        <p:cTn display="0" masterRel="sameClick">
                                          <p:stCondLst>
                                            <p:cond evt="begin" delay="0">
                                              <p:tn val="93"/>
                                            </p:cond>
                                          </p:stCondLst>
                                          <p:endCondLst>
                                            <p:cond evt="onStopAudio" delay="0">
                                              <p:tgtEl>
                                                <p:sldTgt/>
                                              </p:tgtEl>
                                            </p:cond>
                                          </p:endCondLst>
                                        </p:cTn>
                                        <p:tgtEl>
                                          <p:sndTgt r:embed="rId3" name="camera.wav"/>
                                        </p:tgtEl>
                                      </p:cMediaNode>
                                    </p:audio>
                                  </p:subTnLst>
                                </p:cTn>
                              </p:par>
                              <p:par>
                                <p:cTn id="95" presetID="1" presetClass="entr" presetSubtype="0" fill="hold" grpId="0" nodeType="withEffect">
                                  <p:stCondLst>
                                    <p:cond delay="0"/>
                                  </p:stCondLst>
                                  <p:childTnLst>
                                    <p:set>
                                      <p:cBhvr>
                                        <p:cTn id="96" dur="1" fill="hold">
                                          <p:stCondLst>
                                            <p:cond delay="0"/>
                                          </p:stCondLst>
                                        </p:cTn>
                                        <p:tgtEl>
                                          <p:spTgt spid="258"/>
                                        </p:tgtEl>
                                        <p:attrNameLst>
                                          <p:attrName>style.visibility</p:attrName>
                                        </p:attrNameLst>
                                      </p:cBhvr>
                                      <p:to>
                                        <p:strVal val="visible"/>
                                      </p:to>
                                    </p:set>
                                  </p:childTnLst>
                                  <p:subTnLst>
                                    <p:audio>
                                      <p:cMediaNode>
                                        <p:cTn display="0" masterRel="sameClick">
                                          <p:stCondLst>
                                            <p:cond evt="begin" delay="0">
                                              <p:tn val="95"/>
                                            </p:cond>
                                          </p:stCondLst>
                                          <p:endCondLst>
                                            <p:cond evt="onStopAudio" delay="0">
                                              <p:tgtEl>
                                                <p:sldTgt/>
                                              </p:tgtEl>
                                            </p:cond>
                                          </p:endCondLst>
                                        </p:cTn>
                                        <p:tgtEl>
                                          <p:sndTgt r:embed="rId3" name="camera.wav"/>
                                        </p:tgtEl>
                                      </p:cMediaNode>
                                    </p:audio>
                                  </p:subTnLst>
                                </p:cTn>
                              </p:par>
                              <p:par>
                                <p:cTn id="97" presetID="1" presetClass="entr" presetSubtype="0" fill="hold" grpId="0" nodeType="withEffect">
                                  <p:stCondLst>
                                    <p:cond delay="0"/>
                                  </p:stCondLst>
                                  <p:childTnLst>
                                    <p:set>
                                      <p:cBhvr>
                                        <p:cTn id="98" dur="1" fill="hold">
                                          <p:stCondLst>
                                            <p:cond delay="0"/>
                                          </p:stCondLst>
                                        </p:cTn>
                                        <p:tgtEl>
                                          <p:spTgt spid="259"/>
                                        </p:tgtEl>
                                        <p:attrNameLst>
                                          <p:attrName>style.visibility</p:attrName>
                                        </p:attrNameLst>
                                      </p:cBhvr>
                                      <p:to>
                                        <p:strVal val="visible"/>
                                      </p:to>
                                    </p:set>
                                  </p:childTnLst>
                                  <p:subTnLst>
                                    <p:audio>
                                      <p:cMediaNode>
                                        <p:cTn display="0" masterRel="sameClick">
                                          <p:stCondLst>
                                            <p:cond evt="begin" delay="0">
                                              <p:tn val="97"/>
                                            </p:cond>
                                          </p:stCondLst>
                                          <p:endCondLst>
                                            <p:cond evt="onStopAudio" delay="0">
                                              <p:tgtEl>
                                                <p:sldTgt/>
                                              </p:tgtEl>
                                            </p:cond>
                                          </p:endCondLst>
                                        </p:cTn>
                                        <p:tgtEl>
                                          <p:sndTgt r:embed="rId3" name="camera.wav"/>
                                        </p:tgtEl>
                                      </p:cMediaNode>
                                    </p:audio>
                                  </p:subTnLst>
                                </p:cTn>
                              </p:par>
                              <p:par>
                                <p:cTn id="99" presetID="1" presetClass="entr" presetSubtype="0" fill="hold" grpId="0" nodeType="withEffect">
                                  <p:stCondLst>
                                    <p:cond delay="0"/>
                                  </p:stCondLst>
                                  <p:childTnLst>
                                    <p:set>
                                      <p:cBhvr>
                                        <p:cTn id="100" dur="1" fill="hold">
                                          <p:stCondLst>
                                            <p:cond delay="0"/>
                                          </p:stCondLst>
                                        </p:cTn>
                                        <p:tgtEl>
                                          <p:spTgt spid="260"/>
                                        </p:tgtEl>
                                        <p:attrNameLst>
                                          <p:attrName>style.visibility</p:attrName>
                                        </p:attrNameLst>
                                      </p:cBhvr>
                                      <p:to>
                                        <p:strVal val="visible"/>
                                      </p:to>
                                    </p:set>
                                  </p:childTnLst>
                                  <p:subTnLst>
                                    <p:audio>
                                      <p:cMediaNode>
                                        <p:cTn display="0" masterRel="sameClick">
                                          <p:stCondLst>
                                            <p:cond evt="begin" delay="0">
                                              <p:tn val="99"/>
                                            </p:cond>
                                          </p:stCondLst>
                                          <p:endCondLst>
                                            <p:cond evt="onStopAudio" delay="0">
                                              <p:tgtEl>
                                                <p:sldTgt/>
                                              </p:tgtEl>
                                            </p:cond>
                                          </p:endCondLst>
                                        </p:cTn>
                                        <p:tgtEl>
                                          <p:sndTgt r:embed="rId3" name="camera.wav"/>
                                        </p:tgtEl>
                                      </p:cMediaNode>
                                    </p:audio>
                                  </p:subTnLst>
                                </p:cTn>
                              </p:par>
                              <p:par>
                                <p:cTn id="101" presetID="1" presetClass="entr" presetSubtype="0" fill="hold" grpId="0" nodeType="withEffect">
                                  <p:stCondLst>
                                    <p:cond delay="0"/>
                                  </p:stCondLst>
                                  <p:childTnLst>
                                    <p:set>
                                      <p:cBhvr>
                                        <p:cTn id="102" dur="1" fill="hold">
                                          <p:stCondLst>
                                            <p:cond delay="0"/>
                                          </p:stCondLst>
                                        </p:cTn>
                                        <p:tgtEl>
                                          <p:spTgt spid="261"/>
                                        </p:tgtEl>
                                        <p:attrNameLst>
                                          <p:attrName>style.visibility</p:attrName>
                                        </p:attrNameLst>
                                      </p:cBhvr>
                                      <p:to>
                                        <p:strVal val="visible"/>
                                      </p:to>
                                    </p:set>
                                  </p:childTnLst>
                                  <p:subTnLst>
                                    <p:audio>
                                      <p:cMediaNode>
                                        <p:cTn display="0" masterRel="sameClick">
                                          <p:stCondLst>
                                            <p:cond evt="begin" delay="0">
                                              <p:tn val="101"/>
                                            </p:cond>
                                          </p:stCondLst>
                                          <p:endCondLst>
                                            <p:cond evt="onStopAudio" delay="0">
                                              <p:tgtEl>
                                                <p:sldTgt/>
                                              </p:tgtEl>
                                            </p:cond>
                                          </p:endCondLst>
                                        </p:cTn>
                                        <p:tgtEl>
                                          <p:sndTgt r:embed="rId3" name="camera.wav"/>
                                        </p:tgtEl>
                                      </p:cMediaNode>
                                    </p:audio>
                                  </p:subTnLst>
                                </p:cTn>
                              </p:par>
                              <p:par>
                                <p:cTn id="103" presetID="1" presetClass="entr" presetSubtype="0" fill="hold" grpId="0" nodeType="withEffect">
                                  <p:stCondLst>
                                    <p:cond delay="0"/>
                                  </p:stCondLst>
                                  <p:childTnLst>
                                    <p:set>
                                      <p:cBhvr>
                                        <p:cTn id="104" dur="1" fill="hold">
                                          <p:stCondLst>
                                            <p:cond delay="0"/>
                                          </p:stCondLst>
                                        </p:cTn>
                                        <p:tgtEl>
                                          <p:spTgt spid="262"/>
                                        </p:tgtEl>
                                        <p:attrNameLst>
                                          <p:attrName>style.visibility</p:attrName>
                                        </p:attrNameLst>
                                      </p:cBhvr>
                                      <p:to>
                                        <p:strVal val="visible"/>
                                      </p:to>
                                    </p:set>
                                  </p:childTnLst>
                                  <p:subTnLst>
                                    <p:audio>
                                      <p:cMediaNode>
                                        <p:cTn display="0" masterRel="sameClick">
                                          <p:stCondLst>
                                            <p:cond evt="begin" delay="0">
                                              <p:tn val="103"/>
                                            </p:cond>
                                          </p:stCondLst>
                                          <p:endCondLst>
                                            <p:cond evt="onStopAudio" delay="0">
                                              <p:tgtEl>
                                                <p:sldTgt/>
                                              </p:tgtEl>
                                            </p:cond>
                                          </p:endCondLst>
                                        </p:cTn>
                                        <p:tgtEl>
                                          <p:sndTgt r:embed="rId3" name="camera.wav"/>
                                        </p:tgtEl>
                                      </p:cMediaNode>
                                    </p:audio>
                                  </p:subTnLst>
                                </p:cTn>
                              </p:par>
                              <p:par>
                                <p:cTn id="105" presetID="1" presetClass="entr" presetSubtype="0" fill="hold" grpId="0" nodeType="withEffect">
                                  <p:stCondLst>
                                    <p:cond delay="0"/>
                                  </p:stCondLst>
                                  <p:childTnLst>
                                    <p:set>
                                      <p:cBhvr>
                                        <p:cTn id="106" dur="1" fill="hold">
                                          <p:stCondLst>
                                            <p:cond delay="0"/>
                                          </p:stCondLst>
                                        </p:cTn>
                                        <p:tgtEl>
                                          <p:spTgt spid="263"/>
                                        </p:tgtEl>
                                        <p:attrNameLst>
                                          <p:attrName>style.visibility</p:attrName>
                                        </p:attrNameLst>
                                      </p:cBhvr>
                                      <p:to>
                                        <p:strVal val="visible"/>
                                      </p:to>
                                    </p:set>
                                  </p:childTnLst>
                                  <p:subTnLst>
                                    <p:audio>
                                      <p:cMediaNode>
                                        <p:cTn display="0" masterRel="sameClick">
                                          <p:stCondLst>
                                            <p:cond evt="begin" delay="0">
                                              <p:tn val="105"/>
                                            </p:cond>
                                          </p:stCondLst>
                                          <p:endCondLst>
                                            <p:cond evt="onStopAudio" delay="0">
                                              <p:tgtEl>
                                                <p:sldTgt/>
                                              </p:tgtEl>
                                            </p:cond>
                                          </p:endCondLst>
                                        </p:cTn>
                                        <p:tgtEl>
                                          <p:sndTgt r:embed="rId3" name="camera.wav"/>
                                        </p:tgtEl>
                                      </p:cMediaNode>
                                    </p:audio>
                                  </p:subTnLst>
                                </p:cTn>
                              </p:par>
                              <p:par>
                                <p:cTn id="107" presetID="1" presetClass="entr" presetSubtype="0" fill="hold" grpId="0" nodeType="withEffect">
                                  <p:stCondLst>
                                    <p:cond delay="0"/>
                                  </p:stCondLst>
                                  <p:childTnLst>
                                    <p:set>
                                      <p:cBhvr>
                                        <p:cTn id="108" dur="1" fill="hold">
                                          <p:stCondLst>
                                            <p:cond delay="0"/>
                                          </p:stCondLst>
                                        </p:cTn>
                                        <p:tgtEl>
                                          <p:spTgt spid="264"/>
                                        </p:tgtEl>
                                        <p:attrNameLst>
                                          <p:attrName>style.visibility</p:attrName>
                                        </p:attrNameLst>
                                      </p:cBhvr>
                                      <p:to>
                                        <p:strVal val="visible"/>
                                      </p:to>
                                    </p:set>
                                  </p:childTnLst>
                                  <p:subTnLst>
                                    <p:audio>
                                      <p:cMediaNode>
                                        <p:cTn display="0" masterRel="sameClick">
                                          <p:stCondLst>
                                            <p:cond evt="begin" delay="0">
                                              <p:tn val="107"/>
                                            </p:cond>
                                          </p:stCondLst>
                                          <p:endCondLst>
                                            <p:cond evt="onStopAudio" delay="0">
                                              <p:tgtEl>
                                                <p:sldTgt/>
                                              </p:tgtEl>
                                            </p:cond>
                                          </p:endCondLst>
                                        </p:cTn>
                                        <p:tgtEl>
                                          <p:sndTgt r:embed="rId3" name="camera.wav"/>
                                        </p:tgtEl>
                                      </p:cMediaNode>
                                    </p:audio>
                                  </p:subTnLst>
                                </p:cTn>
                              </p:par>
                              <p:par>
                                <p:cTn id="109" presetID="1" presetClass="entr" presetSubtype="0" fill="hold" grpId="0" nodeType="withEffect">
                                  <p:stCondLst>
                                    <p:cond delay="0"/>
                                  </p:stCondLst>
                                  <p:childTnLst>
                                    <p:set>
                                      <p:cBhvr>
                                        <p:cTn id="110" dur="1" fill="hold">
                                          <p:stCondLst>
                                            <p:cond delay="0"/>
                                          </p:stCondLst>
                                        </p:cTn>
                                        <p:tgtEl>
                                          <p:spTgt spid="265"/>
                                        </p:tgtEl>
                                        <p:attrNameLst>
                                          <p:attrName>style.visibility</p:attrName>
                                        </p:attrNameLst>
                                      </p:cBhvr>
                                      <p:to>
                                        <p:strVal val="visible"/>
                                      </p:to>
                                    </p:set>
                                  </p:childTnLst>
                                  <p:subTnLst>
                                    <p:audio>
                                      <p:cMediaNode>
                                        <p:cTn display="0" masterRel="sameClick">
                                          <p:stCondLst>
                                            <p:cond evt="begin" delay="0">
                                              <p:tn val="109"/>
                                            </p:cond>
                                          </p:stCondLst>
                                          <p:endCondLst>
                                            <p:cond evt="onStopAudio" delay="0">
                                              <p:tgtEl>
                                                <p:sldTgt/>
                                              </p:tgtEl>
                                            </p:cond>
                                          </p:endCondLst>
                                        </p:cTn>
                                        <p:tgtEl>
                                          <p:sndTgt r:embed="rId3" name="camera.wav"/>
                                        </p:tgtEl>
                                      </p:cMediaNode>
                                    </p:audio>
                                  </p:subTnLst>
                                </p:cTn>
                              </p:par>
                              <p:par>
                                <p:cTn id="111" presetID="1" presetClass="entr" presetSubtype="0" fill="hold" grpId="0" nodeType="withEffect">
                                  <p:stCondLst>
                                    <p:cond delay="0"/>
                                  </p:stCondLst>
                                  <p:childTnLst>
                                    <p:set>
                                      <p:cBhvr>
                                        <p:cTn id="112" dur="1" fill="hold">
                                          <p:stCondLst>
                                            <p:cond delay="0"/>
                                          </p:stCondLst>
                                        </p:cTn>
                                        <p:tgtEl>
                                          <p:spTgt spid="266"/>
                                        </p:tgtEl>
                                        <p:attrNameLst>
                                          <p:attrName>style.visibility</p:attrName>
                                        </p:attrNameLst>
                                      </p:cBhvr>
                                      <p:to>
                                        <p:strVal val="visible"/>
                                      </p:to>
                                    </p:set>
                                  </p:childTnLst>
                                  <p:subTnLst>
                                    <p:audio>
                                      <p:cMediaNode>
                                        <p:cTn display="0" masterRel="sameClick">
                                          <p:stCondLst>
                                            <p:cond evt="begin" delay="0">
                                              <p:tn val="111"/>
                                            </p:cond>
                                          </p:stCondLst>
                                          <p:endCondLst>
                                            <p:cond evt="onStopAudio" delay="0">
                                              <p:tgtEl>
                                                <p:sldTgt/>
                                              </p:tgtEl>
                                            </p:cond>
                                          </p:endCondLst>
                                        </p:cTn>
                                        <p:tgtEl>
                                          <p:sndTgt r:embed="rId3" name="camera.wav"/>
                                        </p:tgtEl>
                                      </p:cMediaNode>
                                    </p:audio>
                                  </p:subTnLst>
                                </p:cTn>
                              </p:par>
                              <p:par>
                                <p:cTn id="113" presetID="1" presetClass="entr" presetSubtype="0" fill="hold" grpId="0" nodeType="withEffect">
                                  <p:stCondLst>
                                    <p:cond delay="0"/>
                                  </p:stCondLst>
                                  <p:childTnLst>
                                    <p:set>
                                      <p:cBhvr>
                                        <p:cTn id="114" dur="1" fill="hold">
                                          <p:stCondLst>
                                            <p:cond delay="0"/>
                                          </p:stCondLst>
                                        </p:cTn>
                                        <p:tgtEl>
                                          <p:spTgt spid="267"/>
                                        </p:tgtEl>
                                        <p:attrNameLst>
                                          <p:attrName>style.visibility</p:attrName>
                                        </p:attrNameLst>
                                      </p:cBhvr>
                                      <p:to>
                                        <p:strVal val="visible"/>
                                      </p:to>
                                    </p:set>
                                  </p:childTnLst>
                                  <p:subTnLst>
                                    <p:audio>
                                      <p:cMediaNode>
                                        <p:cTn display="0" masterRel="sameClick">
                                          <p:stCondLst>
                                            <p:cond evt="begin" delay="0">
                                              <p:tn val="113"/>
                                            </p:cond>
                                          </p:stCondLst>
                                          <p:endCondLst>
                                            <p:cond evt="onStopAudio" delay="0">
                                              <p:tgtEl>
                                                <p:sldTgt/>
                                              </p:tgtEl>
                                            </p:cond>
                                          </p:endCondLst>
                                        </p:cTn>
                                        <p:tgtEl>
                                          <p:sndTgt r:embed="rId3" name="camera.wav"/>
                                        </p:tgtEl>
                                      </p:cMediaNode>
                                    </p:audio>
                                  </p:subTnLst>
                                </p:cTn>
                              </p:par>
                              <p:par>
                                <p:cTn id="115" presetID="1" presetClass="entr" presetSubtype="0" fill="hold" grpId="0" nodeType="withEffect">
                                  <p:stCondLst>
                                    <p:cond delay="0"/>
                                  </p:stCondLst>
                                  <p:childTnLst>
                                    <p:set>
                                      <p:cBhvr>
                                        <p:cTn id="116" dur="1" fill="hold">
                                          <p:stCondLst>
                                            <p:cond delay="0"/>
                                          </p:stCondLst>
                                        </p:cTn>
                                        <p:tgtEl>
                                          <p:spTgt spid="268"/>
                                        </p:tgtEl>
                                        <p:attrNameLst>
                                          <p:attrName>style.visibility</p:attrName>
                                        </p:attrNameLst>
                                      </p:cBhvr>
                                      <p:to>
                                        <p:strVal val="visible"/>
                                      </p:to>
                                    </p:set>
                                  </p:childTnLst>
                                  <p:subTnLst>
                                    <p:audio>
                                      <p:cMediaNode>
                                        <p:cTn display="0" masterRel="sameClick">
                                          <p:stCondLst>
                                            <p:cond evt="begin" delay="0">
                                              <p:tn val="115"/>
                                            </p:cond>
                                          </p:stCondLst>
                                          <p:endCondLst>
                                            <p:cond evt="onStopAudio" delay="0">
                                              <p:tgtEl>
                                                <p:sldTgt/>
                                              </p:tgtEl>
                                            </p:cond>
                                          </p:endCondLst>
                                        </p:cTn>
                                        <p:tgtEl>
                                          <p:sndTgt r:embed="rId3" name="camera.wav"/>
                                        </p:tgtEl>
                                      </p:cMediaNode>
                                    </p:audio>
                                  </p:subTnLst>
                                </p:cTn>
                              </p:par>
                              <p:par>
                                <p:cTn id="117" presetID="1" presetClass="entr" presetSubtype="0" fill="hold" grpId="0" nodeType="withEffect">
                                  <p:stCondLst>
                                    <p:cond delay="0"/>
                                  </p:stCondLst>
                                  <p:childTnLst>
                                    <p:set>
                                      <p:cBhvr>
                                        <p:cTn id="118" dur="1" fill="hold">
                                          <p:stCondLst>
                                            <p:cond delay="0"/>
                                          </p:stCondLst>
                                        </p:cTn>
                                        <p:tgtEl>
                                          <p:spTgt spid="269"/>
                                        </p:tgtEl>
                                        <p:attrNameLst>
                                          <p:attrName>style.visibility</p:attrName>
                                        </p:attrNameLst>
                                      </p:cBhvr>
                                      <p:to>
                                        <p:strVal val="visible"/>
                                      </p:to>
                                    </p:set>
                                  </p:childTnLst>
                                  <p:subTnLst>
                                    <p:audio>
                                      <p:cMediaNode>
                                        <p:cTn display="0" masterRel="sameClick">
                                          <p:stCondLst>
                                            <p:cond evt="begin" delay="0">
                                              <p:tn val="117"/>
                                            </p:cond>
                                          </p:stCondLst>
                                          <p:endCondLst>
                                            <p:cond evt="onStopAudio" delay="0">
                                              <p:tgtEl>
                                                <p:sldTgt/>
                                              </p:tgtEl>
                                            </p:cond>
                                          </p:endCondLst>
                                        </p:cTn>
                                        <p:tgtEl>
                                          <p:sndTgt r:embed="rId3" name="camera.wav"/>
                                        </p:tgtEl>
                                      </p:cMediaNode>
                                    </p:audio>
                                  </p:subTnLst>
                                </p:cTn>
                              </p:par>
                              <p:par>
                                <p:cTn id="119" presetID="1" presetClass="entr" presetSubtype="0" fill="hold" grpId="0" nodeType="withEffect">
                                  <p:stCondLst>
                                    <p:cond delay="0"/>
                                  </p:stCondLst>
                                  <p:childTnLst>
                                    <p:set>
                                      <p:cBhvr>
                                        <p:cTn id="120" dur="1" fill="hold">
                                          <p:stCondLst>
                                            <p:cond delay="0"/>
                                          </p:stCondLst>
                                        </p:cTn>
                                        <p:tgtEl>
                                          <p:spTgt spid="270"/>
                                        </p:tgtEl>
                                        <p:attrNameLst>
                                          <p:attrName>style.visibility</p:attrName>
                                        </p:attrNameLst>
                                      </p:cBhvr>
                                      <p:to>
                                        <p:strVal val="visible"/>
                                      </p:to>
                                    </p:set>
                                  </p:childTnLst>
                                  <p:subTnLst>
                                    <p:audio>
                                      <p:cMediaNode>
                                        <p:cTn display="0" masterRel="sameClick">
                                          <p:stCondLst>
                                            <p:cond evt="begin" delay="0">
                                              <p:tn val="119"/>
                                            </p:cond>
                                          </p:stCondLst>
                                          <p:endCondLst>
                                            <p:cond evt="onStopAudio" delay="0">
                                              <p:tgtEl>
                                                <p:sldTgt/>
                                              </p:tgtEl>
                                            </p:cond>
                                          </p:endCondLst>
                                        </p:cTn>
                                        <p:tgtEl>
                                          <p:sndTgt r:embed="rId3" name="camera.wav"/>
                                        </p:tgtEl>
                                      </p:cMediaNode>
                                    </p:audio>
                                  </p:subTnLst>
                                </p:cTn>
                              </p:par>
                              <p:par>
                                <p:cTn id="121" presetID="1" presetClass="entr" presetSubtype="0" fill="hold" grpId="0" nodeType="withEffect">
                                  <p:stCondLst>
                                    <p:cond delay="0"/>
                                  </p:stCondLst>
                                  <p:childTnLst>
                                    <p:set>
                                      <p:cBhvr>
                                        <p:cTn id="122" dur="1" fill="hold">
                                          <p:stCondLst>
                                            <p:cond delay="0"/>
                                          </p:stCondLst>
                                        </p:cTn>
                                        <p:tgtEl>
                                          <p:spTgt spid="271"/>
                                        </p:tgtEl>
                                        <p:attrNameLst>
                                          <p:attrName>style.visibility</p:attrName>
                                        </p:attrNameLst>
                                      </p:cBhvr>
                                      <p:to>
                                        <p:strVal val="visible"/>
                                      </p:to>
                                    </p:set>
                                  </p:childTnLst>
                                  <p:subTnLst>
                                    <p:audio>
                                      <p:cMediaNode>
                                        <p:cTn display="0" masterRel="sameClick">
                                          <p:stCondLst>
                                            <p:cond evt="begin" delay="0">
                                              <p:tn val="121"/>
                                            </p:cond>
                                          </p:stCondLst>
                                          <p:endCondLst>
                                            <p:cond evt="onStopAudio" delay="0">
                                              <p:tgtEl>
                                                <p:sldTgt/>
                                              </p:tgtEl>
                                            </p:cond>
                                          </p:endCondLst>
                                        </p:cTn>
                                        <p:tgtEl>
                                          <p:sndTgt r:embed="rId3" name="camera.wav"/>
                                        </p:tgtEl>
                                      </p:cMediaNode>
                                    </p:audio>
                                  </p:subTnLst>
                                </p:cTn>
                              </p:par>
                              <p:par>
                                <p:cTn id="123" presetID="1" presetClass="entr" presetSubtype="0" fill="hold" grpId="0" nodeType="withEffect">
                                  <p:stCondLst>
                                    <p:cond delay="0"/>
                                  </p:stCondLst>
                                  <p:childTnLst>
                                    <p:set>
                                      <p:cBhvr>
                                        <p:cTn id="124" dur="1" fill="hold">
                                          <p:stCondLst>
                                            <p:cond delay="0"/>
                                          </p:stCondLst>
                                        </p:cTn>
                                        <p:tgtEl>
                                          <p:spTgt spid="272"/>
                                        </p:tgtEl>
                                        <p:attrNameLst>
                                          <p:attrName>style.visibility</p:attrName>
                                        </p:attrNameLst>
                                      </p:cBhvr>
                                      <p:to>
                                        <p:strVal val="visible"/>
                                      </p:to>
                                    </p:set>
                                  </p:childTnLst>
                                  <p:subTnLst>
                                    <p:audio>
                                      <p:cMediaNode>
                                        <p:cTn display="0" masterRel="sameClick">
                                          <p:stCondLst>
                                            <p:cond evt="begin" delay="0">
                                              <p:tn val="123"/>
                                            </p:cond>
                                          </p:stCondLst>
                                          <p:endCondLst>
                                            <p:cond evt="onStopAudio" delay="0">
                                              <p:tgtEl>
                                                <p:sldTgt/>
                                              </p:tgtEl>
                                            </p:cond>
                                          </p:endCondLst>
                                        </p:cTn>
                                        <p:tgtEl>
                                          <p:sndTgt r:embed="rId3" name="camera.wav"/>
                                        </p:tgtEl>
                                      </p:cMediaNode>
                                    </p:audio>
                                  </p:subTnLst>
                                </p:cTn>
                              </p:par>
                              <p:par>
                                <p:cTn id="125" presetID="1" presetClass="entr" presetSubtype="0" fill="hold" grpId="0" nodeType="withEffect">
                                  <p:stCondLst>
                                    <p:cond delay="0"/>
                                  </p:stCondLst>
                                  <p:childTnLst>
                                    <p:set>
                                      <p:cBhvr>
                                        <p:cTn id="126" dur="1" fill="hold">
                                          <p:stCondLst>
                                            <p:cond delay="0"/>
                                          </p:stCondLst>
                                        </p:cTn>
                                        <p:tgtEl>
                                          <p:spTgt spid="273"/>
                                        </p:tgtEl>
                                        <p:attrNameLst>
                                          <p:attrName>style.visibility</p:attrName>
                                        </p:attrNameLst>
                                      </p:cBhvr>
                                      <p:to>
                                        <p:strVal val="visible"/>
                                      </p:to>
                                    </p:set>
                                  </p:childTnLst>
                                  <p:subTnLst>
                                    <p:audio>
                                      <p:cMediaNode>
                                        <p:cTn display="0" masterRel="sameClick">
                                          <p:stCondLst>
                                            <p:cond evt="begin" delay="0">
                                              <p:tn val="125"/>
                                            </p:cond>
                                          </p:stCondLst>
                                          <p:endCondLst>
                                            <p:cond evt="onStopAudio" delay="0">
                                              <p:tgtEl>
                                                <p:sldTgt/>
                                              </p:tgtEl>
                                            </p:cond>
                                          </p:endCondLst>
                                        </p:cTn>
                                        <p:tgtEl>
                                          <p:sndTgt r:embed="rId3" name="camera.wav"/>
                                        </p:tgtEl>
                                      </p:cMediaNode>
                                    </p:audio>
                                  </p:subTnLst>
                                </p:cTn>
                              </p:par>
                              <p:par>
                                <p:cTn id="127" presetID="1" presetClass="entr" presetSubtype="0" fill="hold" grpId="0" nodeType="withEffect">
                                  <p:stCondLst>
                                    <p:cond delay="0"/>
                                  </p:stCondLst>
                                  <p:childTnLst>
                                    <p:set>
                                      <p:cBhvr>
                                        <p:cTn id="128" dur="1" fill="hold">
                                          <p:stCondLst>
                                            <p:cond delay="0"/>
                                          </p:stCondLst>
                                        </p:cTn>
                                        <p:tgtEl>
                                          <p:spTgt spid="274"/>
                                        </p:tgtEl>
                                        <p:attrNameLst>
                                          <p:attrName>style.visibility</p:attrName>
                                        </p:attrNameLst>
                                      </p:cBhvr>
                                      <p:to>
                                        <p:strVal val="visible"/>
                                      </p:to>
                                    </p:set>
                                  </p:childTnLst>
                                  <p:subTnLst>
                                    <p:audio>
                                      <p:cMediaNode>
                                        <p:cTn display="0" masterRel="sameClick">
                                          <p:stCondLst>
                                            <p:cond evt="begin" delay="0">
                                              <p:tn val="127"/>
                                            </p:cond>
                                          </p:stCondLst>
                                          <p:endCondLst>
                                            <p:cond evt="onStopAudio" delay="0">
                                              <p:tgtEl>
                                                <p:sldTgt/>
                                              </p:tgtEl>
                                            </p:cond>
                                          </p:endCondLst>
                                        </p:cTn>
                                        <p:tgtEl>
                                          <p:sndTgt r:embed="rId3" name="camera.wav"/>
                                        </p:tgtEl>
                                      </p:cMediaNode>
                                    </p:audio>
                                  </p:subTnLst>
                                </p:cTn>
                              </p:par>
                              <p:par>
                                <p:cTn id="129" presetID="1" presetClass="entr" presetSubtype="0" fill="hold" grpId="0" nodeType="withEffect">
                                  <p:stCondLst>
                                    <p:cond delay="0"/>
                                  </p:stCondLst>
                                  <p:childTnLst>
                                    <p:set>
                                      <p:cBhvr>
                                        <p:cTn id="130" dur="1" fill="hold">
                                          <p:stCondLst>
                                            <p:cond delay="0"/>
                                          </p:stCondLst>
                                        </p:cTn>
                                        <p:tgtEl>
                                          <p:spTgt spid="275"/>
                                        </p:tgtEl>
                                        <p:attrNameLst>
                                          <p:attrName>style.visibility</p:attrName>
                                        </p:attrNameLst>
                                      </p:cBhvr>
                                      <p:to>
                                        <p:strVal val="visible"/>
                                      </p:to>
                                    </p:set>
                                  </p:childTnLst>
                                  <p:subTnLst>
                                    <p:audio>
                                      <p:cMediaNode>
                                        <p:cTn display="0" masterRel="sameClick">
                                          <p:stCondLst>
                                            <p:cond evt="begin" delay="0">
                                              <p:tn val="129"/>
                                            </p:cond>
                                          </p:stCondLst>
                                          <p:endCondLst>
                                            <p:cond evt="onStopAudio" delay="0">
                                              <p:tgtEl>
                                                <p:sldTgt/>
                                              </p:tgtEl>
                                            </p:cond>
                                          </p:endCondLst>
                                        </p:cTn>
                                        <p:tgtEl>
                                          <p:sndTgt r:embed="rId3" name="camera.wav"/>
                                        </p:tgtEl>
                                      </p:cMediaNode>
                                    </p:audio>
                                  </p:subTnLst>
                                </p:cTn>
                              </p:par>
                              <p:par>
                                <p:cTn id="131" presetID="1" presetClass="entr" presetSubtype="0" fill="hold" grpId="0" nodeType="withEffect">
                                  <p:stCondLst>
                                    <p:cond delay="0"/>
                                  </p:stCondLst>
                                  <p:childTnLst>
                                    <p:set>
                                      <p:cBhvr>
                                        <p:cTn id="132" dur="1" fill="hold">
                                          <p:stCondLst>
                                            <p:cond delay="0"/>
                                          </p:stCondLst>
                                        </p:cTn>
                                        <p:tgtEl>
                                          <p:spTgt spid="276"/>
                                        </p:tgtEl>
                                        <p:attrNameLst>
                                          <p:attrName>style.visibility</p:attrName>
                                        </p:attrNameLst>
                                      </p:cBhvr>
                                      <p:to>
                                        <p:strVal val="visible"/>
                                      </p:to>
                                    </p:set>
                                  </p:childTnLst>
                                  <p:subTnLst>
                                    <p:audio>
                                      <p:cMediaNode>
                                        <p:cTn display="0" masterRel="sameClick">
                                          <p:stCondLst>
                                            <p:cond evt="begin" delay="0">
                                              <p:tn val="131"/>
                                            </p:cond>
                                          </p:stCondLst>
                                          <p:endCondLst>
                                            <p:cond evt="onStopAudio" delay="0">
                                              <p:tgtEl>
                                                <p:sldTgt/>
                                              </p:tgtEl>
                                            </p:cond>
                                          </p:endCondLst>
                                        </p:cTn>
                                        <p:tgtEl>
                                          <p:sndTgt r:embed="rId3" name="camera.wav"/>
                                        </p:tgtEl>
                                      </p:cMediaNode>
                                    </p:audio>
                                  </p:subTnLst>
                                </p:cTn>
                              </p:par>
                              <p:par>
                                <p:cTn id="133" presetID="1" presetClass="entr" presetSubtype="0" fill="hold" grpId="0" nodeType="withEffect">
                                  <p:stCondLst>
                                    <p:cond delay="0"/>
                                  </p:stCondLst>
                                  <p:childTnLst>
                                    <p:set>
                                      <p:cBhvr>
                                        <p:cTn id="134" dur="1" fill="hold">
                                          <p:stCondLst>
                                            <p:cond delay="0"/>
                                          </p:stCondLst>
                                        </p:cTn>
                                        <p:tgtEl>
                                          <p:spTgt spid="277"/>
                                        </p:tgtEl>
                                        <p:attrNameLst>
                                          <p:attrName>style.visibility</p:attrName>
                                        </p:attrNameLst>
                                      </p:cBhvr>
                                      <p:to>
                                        <p:strVal val="visible"/>
                                      </p:to>
                                    </p:set>
                                  </p:childTnLst>
                                  <p:subTnLst>
                                    <p:audio>
                                      <p:cMediaNode>
                                        <p:cTn display="0" masterRel="sameClick">
                                          <p:stCondLst>
                                            <p:cond evt="begin" delay="0">
                                              <p:tn val="133"/>
                                            </p:cond>
                                          </p:stCondLst>
                                          <p:endCondLst>
                                            <p:cond evt="onStopAudio" delay="0">
                                              <p:tgtEl>
                                                <p:sldTgt/>
                                              </p:tgtEl>
                                            </p:cond>
                                          </p:endCondLst>
                                        </p:cTn>
                                        <p:tgtEl>
                                          <p:sndTgt r:embed="rId3" name="camera.wav"/>
                                        </p:tgtEl>
                                      </p:cMediaNode>
                                    </p:audio>
                                  </p:subTnLst>
                                </p:cTn>
                              </p:par>
                              <p:par>
                                <p:cTn id="135" presetID="1" presetClass="entr" presetSubtype="0" fill="hold" grpId="0" nodeType="withEffect">
                                  <p:stCondLst>
                                    <p:cond delay="0"/>
                                  </p:stCondLst>
                                  <p:childTnLst>
                                    <p:set>
                                      <p:cBhvr>
                                        <p:cTn id="136" dur="1" fill="hold">
                                          <p:stCondLst>
                                            <p:cond delay="0"/>
                                          </p:stCondLst>
                                        </p:cTn>
                                        <p:tgtEl>
                                          <p:spTgt spid="278"/>
                                        </p:tgtEl>
                                        <p:attrNameLst>
                                          <p:attrName>style.visibility</p:attrName>
                                        </p:attrNameLst>
                                      </p:cBhvr>
                                      <p:to>
                                        <p:strVal val="visible"/>
                                      </p:to>
                                    </p:set>
                                  </p:childTnLst>
                                  <p:subTnLst>
                                    <p:audio>
                                      <p:cMediaNode>
                                        <p:cTn display="0" masterRel="sameClick">
                                          <p:stCondLst>
                                            <p:cond evt="begin" delay="0">
                                              <p:tn val="135"/>
                                            </p:cond>
                                          </p:stCondLst>
                                          <p:endCondLst>
                                            <p:cond evt="onStopAudio" delay="0">
                                              <p:tgtEl>
                                                <p:sldTgt/>
                                              </p:tgtEl>
                                            </p:cond>
                                          </p:endCondLst>
                                        </p:cTn>
                                        <p:tgtEl>
                                          <p:sndTgt r:embed="rId3" name="camera.wav"/>
                                        </p:tgtEl>
                                      </p:cMediaNode>
                                    </p:audio>
                                  </p:subTnLst>
                                </p:cTn>
                              </p:par>
                              <p:par>
                                <p:cTn id="137" presetID="1" presetClass="entr" presetSubtype="0" fill="hold" grpId="0" nodeType="withEffect">
                                  <p:stCondLst>
                                    <p:cond delay="0"/>
                                  </p:stCondLst>
                                  <p:childTnLst>
                                    <p:set>
                                      <p:cBhvr>
                                        <p:cTn id="138" dur="1" fill="hold">
                                          <p:stCondLst>
                                            <p:cond delay="0"/>
                                          </p:stCondLst>
                                        </p:cTn>
                                        <p:tgtEl>
                                          <p:spTgt spid="279"/>
                                        </p:tgtEl>
                                        <p:attrNameLst>
                                          <p:attrName>style.visibility</p:attrName>
                                        </p:attrNameLst>
                                      </p:cBhvr>
                                      <p:to>
                                        <p:strVal val="visible"/>
                                      </p:to>
                                    </p:set>
                                  </p:childTnLst>
                                  <p:subTnLst>
                                    <p:audio>
                                      <p:cMediaNode>
                                        <p:cTn display="0" masterRel="sameClick">
                                          <p:stCondLst>
                                            <p:cond evt="begin" delay="0">
                                              <p:tn val="137"/>
                                            </p:cond>
                                          </p:stCondLst>
                                          <p:endCondLst>
                                            <p:cond evt="onStopAudio" delay="0">
                                              <p:tgtEl>
                                                <p:sldTgt/>
                                              </p:tgtEl>
                                            </p:cond>
                                          </p:endCondLst>
                                        </p:cTn>
                                        <p:tgtEl>
                                          <p:sndTgt r:embed="rId3" name="camera.wav"/>
                                        </p:tgtEl>
                                      </p:cMediaNode>
                                    </p:audio>
                                  </p:subTnLst>
                                </p:cTn>
                              </p:par>
                              <p:par>
                                <p:cTn id="139" presetID="1" presetClass="entr" presetSubtype="0" fill="hold" grpId="0" nodeType="withEffect">
                                  <p:stCondLst>
                                    <p:cond delay="0"/>
                                  </p:stCondLst>
                                  <p:childTnLst>
                                    <p:set>
                                      <p:cBhvr>
                                        <p:cTn id="140" dur="1" fill="hold">
                                          <p:stCondLst>
                                            <p:cond delay="0"/>
                                          </p:stCondLst>
                                        </p:cTn>
                                        <p:tgtEl>
                                          <p:spTgt spid="280"/>
                                        </p:tgtEl>
                                        <p:attrNameLst>
                                          <p:attrName>style.visibility</p:attrName>
                                        </p:attrNameLst>
                                      </p:cBhvr>
                                      <p:to>
                                        <p:strVal val="visible"/>
                                      </p:to>
                                    </p:set>
                                  </p:childTnLst>
                                  <p:subTnLst>
                                    <p:audio>
                                      <p:cMediaNode>
                                        <p:cTn display="0" masterRel="sameClick">
                                          <p:stCondLst>
                                            <p:cond evt="begin" delay="0">
                                              <p:tn val="139"/>
                                            </p:cond>
                                          </p:stCondLst>
                                          <p:endCondLst>
                                            <p:cond evt="onStopAudio" delay="0">
                                              <p:tgtEl>
                                                <p:sldTgt/>
                                              </p:tgtEl>
                                            </p:cond>
                                          </p:endCondLst>
                                        </p:cTn>
                                        <p:tgtEl>
                                          <p:sndTgt r:embed="rId3" name="camera.wav"/>
                                        </p:tgtEl>
                                      </p:cMediaNode>
                                    </p:audio>
                                  </p:subTnLst>
                                </p:cTn>
                              </p:par>
                              <p:par>
                                <p:cTn id="141" presetID="1" presetClass="entr" presetSubtype="0" fill="hold" grpId="0" nodeType="withEffect">
                                  <p:stCondLst>
                                    <p:cond delay="0"/>
                                  </p:stCondLst>
                                  <p:childTnLst>
                                    <p:set>
                                      <p:cBhvr>
                                        <p:cTn id="142" dur="1" fill="hold">
                                          <p:stCondLst>
                                            <p:cond delay="0"/>
                                          </p:stCondLst>
                                        </p:cTn>
                                        <p:tgtEl>
                                          <p:spTgt spid="281"/>
                                        </p:tgtEl>
                                        <p:attrNameLst>
                                          <p:attrName>style.visibility</p:attrName>
                                        </p:attrNameLst>
                                      </p:cBhvr>
                                      <p:to>
                                        <p:strVal val="visible"/>
                                      </p:to>
                                    </p:set>
                                  </p:childTnLst>
                                  <p:subTnLst>
                                    <p:audio>
                                      <p:cMediaNode>
                                        <p:cTn display="0" masterRel="sameClick">
                                          <p:stCondLst>
                                            <p:cond evt="begin" delay="0">
                                              <p:tn val="141"/>
                                            </p:cond>
                                          </p:stCondLst>
                                          <p:endCondLst>
                                            <p:cond evt="onStopAudio" delay="0">
                                              <p:tgtEl>
                                                <p:sldTgt/>
                                              </p:tgtEl>
                                            </p:cond>
                                          </p:endCondLst>
                                        </p:cTn>
                                        <p:tgtEl>
                                          <p:sndTgt r:embed="rId3" name="camera.wav"/>
                                        </p:tgtEl>
                                      </p:cMediaNode>
                                    </p:audio>
                                  </p:subTnLst>
                                </p:cTn>
                              </p:par>
                              <p:par>
                                <p:cTn id="143" presetID="1" presetClass="entr" presetSubtype="0" fill="hold" grpId="0" nodeType="withEffect">
                                  <p:stCondLst>
                                    <p:cond delay="0"/>
                                  </p:stCondLst>
                                  <p:childTnLst>
                                    <p:set>
                                      <p:cBhvr>
                                        <p:cTn id="144" dur="1" fill="hold">
                                          <p:stCondLst>
                                            <p:cond delay="0"/>
                                          </p:stCondLst>
                                        </p:cTn>
                                        <p:tgtEl>
                                          <p:spTgt spid="282"/>
                                        </p:tgtEl>
                                        <p:attrNameLst>
                                          <p:attrName>style.visibility</p:attrName>
                                        </p:attrNameLst>
                                      </p:cBhvr>
                                      <p:to>
                                        <p:strVal val="visible"/>
                                      </p:to>
                                    </p:set>
                                  </p:childTnLst>
                                  <p:subTnLst>
                                    <p:audio>
                                      <p:cMediaNode>
                                        <p:cTn display="0" masterRel="sameClick">
                                          <p:stCondLst>
                                            <p:cond evt="begin" delay="0">
                                              <p:tn val="143"/>
                                            </p:cond>
                                          </p:stCondLst>
                                          <p:endCondLst>
                                            <p:cond evt="onStopAudio" delay="0">
                                              <p:tgtEl>
                                                <p:sldTgt/>
                                              </p:tgtEl>
                                            </p:cond>
                                          </p:endCondLst>
                                        </p:cTn>
                                        <p:tgtEl>
                                          <p:sndTgt r:embed="rId3" name="camera.wav"/>
                                        </p:tgtEl>
                                      </p:cMediaNode>
                                    </p:audio>
                                  </p:subTnLst>
                                </p:cTn>
                              </p:par>
                              <p:par>
                                <p:cTn id="145" presetID="1" presetClass="entr" presetSubtype="0" fill="hold" grpId="0" nodeType="withEffect">
                                  <p:stCondLst>
                                    <p:cond delay="0"/>
                                  </p:stCondLst>
                                  <p:childTnLst>
                                    <p:set>
                                      <p:cBhvr>
                                        <p:cTn id="146" dur="1" fill="hold">
                                          <p:stCondLst>
                                            <p:cond delay="0"/>
                                          </p:stCondLst>
                                        </p:cTn>
                                        <p:tgtEl>
                                          <p:spTgt spid="283"/>
                                        </p:tgtEl>
                                        <p:attrNameLst>
                                          <p:attrName>style.visibility</p:attrName>
                                        </p:attrNameLst>
                                      </p:cBhvr>
                                      <p:to>
                                        <p:strVal val="visible"/>
                                      </p:to>
                                    </p:set>
                                  </p:childTnLst>
                                  <p:subTnLst>
                                    <p:audio>
                                      <p:cMediaNode>
                                        <p:cTn display="0" masterRel="sameClick">
                                          <p:stCondLst>
                                            <p:cond evt="begin" delay="0">
                                              <p:tn val="14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animBg="1"/>
      <p:bldP spid="215" grpId="0" animBg="1"/>
      <p:bldP spid="216" grpId="0" animBg="1"/>
      <p:bldP spid="217" grpId="0"/>
      <p:bldP spid="218" grpId="0" animBg="1"/>
      <p:bldP spid="219" grpId="0"/>
      <p:bldP spid="220" grpId="0" animBg="1"/>
      <p:bldP spid="221" grpId="0"/>
      <p:bldP spid="222" grpId="0" animBg="1"/>
      <p:bldP spid="223" grpId="0" animBg="1"/>
      <p:bldP spid="224" grpId="0"/>
      <p:bldP spid="225" grpId="0" animBg="1"/>
      <p:bldP spid="226" grpId="0" animBg="1"/>
      <p:bldP spid="227" grpId="0"/>
      <p:bldP spid="228" grpId="0" animBg="1"/>
      <p:bldP spid="229" grpId="0" animBg="1"/>
      <p:bldP spid="230" grpId="0" animBg="1"/>
      <p:bldP spid="231" grpId="0" animBg="1"/>
      <p:bldP spid="232" grpId="0"/>
      <p:bldP spid="233" grpId="0" animBg="1"/>
      <p:bldP spid="234" grpId="0" animBg="1"/>
      <p:bldP spid="235" grpId="0"/>
      <p:bldP spid="236" grpId="0" animBg="1"/>
      <p:bldP spid="237" grpId="0"/>
      <p:bldP spid="238" grpId="0" animBg="1"/>
      <p:bldP spid="239" grpId="0"/>
      <p:bldP spid="240" grpId="0" animBg="1"/>
      <p:bldP spid="241" grpId="0"/>
      <p:bldP spid="242" grpId="0" animBg="1"/>
      <p:bldP spid="243" grpId="0" animBg="1"/>
      <p:bldP spid="244" grpId="0"/>
      <p:bldP spid="245" grpId="0" animBg="1"/>
      <p:bldP spid="246" grpId="0" animBg="1"/>
      <p:bldP spid="247" grpId="0" animBg="1"/>
      <p:bldP spid="248" grpId="0" animBg="1"/>
      <p:bldP spid="249" grpId="0" animBg="1"/>
      <p:bldP spid="250" grpId="0"/>
      <p:bldP spid="251" grpId="0" animBg="1"/>
      <p:bldP spid="252" grpId="0" animBg="1"/>
      <p:bldP spid="253" grpId="0"/>
      <p:bldP spid="254" grpId="0" animBg="1"/>
      <p:bldP spid="255" grpId="0" animBg="1"/>
      <p:bldP spid="256" grpId="0" animBg="1"/>
      <p:bldP spid="257" grpId="0"/>
      <p:bldP spid="258" grpId="0" animBg="1"/>
      <p:bldP spid="259" grpId="0" animBg="1"/>
      <p:bldP spid="260" grpId="0" animBg="1"/>
      <p:bldP spid="261" grpId="0"/>
      <p:bldP spid="262" grpId="0"/>
      <p:bldP spid="263" grpId="0" animBg="1"/>
      <p:bldP spid="264" grpId="0" animBg="1"/>
      <p:bldP spid="265" grpId="0"/>
      <p:bldP spid="266" grpId="0" animBg="1"/>
      <p:bldP spid="267" grpId="0" animBg="1"/>
      <p:bldP spid="268" grpId="0" animBg="1"/>
      <p:bldP spid="269" grpId="0"/>
      <p:bldP spid="270" grpId="0" animBg="1"/>
      <p:bldP spid="271" grpId="0" animBg="1"/>
      <p:bldP spid="272" grpId="0" animBg="1"/>
      <p:bldP spid="273" grpId="0"/>
      <p:bldP spid="274" grpId="0" animBg="1"/>
      <p:bldP spid="275" grpId="0" animBg="1"/>
      <p:bldP spid="276" grpId="0" animBg="1"/>
      <p:bldP spid="277" grpId="0"/>
      <p:bldP spid="278" grpId="0" animBg="1"/>
      <p:bldP spid="279" grpId="0"/>
      <p:bldP spid="280" grpId="0" animBg="1"/>
      <p:bldP spid="281" grpId="0"/>
      <p:bldP spid="282" grpId="0"/>
      <p:bldP spid="283"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9090" name="Text Box 2"/>
          <p:cNvSpPr txBox="1">
            <a:spLocks noChangeArrowheads="1"/>
          </p:cNvSpPr>
          <p:nvPr/>
        </p:nvSpPr>
        <p:spPr bwMode="auto">
          <a:xfrm>
            <a:off x="552346" y="115889"/>
            <a:ext cx="3889375" cy="579437"/>
          </a:xfrm>
          <a:prstGeom prst="rect">
            <a:avLst/>
          </a:prstGeom>
          <a:noFill/>
          <a:ln w="57150">
            <a:noFill/>
            <a:miter lim="800000"/>
            <a:headEnd/>
            <a:tailEnd/>
          </a:ln>
          <a:effectLst/>
        </p:spPr>
        <p:txBody>
          <a:bodyPr>
            <a:spAutoFit/>
          </a:bodyPr>
          <a:lstStyle/>
          <a:p>
            <a:pPr marL="177800" indent="-177800">
              <a:spcBef>
                <a:spcPct val="50000"/>
              </a:spcBef>
              <a:buFont typeface="Wingdings" pitchFamily="2" charset="2"/>
              <a:buChar char="Ø"/>
              <a:tabLst>
                <a:tab pos="177800" algn="l"/>
              </a:tabLst>
            </a:pPr>
            <a:r>
              <a:rPr kumimoji="0" lang="en-US" altLang="zh-CN" sz="3200" b="1">
                <a:solidFill>
                  <a:srgbClr val="FF3300"/>
                </a:solidFill>
                <a:effectLst>
                  <a:outerShdw blurRad="38100" dist="38100" dir="2700000" algn="tl">
                    <a:srgbClr val="000000"/>
                  </a:outerShdw>
                </a:effectLst>
                <a:latin typeface="隶书" pitchFamily="49" charset="-122"/>
                <a:ea typeface="隶书" pitchFamily="49" charset="-122"/>
              </a:rPr>
              <a:t>C</a:t>
            </a:r>
            <a:r>
              <a:rPr kumimoji="0" lang="zh-CN" altLang="en-US" sz="3200" b="1">
                <a:solidFill>
                  <a:srgbClr val="FF3300"/>
                </a:solidFill>
                <a:effectLst>
                  <a:outerShdw blurRad="38100" dist="38100" dir="2700000" algn="tl">
                    <a:srgbClr val="000000"/>
                  </a:outerShdw>
                </a:effectLst>
                <a:latin typeface="隶书" pitchFamily="49" charset="-122"/>
                <a:ea typeface="隶书" pitchFamily="49" charset="-122"/>
              </a:rPr>
              <a:t>语言发展史</a:t>
            </a:r>
          </a:p>
        </p:txBody>
      </p:sp>
      <p:sp>
        <p:nvSpPr>
          <p:cNvPr id="729096" name="Rectangle 8"/>
          <p:cNvSpPr>
            <a:spLocks noChangeArrowheads="1"/>
          </p:cNvSpPr>
          <p:nvPr/>
        </p:nvSpPr>
        <p:spPr bwMode="auto">
          <a:xfrm>
            <a:off x="3090831" y="1050282"/>
            <a:ext cx="2358980" cy="461665"/>
          </a:xfrm>
          <a:prstGeom prst="rect">
            <a:avLst/>
          </a:prstGeom>
          <a:solidFill>
            <a:srgbClr val="00FFFF"/>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00FFFF"/>
            </a:extrusionClr>
          </a:sp3d>
        </p:spPr>
        <p:txBody>
          <a:bodyPr wrap="none" anchor="ctr">
            <a:spAutoFit/>
            <a:flatTx/>
          </a:bodyPr>
          <a:lstStyle/>
          <a:p>
            <a:pPr algn="ctr"/>
            <a:r>
              <a:rPr lang="en-US" altLang="zh-CN" b="1" dirty="0">
                <a:effectLst>
                  <a:outerShdw blurRad="38100" dist="38100" dir="2700000" algn="tl">
                    <a:srgbClr val="FFFFFF"/>
                  </a:outerShdw>
                </a:effectLst>
                <a:latin typeface="+mn-lt"/>
                <a:ea typeface="楷体" pitchFamily="49" charset="-122"/>
              </a:rPr>
              <a:t>ALGOL 60</a:t>
            </a:r>
            <a:r>
              <a:rPr lang="zh-CN" altLang="en-US" b="1" dirty="0">
                <a:effectLst>
                  <a:outerShdw blurRad="38100" dist="38100" dir="2700000" algn="tl">
                    <a:srgbClr val="FFFFFF"/>
                  </a:outerShdw>
                </a:effectLst>
                <a:latin typeface="+mn-lt"/>
                <a:ea typeface="楷体" pitchFamily="49" charset="-122"/>
              </a:rPr>
              <a:t>语言</a:t>
            </a:r>
            <a:r>
              <a:rPr lang="zh-CN" altLang="en-US" b="1" dirty="0">
                <a:latin typeface="+mn-lt"/>
                <a:ea typeface="楷体" pitchFamily="49" charset="-122"/>
              </a:rPr>
              <a:t> </a:t>
            </a:r>
          </a:p>
        </p:txBody>
      </p:sp>
      <p:sp>
        <p:nvSpPr>
          <p:cNvPr id="729097" name="Rectangle 9"/>
          <p:cNvSpPr>
            <a:spLocks noChangeArrowheads="1"/>
          </p:cNvSpPr>
          <p:nvPr/>
        </p:nvSpPr>
        <p:spPr bwMode="auto">
          <a:xfrm>
            <a:off x="3228613" y="1968500"/>
            <a:ext cx="2060575" cy="457200"/>
          </a:xfrm>
          <a:prstGeom prst="rect">
            <a:avLst/>
          </a:prstGeom>
          <a:solidFill>
            <a:srgbClr val="CCFFFF"/>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CCFFFF"/>
            </a:extrusionClr>
          </a:sp3d>
        </p:spPr>
        <p:txBody>
          <a:bodyPr anchor="ctr">
            <a:spAutoFit/>
            <a:flatTx/>
          </a:bodyPr>
          <a:lstStyle/>
          <a:p>
            <a:pPr algn="ctr"/>
            <a:r>
              <a:rPr lang="en-US" altLang="zh-CN" b="1" dirty="0">
                <a:effectLst>
                  <a:outerShdw blurRad="38100" dist="38100" dir="2700000" algn="tl">
                    <a:srgbClr val="FFFFFF"/>
                  </a:outerShdw>
                </a:effectLst>
                <a:latin typeface="+mn-lt"/>
                <a:ea typeface="楷体" pitchFamily="49" charset="-122"/>
              </a:rPr>
              <a:t>CPL</a:t>
            </a:r>
            <a:r>
              <a:rPr lang="zh-CN" altLang="en-US" b="1" dirty="0">
                <a:effectLst>
                  <a:outerShdw blurRad="38100" dist="38100" dir="2700000" algn="tl">
                    <a:srgbClr val="FFFFFF"/>
                  </a:outerShdw>
                </a:effectLst>
                <a:latin typeface="+mn-lt"/>
                <a:ea typeface="楷体" pitchFamily="49" charset="-122"/>
              </a:rPr>
              <a:t>语言</a:t>
            </a:r>
            <a:r>
              <a:rPr lang="zh-CN" altLang="en-US" b="1" dirty="0">
                <a:latin typeface="+mn-lt"/>
                <a:ea typeface="楷体" pitchFamily="49" charset="-122"/>
              </a:rPr>
              <a:t> </a:t>
            </a:r>
          </a:p>
        </p:txBody>
      </p:sp>
      <p:sp>
        <p:nvSpPr>
          <p:cNvPr id="729098" name="Rectangle 10"/>
          <p:cNvSpPr>
            <a:spLocks noChangeArrowheads="1"/>
          </p:cNvSpPr>
          <p:nvPr/>
        </p:nvSpPr>
        <p:spPr bwMode="auto">
          <a:xfrm>
            <a:off x="5667576" y="1720982"/>
            <a:ext cx="5612991" cy="707886"/>
          </a:xfrm>
          <a:prstGeom prst="rect">
            <a:avLst/>
          </a:prstGeom>
          <a:ln>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style>
          <a:lnRef idx="2">
            <a:schemeClr val="accent2"/>
          </a:lnRef>
          <a:fillRef idx="1">
            <a:schemeClr val="lt1"/>
          </a:fillRef>
          <a:effectRef idx="0">
            <a:schemeClr val="accent2"/>
          </a:effectRef>
          <a:fontRef idx="minor">
            <a:schemeClr val="dk1"/>
          </a:fontRef>
        </p:style>
        <p:txBody>
          <a:bodyPr wrap="square" anchor="ctr">
            <a:spAutoFit/>
          </a:bodyPr>
          <a:lstStyle/>
          <a:p>
            <a:r>
              <a:rPr lang="en-US" altLang="zh-CN" sz="2000" b="1" dirty="0">
                <a:effectLst>
                  <a:outerShdw blurRad="38100" dist="38100" dir="2700000" algn="tl">
                    <a:srgbClr val="FFFFFF"/>
                  </a:outerShdw>
                </a:effectLst>
                <a:ea typeface="楷体" pitchFamily="49" charset="-122"/>
              </a:rPr>
              <a:t>1963</a:t>
            </a:r>
            <a:r>
              <a:rPr lang="zh-CN" altLang="en-US" sz="2000" b="1" dirty="0">
                <a:effectLst>
                  <a:outerShdw blurRad="38100" dist="38100" dir="2700000" algn="tl">
                    <a:srgbClr val="FFFFFF"/>
                  </a:outerShdw>
                </a:effectLst>
                <a:ea typeface="楷体" pitchFamily="49" charset="-122"/>
              </a:rPr>
              <a:t>年，剑桥大学 </a:t>
            </a:r>
          </a:p>
          <a:p>
            <a:r>
              <a:rPr lang="en-US" altLang="zh-CN" sz="2000" b="1" dirty="0">
                <a:effectLst>
                  <a:outerShdw blurRad="38100" dist="38100" dir="2700000" algn="tl">
                    <a:srgbClr val="FFFFFF"/>
                  </a:outerShdw>
                </a:effectLst>
              </a:rPr>
              <a:t>Combined Programming Language </a:t>
            </a:r>
          </a:p>
        </p:txBody>
      </p:sp>
      <p:sp>
        <p:nvSpPr>
          <p:cNvPr id="729099" name="Line 11"/>
          <p:cNvSpPr>
            <a:spLocks noChangeShapeType="1"/>
          </p:cNvSpPr>
          <p:nvPr/>
        </p:nvSpPr>
        <p:spPr bwMode="auto">
          <a:xfrm>
            <a:off x="4236675" y="1484785"/>
            <a:ext cx="0" cy="360363"/>
          </a:xfrm>
          <a:prstGeom prst="line">
            <a:avLst/>
          </a:prstGeom>
          <a:noFill/>
          <a:ln w="28575">
            <a:solidFill>
              <a:schemeClr val="tx1"/>
            </a:solidFill>
            <a:round/>
            <a:headEnd/>
            <a:tailEnd type="stealth" w="lg" len="lg"/>
          </a:ln>
          <a:effectLst/>
        </p:spPr>
        <p:txBody>
          <a:bodyPr/>
          <a:lstStyle/>
          <a:p>
            <a:endParaRPr lang="zh-CN" altLang="en-US"/>
          </a:p>
        </p:txBody>
      </p:sp>
      <p:sp>
        <p:nvSpPr>
          <p:cNvPr id="729101" name="Rectangle 13"/>
          <p:cNvSpPr>
            <a:spLocks noChangeArrowheads="1"/>
          </p:cNvSpPr>
          <p:nvPr/>
        </p:nvSpPr>
        <p:spPr bwMode="auto">
          <a:xfrm>
            <a:off x="3230201" y="2898775"/>
            <a:ext cx="2060575" cy="457200"/>
          </a:xfrm>
          <a:prstGeom prst="rect">
            <a:avLst/>
          </a:prstGeom>
          <a:solidFill>
            <a:srgbClr val="FFFF00"/>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sp3d>
        </p:spPr>
        <p:txBody>
          <a:bodyPr anchor="ctr">
            <a:spAutoFit/>
            <a:flatTx/>
          </a:bodyPr>
          <a:lstStyle/>
          <a:p>
            <a:pPr algn="ctr"/>
            <a:r>
              <a:rPr lang="en-US" altLang="zh-CN" b="1">
                <a:effectLst>
                  <a:outerShdw blurRad="38100" dist="38100" dir="2700000" algn="tl">
                    <a:srgbClr val="FFFFFF"/>
                  </a:outerShdw>
                </a:effectLst>
                <a:latin typeface="+mn-lt"/>
                <a:ea typeface="楷体" pitchFamily="49" charset="-122"/>
              </a:rPr>
              <a:t>BCPL</a:t>
            </a:r>
            <a:r>
              <a:rPr lang="zh-CN" altLang="en-US" b="1">
                <a:effectLst>
                  <a:outerShdw blurRad="38100" dist="38100" dir="2700000" algn="tl">
                    <a:srgbClr val="FFFFFF"/>
                  </a:outerShdw>
                </a:effectLst>
                <a:latin typeface="+mn-lt"/>
                <a:ea typeface="楷体" pitchFamily="49" charset="-122"/>
              </a:rPr>
              <a:t>语言</a:t>
            </a:r>
            <a:r>
              <a:rPr lang="zh-CN" altLang="en-US" b="1">
                <a:latin typeface="+mn-lt"/>
                <a:ea typeface="楷体" pitchFamily="49" charset="-122"/>
              </a:rPr>
              <a:t> </a:t>
            </a:r>
          </a:p>
        </p:txBody>
      </p:sp>
      <p:sp>
        <p:nvSpPr>
          <p:cNvPr id="729102" name="Line 14"/>
          <p:cNvSpPr>
            <a:spLocks noChangeShapeType="1"/>
          </p:cNvSpPr>
          <p:nvPr/>
        </p:nvSpPr>
        <p:spPr bwMode="auto">
          <a:xfrm>
            <a:off x="4238262" y="2409014"/>
            <a:ext cx="0" cy="360363"/>
          </a:xfrm>
          <a:prstGeom prst="line">
            <a:avLst/>
          </a:prstGeom>
          <a:noFill/>
          <a:ln w="28575">
            <a:solidFill>
              <a:schemeClr val="tx1"/>
            </a:solidFill>
            <a:round/>
            <a:headEnd/>
            <a:tailEnd type="stealth" w="lg" len="lg"/>
          </a:ln>
          <a:effectLst/>
        </p:spPr>
        <p:txBody>
          <a:bodyPr/>
          <a:lstStyle/>
          <a:p>
            <a:endParaRPr lang="zh-CN" altLang="en-US"/>
          </a:p>
        </p:txBody>
      </p:sp>
      <p:sp>
        <p:nvSpPr>
          <p:cNvPr id="729103" name="Rectangle 15"/>
          <p:cNvSpPr>
            <a:spLocks noChangeArrowheads="1"/>
          </p:cNvSpPr>
          <p:nvPr/>
        </p:nvSpPr>
        <p:spPr bwMode="auto">
          <a:xfrm>
            <a:off x="5663951" y="2649676"/>
            <a:ext cx="5612991" cy="707886"/>
          </a:xfrm>
          <a:prstGeom prst="rect">
            <a:avLst/>
          </a:prstGeom>
          <a:ln>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style>
          <a:lnRef idx="2">
            <a:schemeClr val="accent1"/>
          </a:lnRef>
          <a:fillRef idx="1">
            <a:schemeClr val="lt1"/>
          </a:fillRef>
          <a:effectRef idx="0">
            <a:schemeClr val="accent1"/>
          </a:effectRef>
          <a:fontRef idx="minor">
            <a:schemeClr val="dk1"/>
          </a:fontRef>
        </p:style>
        <p:txBody>
          <a:bodyPr wrap="square" anchor="ctr">
            <a:spAutoFit/>
          </a:bodyPr>
          <a:lstStyle/>
          <a:p>
            <a:r>
              <a:rPr lang="en-US" altLang="zh-CN" sz="2000" b="1" dirty="0">
                <a:effectLst>
                  <a:outerShdw blurRad="38100" dist="38100" dir="2700000" algn="tl">
                    <a:srgbClr val="FFFFFF"/>
                  </a:outerShdw>
                </a:effectLst>
                <a:ea typeface="楷体" pitchFamily="49" charset="-122"/>
              </a:rPr>
              <a:t>1967</a:t>
            </a:r>
            <a:r>
              <a:rPr lang="zh-CN" altLang="en-US" sz="2000" b="1" dirty="0">
                <a:effectLst>
                  <a:outerShdw blurRad="38100" dist="38100" dir="2700000" algn="tl">
                    <a:srgbClr val="FFFFFF"/>
                  </a:outerShdw>
                </a:effectLst>
                <a:ea typeface="楷体" pitchFamily="49" charset="-122"/>
              </a:rPr>
              <a:t>年，剑桥大学的</a:t>
            </a:r>
            <a:r>
              <a:rPr lang="en-US" altLang="zh-CN" sz="2000" b="1" dirty="0" err="1">
                <a:effectLst>
                  <a:outerShdw blurRad="38100" dist="38100" dir="2700000" algn="tl">
                    <a:srgbClr val="FFFFFF"/>
                  </a:outerShdw>
                </a:effectLst>
                <a:ea typeface="楷体" pitchFamily="49" charset="-122"/>
              </a:rPr>
              <a:t>Matin</a:t>
            </a:r>
            <a:r>
              <a:rPr lang="en-US" altLang="zh-CN" sz="2000" b="1" dirty="0">
                <a:effectLst>
                  <a:outerShdw blurRad="38100" dist="38100" dir="2700000" algn="tl">
                    <a:srgbClr val="FFFFFF"/>
                  </a:outerShdw>
                </a:effectLst>
                <a:ea typeface="楷体" pitchFamily="49" charset="-122"/>
              </a:rPr>
              <a:t> Richards</a:t>
            </a:r>
            <a:r>
              <a:rPr lang="zh-CN" altLang="en-US" sz="2000" b="1" dirty="0">
                <a:effectLst>
                  <a:outerShdw blurRad="38100" dist="38100" dir="2700000" algn="tl">
                    <a:srgbClr val="FFFFFF"/>
                  </a:outerShdw>
                </a:effectLst>
                <a:ea typeface="楷体" pitchFamily="49" charset="-122"/>
              </a:rPr>
              <a:t>对</a:t>
            </a:r>
            <a:r>
              <a:rPr lang="en-US" altLang="zh-CN" sz="2000" b="1" dirty="0">
                <a:effectLst>
                  <a:outerShdw blurRad="38100" dist="38100" dir="2700000" algn="tl">
                    <a:srgbClr val="FFFFFF"/>
                  </a:outerShdw>
                </a:effectLst>
                <a:ea typeface="楷体" pitchFamily="49" charset="-122"/>
              </a:rPr>
              <a:t>CPL</a:t>
            </a:r>
            <a:r>
              <a:rPr lang="zh-CN" altLang="en-US" sz="2000" b="1" dirty="0">
                <a:effectLst>
                  <a:outerShdw blurRad="38100" dist="38100" dir="2700000" algn="tl">
                    <a:srgbClr val="FFFFFF"/>
                  </a:outerShdw>
                </a:effectLst>
                <a:ea typeface="楷体" pitchFamily="49" charset="-122"/>
              </a:rPr>
              <a:t>语言进行了简化 </a:t>
            </a:r>
          </a:p>
        </p:txBody>
      </p:sp>
      <p:sp>
        <p:nvSpPr>
          <p:cNvPr id="729104" name="Rectangle 16"/>
          <p:cNvSpPr>
            <a:spLocks noChangeArrowheads="1"/>
          </p:cNvSpPr>
          <p:nvPr/>
        </p:nvSpPr>
        <p:spPr bwMode="auto">
          <a:xfrm>
            <a:off x="3231788" y="3800475"/>
            <a:ext cx="2060575" cy="457200"/>
          </a:xfrm>
          <a:prstGeom prst="rect">
            <a:avLst/>
          </a:prstGeom>
          <a:solidFill>
            <a:srgbClr val="CCFFCC"/>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CCFFCC"/>
            </a:extrusionClr>
          </a:sp3d>
        </p:spPr>
        <p:txBody>
          <a:bodyPr anchor="ctr">
            <a:spAutoFit/>
            <a:flatTx/>
          </a:bodyPr>
          <a:lstStyle/>
          <a:p>
            <a:pPr algn="ctr"/>
            <a:r>
              <a:rPr lang="en-US" altLang="zh-CN" b="1">
                <a:effectLst>
                  <a:outerShdw blurRad="38100" dist="38100" dir="2700000" algn="tl">
                    <a:srgbClr val="FFFFFF"/>
                  </a:outerShdw>
                </a:effectLst>
                <a:latin typeface="+mn-lt"/>
                <a:ea typeface="楷体" pitchFamily="49" charset="-122"/>
              </a:rPr>
              <a:t>B</a:t>
            </a:r>
            <a:r>
              <a:rPr lang="zh-CN" altLang="en-US" b="1">
                <a:effectLst>
                  <a:outerShdw blurRad="38100" dist="38100" dir="2700000" algn="tl">
                    <a:srgbClr val="FFFFFF"/>
                  </a:outerShdw>
                </a:effectLst>
                <a:latin typeface="+mn-lt"/>
                <a:ea typeface="楷体" pitchFamily="49" charset="-122"/>
              </a:rPr>
              <a:t>语言</a:t>
            </a:r>
            <a:r>
              <a:rPr lang="zh-CN" altLang="en-US" b="1">
                <a:latin typeface="+mn-lt"/>
                <a:ea typeface="楷体" pitchFamily="49" charset="-122"/>
              </a:rPr>
              <a:t> </a:t>
            </a:r>
          </a:p>
        </p:txBody>
      </p:sp>
      <p:sp>
        <p:nvSpPr>
          <p:cNvPr id="729105" name="Line 17"/>
          <p:cNvSpPr>
            <a:spLocks noChangeShapeType="1"/>
          </p:cNvSpPr>
          <p:nvPr/>
        </p:nvSpPr>
        <p:spPr bwMode="auto">
          <a:xfrm>
            <a:off x="4239850" y="3345118"/>
            <a:ext cx="0" cy="360363"/>
          </a:xfrm>
          <a:prstGeom prst="line">
            <a:avLst/>
          </a:prstGeom>
          <a:noFill/>
          <a:ln w="28575">
            <a:solidFill>
              <a:schemeClr val="tx1"/>
            </a:solidFill>
            <a:round/>
            <a:headEnd/>
            <a:tailEnd type="stealth" w="lg" len="lg"/>
          </a:ln>
          <a:effectLst/>
        </p:spPr>
        <p:txBody>
          <a:bodyPr/>
          <a:lstStyle/>
          <a:p>
            <a:endParaRPr lang="zh-CN" altLang="en-US"/>
          </a:p>
        </p:txBody>
      </p:sp>
      <p:sp>
        <p:nvSpPr>
          <p:cNvPr id="729106" name="Rectangle 18"/>
          <p:cNvSpPr>
            <a:spLocks noChangeArrowheads="1"/>
          </p:cNvSpPr>
          <p:nvPr/>
        </p:nvSpPr>
        <p:spPr bwMode="auto">
          <a:xfrm>
            <a:off x="3233376" y="4716463"/>
            <a:ext cx="2060575" cy="457200"/>
          </a:xfrm>
          <a:prstGeom prst="rect">
            <a:avLst/>
          </a:prstGeom>
          <a:solidFill>
            <a:srgbClr val="FF99CC"/>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FF99CC"/>
            </a:extrusionClr>
          </a:sp3d>
        </p:spPr>
        <p:txBody>
          <a:bodyPr anchor="ctr">
            <a:spAutoFit/>
            <a:flatTx/>
          </a:bodyPr>
          <a:lstStyle/>
          <a:p>
            <a:pPr algn="ctr"/>
            <a:r>
              <a:rPr lang="en-US" altLang="zh-CN" b="1">
                <a:effectLst>
                  <a:outerShdw blurRad="38100" dist="38100" dir="2700000" algn="tl">
                    <a:srgbClr val="FFFFFF"/>
                  </a:outerShdw>
                </a:effectLst>
                <a:latin typeface="+mn-lt"/>
                <a:ea typeface="楷体" pitchFamily="49" charset="-122"/>
              </a:rPr>
              <a:t>C</a:t>
            </a:r>
            <a:r>
              <a:rPr lang="zh-CN" altLang="en-US" b="1">
                <a:effectLst>
                  <a:outerShdw blurRad="38100" dist="38100" dir="2700000" algn="tl">
                    <a:srgbClr val="FFFFFF"/>
                  </a:outerShdw>
                </a:effectLst>
                <a:latin typeface="+mn-lt"/>
                <a:ea typeface="楷体" pitchFamily="49" charset="-122"/>
              </a:rPr>
              <a:t>语言</a:t>
            </a:r>
            <a:r>
              <a:rPr lang="zh-CN" altLang="en-US" b="1">
                <a:latin typeface="+mn-lt"/>
                <a:ea typeface="楷体" pitchFamily="49" charset="-122"/>
              </a:rPr>
              <a:t> </a:t>
            </a:r>
          </a:p>
        </p:txBody>
      </p:sp>
      <p:sp>
        <p:nvSpPr>
          <p:cNvPr id="729107" name="Line 19"/>
          <p:cNvSpPr>
            <a:spLocks noChangeShapeType="1"/>
          </p:cNvSpPr>
          <p:nvPr/>
        </p:nvSpPr>
        <p:spPr bwMode="auto">
          <a:xfrm>
            <a:off x="4241437" y="4281221"/>
            <a:ext cx="0" cy="360362"/>
          </a:xfrm>
          <a:prstGeom prst="line">
            <a:avLst/>
          </a:prstGeom>
          <a:noFill/>
          <a:ln w="28575">
            <a:solidFill>
              <a:schemeClr val="tx1"/>
            </a:solidFill>
            <a:round/>
            <a:headEnd/>
            <a:tailEnd type="stealth" w="lg" len="lg"/>
          </a:ln>
          <a:effectLst/>
        </p:spPr>
        <p:txBody>
          <a:bodyPr/>
          <a:lstStyle/>
          <a:p>
            <a:endParaRPr lang="zh-CN" altLang="en-US"/>
          </a:p>
        </p:txBody>
      </p:sp>
      <p:sp>
        <p:nvSpPr>
          <p:cNvPr id="729108" name="Rectangle 20"/>
          <p:cNvSpPr>
            <a:spLocks noChangeArrowheads="1"/>
          </p:cNvSpPr>
          <p:nvPr/>
        </p:nvSpPr>
        <p:spPr bwMode="auto">
          <a:xfrm>
            <a:off x="5670775" y="3578370"/>
            <a:ext cx="5612991" cy="707886"/>
          </a:xfrm>
          <a:prstGeom prst="rect">
            <a:avLst/>
          </a:prstGeom>
          <a:ln>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style>
          <a:lnRef idx="2">
            <a:schemeClr val="dk1"/>
          </a:lnRef>
          <a:fillRef idx="1">
            <a:schemeClr val="lt1"/>
          </a:fillRef>
          <a:effectRef idx="0">
            <a:schemeClr val="dk1"/>
          </a:effectRef>
          <a:fontRef idx="minor">
            <a:schemeClr val="dk1"/>
          </a:fontRef>
        </p:style>
        <p:txBody>
          <a:bodyPr wrap="square" anchor="ctr">
            <a:spAutoFit/>
          </a:bodyPr>
          <a:lstStyle/>
          <a:p>
            <a:r>
              <a:rPr lang="en-US" altLang="zh-CN" sz="2000" b="1" dirty="0">
                <a:effectLst>
                  <a:outerShdw blurRad="38100" dist="38100" dir="2700000" algn="tl">
                    <a:srgbClr val="FFFFFF"/>
                  </a:outerShdw>
                </a:effectLst>
                <a:ea typeface="楷体" pitchFamily="49" charset="-122"/>
              </a:rPr>
              <a:t>1970</a:t>
            </a:r>
            <a:r>
              <a:rPr lang="zh-CN" altLang="en-US" sz="2000" b="1" dirty="0">
                <a:effectLst>
                  <a:outerShdw blurRad="38100" dist="38100" dir="2700000" algn="tl">
                    <a:srgbClr val="FFFFFF"/>
                  </a:outerShdw>
                </a:effectLst>
                <a:ea typeface="楷体" pitchFamily="49" charset="-122"/>
              </a:rPr>
              <a:t>年，美国贝尔实验室的</a:t>
            </a:r>
            <a:r>
              <a:rPr lang="en-US" altLang="zh-CN" sz="2000" b="1" dirty="0">
                <a:effectLst>
                  <a:outerShdw blurRad="38100" dist="38100" dir="2700000" algn="tl">
                    <a:srgbClr val="FFFFFF"/>
                  </a:outerShdw>
                </a:effectLst>
                <a:ea typeface="楷体" pitchFamily="49" charset="-122"/>
              </a:rPr>
              <a:t>Ken Thompson</a:t>
            </a:r>
            <a:r>
              <a:rPr lang="zh-CN" altLang="en-US" sz="2000" b="1" dirty="0">
                <a:effectLst>
                  <a:outerShdw blurRad="38100" dist="38100" dir="2700000" algn="tl">
                    <a:srgbClr val="FFFFFF"/>
                  </a:outerShdw>
                </a:effectLst>
                <a:ea typeface="楷体" pitchFamily="49" charset="-122"/>
              </a:rPr>
              <a:t>将</a:t>
            </a:r>
            <a:r>
              <a:rPr lang="en-US" altLang="zh-CN" sz="2000" b="1" dirty="0">
                <a:effectLst>
                  <a:outerShdw blurRad="38100" dist="38100" dir="2700000" algn="tl">
                    <a:srgbClr val="FFFFFF"/>
                  </a:outerShdw>
                </a:effectLst>
                <a:ea typeface="楷体" pitchFamily="49" charset="-122"/>
              </a:rPr>
              <a:t>BCPL</a:t>
            </a:r>
            <a:r>
              <a:rPr lang="zh-CN" altLang="en-US" sz="2000" b="1" dirty="0">
                <a:effectLst>
                  <a:outerShdw blurRad="38100" dist="38100" dir="2700000" algn="tl">
                    <a:srgbClr val="FFFFFF"/>
                  </a:outerShdw>
                </a:effectLst>
                <a:ea typeface="楷体" pitchFamily="49" charset="-122"/>
              </a:rPr>
              <a:t>进行了修改 </a:t>
            </a:r>
          </a:p>
        </p:txBody>
      </p:sp>
      <p:sp>
        <p:nvSpPr>
          <p:cNvPr id="729110" name="AutoShape 22"/>
          <p:cNvSpPr>
            <a:spLocks noChangeArrowheads="1"/>
          </p:cNvSpPr>
          <p:nvPr/>
        </p:nvSpPr>
        <p:spPr bwMode="auto">
          <a:xfrm>
            <a:off x="1271464" y="1700214"/>
            <a:ext cx="1439863" cy="1368425"/>
          </a:xfrm>
          <a:prstGeom prst="wedgeRoundRectCallout">
            <a:avLst>
              <a:gd name="adj1" fmla="val 115912"/>
              <a:gd name="adj2" fmla="val 117277"/>
              <a:gd name="adj3" fmla="val 16667"/>
            </a:avLst>
          </a:prstGeom>
          <a:gradFill rotWithShape="1">
            <a:gsLst>
              <a:gs pos="0">
                <a:srgbClr val="00FFFF"/>
              </a:gs>
              <a:gs pos="100000">
                <a:schemeClr val="bg1"/>
              </a:gs>
            </a:gsLst>
            <a:lin ang="5400000" scaled="1"/>
          </a:gradFill>
          <a:ln w="19050">
            <a:solidFill>
              <a:srgbClr val="FF00FF"/>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sz="2000" b="1" dirty="0">
                <a:latin typeface="+mn-lt"/>
                <a:ea typeface="楷体" pitchFamily="49" charset="-122"/>
              </a:rPr>
              <a:t>将</a:t>
            </a:r>
            <a:r>
              <a:rPr lang="en-US" altLang="zh-CN" sz="2000" b="1" dirty="0">
                <a:latin typeface="+mn-lt"/>
                <a:ea typeface="楷体" pitchFamily="49" charset="-122"/>
              </a:rPr>
              <a:t>CPL</a:t>
            </a:r>
            <a:r>
              <a:rPr lang="zh-CN" altLang="en-US" sz="2000" b="1" dirty="0">
                <a:latin typeface="+mn-lt"/>
                <a:ea typeface="楷体" pitchFamily="49" charset="-122"/>
              </a:rPr>
              <a:t>语言</a:t>
            </a:r>
            <a:r>
              <a:rPr lang="zh-CN" altLang="en-US" sz="2000" b="1" dirty="0">
                <a:solidFill>
                  <a:srgbClr val="FF0000"/>
                </a:solidFill>
                <a:latin typeface="+mn-lt"/>
                <a:ea typeface="楷体" pitchFamily="49" charset="-122"/>
              </a:rPr>
              <a:t>煮干</a:t>
            </a:r>
            <a:r>
              <a:rPr lang="zh-CN" altLang="en-US" sz="2000" b="1" dirty="0">
                <a:latin typeface="+mn-lt"/>
                <a:ea typeface="楷体" pitchFamily="49" charset="-122"/>
              </a:rPr>
              <a:t>，提炼出它的精华</a:t>
            </a:r>
          </a:p>
        </p:txBody>
      </p:sp>
      <p:sp>
        <p:nvSpPr>
          <p:cNvPr id="729111" name="Rectangle 23"/>
          <p:cNvSpPr>
            <a:spLocks noChangeArrowheads="1"/>
          </p:cNvSpPr>
          <p:nvPr/>
        </p:nvSpPr>
        <p:spPr bwMode="auto">
          <a:xfrm>
            <a:off x="5670776" y="4483488"/>
            <a:ext cx="5612350" cy="1015663"/>
          </a:xfrm>
          <a:prstGeom prst="rect">
            <a:avLst/>
          </a:prstGeom>
          <a:ln>
            <a:solidFill>
              <a:srgbClr val="C00000"/>
            </a:solidFill>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style>
          <a:lnRef idx="2">
            <a:schemeClr val="accent2"/>
          </a:lnRef>
          <a:fillRef idx="1">
            <a:schemeClr val="lt1"/>
          </a:fillRef>
          <a:effectRef idx="0">
            <a:schemeClr val="accent2"/>
          </a:effectRef>
          <a:fontRef idx="minor">
            <a:schemeClr val="dk1"/>
          </a:fontRef>
        </p:style>
        <p:txBody>
          <a:bodyPr wrap="square" anchor="ctr">
            <a:spAutoFit/>
          </a:bodyPr>
          <a:lstStyle/>
          <a:p>
            <a:r>
              <a:rPr lang="en-US" altLang="zh-CN" sz="2000" b="1" dirty="0">
                <a:effectLst>
                  <a:outerShdw blurRad="38100" dist="38100" dir="2700000" algn="tl">
                    <a:srgbClr val="FFFFFF"/>
                  </a:outerShdw>
                </a:effectLst>
                <a:ea typeface="楷体" pitchFamily="49" charset="-122"/>
              </a:rPr>
              <a:t>1973</a:t>
            </a:r>
            <a:r>
              <a:rPr lang="zh-CN" altLang="en-US" sz="2000" b="1" dirty="0">
                <a:effectLst>
                  <a:outerShdw blurRad="38100" dist="38100" dir="2700000" algn="tl">
                    <a:srgbClr val="FFFFFF"/>
                  </a:outerShdw>
                </a:effectLst>
                <a:ea typeface="楷体" pitchFamily="49" charset="-122"/>
              </a:rPr>
              <a:t>年，</a:t>
            </a:r>
            <a:r>
              <a:rPr lang="en-US" altLang="zh-CN" sz="2000" b="1" dirty="0">
                <a:effectLst>
                  <a:outerShdw blurRad="38100" dist="38100" dir="2700000" algn="tl">
                    <a:srgbClr val="FFFFFF"/>
                  </a:outerShdw>
                </a:effectLst>
                <a:ea typeface="楷体" pitchFamily="49" charset="-122"/>
              </a:rPr>
              <a:t>B</a:t>
            </a:r>
            <a:r>
              <a:rPr lang="zh-CN" altLang="en-US" sz="2000" b="1" dirty="0">
                <a:effectLst>
                  <a:outerShdw blurRad="38100" dist="38100" dir="2700000" algn="tl">
                    <a:srgbClr val="FFFFFF"/>
                  </a:outerShdw>
                </a:effectLst>
                <a:ea typeface="楷体" pitchFamily="49" charset="-122"/>
              </a:rPr>
              <a:t>语言也给人</a:t>
            </a:r>
            <a:r>
              <a:rPr lang="zh-CN" altLang="en-US" sz="2000" b="1" dirty="0">
                <a:solidFill>
                  <a:srgbClr val="FF0000"/>
                </a:solidFill>
                <a:effectLst>
                  <a:outerShdw blurRad="38100" dist="38100" dir="2700000" algn="tl">
                    <a:srgbClr val="000000"/>
                  </a:outerShdw>
                </a:effectLst>
                <a:ea typeface="楷体" pitchFamily="49" charset="-122"/>
              </a:rPr>
              <a:t>“煮”</a:t>
            </a:r>
            <a:r>
              <a:rPr lang="zh-CN" altLang="en-US" sz="2000" b="1" dirty="0">
                <a:effectLst>
                  <a:outerShdw blurRad="38100" dist="38100" dir="2700000" algn="tl">
                    <a:srgbClr val="FFFFFF"/>
                  </a:outerShdw>
                </a:effectLst>
                <a:ea typeface="楷体" pitchFamily="49" charset="-122"/>
              </a:rPr>
              <a:t>了一下，美国贝尔实验室的</a:t>
            </a:r>
            <a:r>
              <a:rPr lang="en-US" altLang="zh-CN" sz="2000" b="1" dirty="0">
                <a:effectLst>
                  <a:outerShdw blurRad="38100" dist="38100" dir="2700000" algn="tl">
                    <a:srgbClr val="FFFFFF"/>
                  </a:outerShdw>
                </a:effectLst>
                <a:ea typeface="楷体" pitchFamily="49" charset="-122"/>
              </a:rPr>
              <a:t>D.M.RITCHIE</a:t>
            </a:r>
            <a:r>
              <a:rPr lang="zh-CN" altLang="en-US" sz="2000" b="1" dirty="0">
                <a:effectLst>
                  <a:outerShdw blurRad="38100" dist="38100" dir="2700000" algn="tl">
                    <a:srgbClr val="FFFFFF"/>
                  </a:outerShdw>
                </a:effectLst>
                <a:ea typeface="楷体" pitchFamily="49" charset="-122"/>
              </a:rPr>
              <a:t>在</a:t>
            </a:r>
            <a:r>
              <a:rPr lang="en-US" altLang="zh-CN" sz="2000" b="1" dirty="0">
                <a:effectLst>
                  <a:outerShdw blurRad="38100" dist="38100" dir="2700000" algn="tl">
                    <a:srgbClr val="FFFFFF"/>
                  </a:outerShdw>
                </a:effectLst>
                <a:ea typeface="楷体" pitchFamily="49" charset="-122"/>
              </a:rPr>
              <a:t>B</a:t>
            </a:r>
            <a:r>
              <a:rPr lang="zh-CN" altLang="en-US" sz="2000" b="1" dirty="0">
                <a:effectLst>
                  <a:outerShdw blurRad="38100" dist="38100" dir="2700000" algn="tl">
                    <a:srgbClr val="FFFFFF"/>
                  </a:outerShdw>
                </a:effectLst>
                <a:ea typeface="楷体" pitchFamily="49" charset="-122"/>
              </a:rPr>
              <a:t>语言的基础上最终设计出了一种新的语言 </a:t>
            </a:r>
          </a:p>
        </p:txBody>
      </p:sp>
      <p:sp>
        <p:nvSpPr>
          <p:cNvPr id="729112" name="AutoShape 24"/>
          <p:cNvSpPr>
            <a:spLocks noChangeArrowheads="1"/>
          </p:cNvSpPr>
          <p:nvPr/>
        </p:nvSpPr>
        <p:spPr bwMode="auto">
          <a:xfrm>
            <a:off x="1199456" y="5314951"/>
            <a:ext cx="2087563" cy="1368425"/>
          </a:xfrm>
          <a:prstGeom prst="wedgeRoundRectCallout">
            <a:avLst>
              <a:gd name="adj1" fmla="val 71778"/>
              <a:gd name="adj2" fmla="val -78842"/>
              <a:gd name="adj3" fmla="val 16667"/>
            </a:avLst>
          </a:prstGeom>
          <a:gradFill rotWithShape="1">
            <a:gsLst>
              <a:gs pos="0">
                <a:srgbClr val="00FFFF"/>
              </a:gs>
              <a:gs pos="100000">
                <a:schemeClr val="bg1"/>
              </a:gs>
            </a:gsLst>
            <a:lin ang="5400000" scaled="1"/>
          </a:gradFill>
          <a:ln w="19050">
            <a:solidFill>
              <a:srgbClr val="FF00FF"/>
            </a:solidFill>
            <a:miter lim="800000"/>
            <a:headEnd/>
            <a:tailE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en-US" altLang="zh-CN" sz="2000" b="1" dirty="0">
                <a:latin typeface="+mn-lt"/>
                <a:ea typeface="楷体" pitchFamily="49" charset="-122"/>
              </a:rPr>
              <a:t>B</a:t>
            </a:r>
            <a:r>
              <a:rPr lang="en-US" altLang="zh-CN" sz="2000" b="1" dirty="0">
                <a:solidFill>
                  <a:srgbClr val="FF0000"/>
                </a:solidFill>
                <a:latin typeface="+mn-lt"/>
                <a:ea typeface="楷体" pitchFamily="49" charset="-122"/>
              </a:rPr>
              <a:t>C</a:t>
            </a:r>
            <a:r>
              <a:rPr lang="en-US" altLang="zh-CN" sz="2000" b="1" dirty="0">
                <a:latin typeface="+mn-lt"/>
                <a:ea typeface="楷体" pitchFamily="49" charset="-122"/>
              </a:rPr>
              <a:t>PL</a:t>
            </a:r>
            <a:r>
              <a:rPr lang="zh-CN" altLang="en-US" sz="2000" b="1" dirty="0">
                <a:latin typeface="+mn-lt"/>
                <a:ea typeface="楷体" pitchFamily="49" charset="-122"/>
              </a:rPr>
              <a:t>的第二个字母作为这种语言的名字，这就是</a:t>
            </a:r>
            <a:r>
              <a:rPr lang="en-US" altLang="zh-CN" sz="2000" b="1" dirty="0">
                <a:solidFill>
                  <a:srgbClr val="FF0000"/>
                </a:solidFill>
                <a:latin typeface="+mn-lt"/>
                <a:ea typeface="楷体" pitchFamily="49" charset="-122"/>
              </a:rPr>
              <a:t>C</a:t>
            </a:r>
            <a:r>
              <a:rPr lang="zh-CN" altLang="en-US" sz="2000" b="1" dirty="0">
                <a:solidFill>
                  <a:srgbClr val="FF0000"/>
                </a:solidFill>
                <a:latin typeface="+mn-lt"/>
                <a:ea typeface="楷体" pitchFamily="49" charset="-122"/>
              </a:rPr>
              <a:t>语言</a:t>
            </a:r>
            <a:r>
              <a:rPr lang="zh-CN" altLang="en-US" sz="2000" b="1" dirty="0">
                <a:latin typeface="+mn-lt"/>
                <a:ea typeface="楷体" pitchFamily="49" charset="-122"/>
              </a:rPr>
              <a:t> </a:t>
            </a:r>
          </a:p>
        </p:txBody>
      </p:sp>
      <p:grpSp>
        <p:nvGrpSpPr>
          <p:cNvPr id="729113" name="Group 25"/>
          <p:cNvGrpSpPr>
            <a:grpSpLocks/>
          </p:cNvGrpSpPr>
          <p:nvPr/>
        </p:nvGrpSpPr>
        <p:grpSpPr bwMode="auto">
          <a:xfrm>
            <a:off x="-12805" y="0"/>
            <a:ext cx="446088" cy="6858000"/>
            <a:chOff x="0" y="0"/>
            <a:chExt cx="281" cy="4320"/>
          </a:xfrm>
        </p:grpSpPr>
        <p:sp>
          <p:nvSpPr>
            <p:cNvPr id="729114" name="Text Box 26"/>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kumimoji="0"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第二章 </a:t>
              </a:r>
            </a:p>
            <a:p>
              <a:pPr eaLnBrk="0" hangingPunct="0">
                <a:spcBef>
                  <a:spcPct val="50000"/>
                </a:spcBef>
              </a:pPr>
              <a:r>
                <a:rPr lang="zh-CN" altLang="en-US" sz="1800" b="1" dirty="0">
                  <a:solidFill>
                    <a:srgbClr val="3333CC"/>
                  </a:solidFill>
                  <a:latin typeface="Verdana" pitchFamily="34" charset="0"/>
                </a:rPr>
                <a:t>程序设计基础</a:t>
              </a:r>
            </a:p>
          </p:txBody>
        </p:sp>
        <p:sp>
          <p:nvSpPr>
            <p:cNvPr id="729115" name="Text Box 27"/>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9090"/>
                                        </p:tgtEl>
                                        <p:attrNameLst>
                                          <p:attrName>style.visibility</p:attrName>
                                        </p:attrNameLst>
                                      </p:cBhvr>
                                      <p:to>
                                        <p:strVal val="visible"/>
                                      </p:to>
                                    </p:set>
                                    <p:animEffect transition="in" filter="blinds(horizontal)">
                                      <p:cBhvr>
                                        <p:cTn id="7" dur="500"/>
                                        <p:tgtEl>
                                          <p:spTgt spid="729090"/>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29096"/>
                                        </p:tgtEl>
                                        <p:attrNameLst>
                                          <p:attrName>style.visibility</p:attrName>
                                        </p:attrNameLst>
                                      </p:cBhvr>
                                      <p:to>
                                        <p:strVal val="visible"/>
                                      </p:to>
                                    </p:set>
                                    <p:animEffect transition="in" filter="blinds(horizontal)">
                                      <p:cBhvr>
                                        <p:cTn id="12" dur="500"/>
                                        <p:tgtEl>
                                          <p:spTgt spid="729096"/>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729099"/>
                                        </p:tgtEl>
                                        <p:attrNameLst>
                                          <p:attrName>style.visibility</p:attrName>
                                        </p:attrNameLst>
                                      </p:cBhvr>
                                      <p:to>
                                        <p:strVal val="visible"/>
                                      </p:to>
                                    </p:set>
                                    <p:animEffect transition="in" filter="strips(downLeft)">
                                      <p:cBhvr>
                                        <p:cTn id="17" dur="500"/>
                                        <p:tgtEl>
                                          <p:spTgt spid="729099"/>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29097"/>
                                        </p:tgtEl>
                                        <p:attrNameLst>
                                          <p:attrName>style.visibility</p:attrName>
                                        </p:attrNameLst>
                                      </p:cBhvr>
                                      <p:to>
                                        <p:strVal val="visible"/>
                                      </p:to>
                                    </p:set>
                                    <p:animEffect transition="in" filter="blinds(horizontal)">
                                      <p:cBhvr>
                                        <p:cTn id="22" dur="500"/>
                                        <p:tgtEl>
                                          <p:spTgt spid="729097"/>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par>
                                <p:cTn id="23" presetID="3" presetClass="entr" presetSubtype="10" fill="hold" grpId="0" nodeType="withEffect">
                                  <p:stCondLst>
                                    <p:cond delay="0"/>
                                  </p:stCondLst>
                                  <p:childTnLst>
                                    <p:set>
                                      <p:cBhvr>
                                        <p:cTn id="24" dur="1" fill="hold">
                                          <p:stCondLst>
                                            <p:cond delay="0"/>
                                          </p:stCondLst>
                                        </p:cTn>
                                        <p:tgtEl>
                                          <p:spTgt spid="729098"/>
                                        </p:tgtEl>
                                        <p:attrNameLst>
                                          <p:attrName>style.visibility</p:attrName>
                                        </p:attrNameLst>
                                      </p:cBhvr>
                                      <p:to>
                                        <p:strVal val="visible"/>
                                      </p:to>
                                    </p:set>
                                    <p:animEffect transition="in" filter="blinds(horizontal)">
                                      <p:cBhvr>
                                        <p:cTn id="25" dur="500"/>
                                        <p:tgtEl>
                                          <p:spTgt spid="729098"/>
                                        </p:tgtEl>
                                      </p:cBhvr>
                                    </p:animEffect>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childTnLst>
                          </p:cTn>
                        </p:par>
                      </p:childTnLst>
                    </p:cTn>
                  </p:par>
                  <p:par>
                    <p:cTn id="26" fill="hold">
                      <p:stCondLst>
                        <p:cond delay="indefinite"/>
                      </p:stCondLst>
                      <p:childTnLst>
                        <p:par>
                          <p:cTn id="27" fill="hold">
                            <p:stCondLst>
                              <p:cond delay="0"/>
                            </p:stCondLst>
                            <p:childTnLst>
                              <p:par>
                                <p:cTn id="28" presetID="18" presetClass="entr" presetSubtype="12" fill="hold" grpId="0" nodeType="clickEffect">
                                  <p:stCondLst>
                                    <p:cond delay="0"/>
                                  </p:stCondLst>
                                  <p:childTnLst>
                                    <p:set>
                                      <p:cBhvr>
                                        <p:cTn id="29" dur="1" fill="hold">
                                          <p:stCondLst>
                                            <p:cond delay="0"/>
                                          </p:stCondLst>
                                        </p:cTn>
                                        <p:tgtEl>
                                          <p:spTgt spid="729102"/>
                                        </p:tgtEl>
                                        <p:attrNameLst>
                                          <p:attrName>style.visibility</p:attrName>
                                        </p:attrNameLst>
                                      </p:cBhvr>
                                      <p:to>
                                        <p:strVal val="visible"/>
                                      </p:to>
                                    </p:set>
                                    <p:animEffect transition="in" filter="strips(downLeft)">
                                      <p:cBhvr>
                                        <p:cTn id="30" dur="500"/>
                                        <p:tgtEl>
                                          <p:spTgt spid="729102"/>
                                        </p:tgtEl>
                                      </p:cBhvr>
                                    </p:animEffect>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729101"/>
                                        </p:tgtEl>
                                        <p:attrNameLst>
                                          <p:attrName>style.visibility</p:attrName>
                                        </p:attrNameLst>
                                      </p:cBhvr>
                                      <p:to>
                                        <p:strVal val="visible"/>
                                      </p:to>
                                    </p:set>
                                    <p:animEffect transition="in" filter="blinds(horizontal)">
                                      <p:cBhvr>
                                        <p:cTn id="35" dur="500"/>
                                        <p:tgtEl>
                                          <p:spTgt spid="729101"/>
                                        </p:tgtEl>
                                      </p:cBhvr>
                                    </p:animEffect>
                                  </p:childTnLst>
                                  <p:subTnLst>
                                    <p:audio>
                                      <p:cMediaNode>
                                        <p:cTn display="0" masterRel="sameClick">
                                          <p:stCondLst>
                                            <p:cond evt="begin" delay="0">
                                              <p:tn val="33"/>
                                            </p:cond>
                                          </p:stCondLst>
                                          <p:endCondLst>
                                            <p:cond evt="onStopAudio" delay="0">
                                              <p:tgtEl>
                                                <p:sldTgt/>
                                              </p:tgtEl>
                                            </p:cond>
                                          </p:endCondLst>
                                        </p:cTn>
                                        <p:tgtEl>
                                          <p:sndTgt r:embed="rId3" name="camera.wav"/>
                                        </p:tgtEl>
                                      </p:cMediaNode>
                                    </p:audio>
                                  </p:subTnLst>
                                </p:cTn>
                              </p:par>
                              <p:par>
                                <p:cTn id="36" presetID="3" presetClass="entr" presetSubtype="10" fill="hold" grpId="0" nodeType="withEffect">
                                  <p:stCondLst>
                                    <p:cond delay="0"/>
                                  </p:stCondLst>
                                  <p:childTnLst>
                                    <p:set>
                                      <p:cBhvr>
                                        <p:cTn id="37" dur="1" fill="hold">
                                          <p:stCondLst>
                                            <p:cond delay="0"/>
                                          </p:stCondLst>
                                        </p:cTn>
                                        <p:tgtEl>
                                          <p:spTgt spid="729103"/>
                                        </p:tgtEl>
                                        <p:attrNameLst>
                                          <p:attrName>style.visibility</p:attrName>
                                        </p:attrNameLst>
                                      </p:cBhvr>
                                      <p:to>
                                        <p:strVal val="visible"/>
                                      </p:to>
                                    </p:set>
                                    <p:animEffect transition="in" filter="blinds(horizontal)">
                                      <p:cBhvr>
                                        <p:cTn id="38" dur="500"/>
                                        <p:tgtEl>
                                          <p:spTgt spid="729103"/>
                                        </p:tgtEl>
                                      </p:cBhvr>
                                    </p:animEffect>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childTnLst>
                    </p:cTn>
                  </p:par>
                  <p:par>
                    <p:cTn id="39" fill="hold">
                      <p:stCondLst>
                        <p:cond delay="indefinite"/>
                      </p:stCondLst>
                      <p:childTnLst>
                        <p:par>
                          <p:cTn id="40" fill="hold">
                            <p:stCondLst>
                              <p:cond delay="0"/>
                            </p:stCondLst>
                            <p:childTnLst>
                              <p:par>
                                <p:cTn id="41" presetID="18" presetClass="entr" presetSubtype="12" fill="hold" grpId="0" nodeType="clickEffect">
                                  <p:stCondLst>
                                    <p:cond delay="0"/>
                                  </p:stCondLst>
                                  <p:childTnLst>
                                    <p:set>
                                      <p:cBhvr>
                                        <p:cTn id="42" dur="1" fill="hold">
                                          <p:stCondLst>
                                            <p:cond delay="0"/>
                                          </p:stCondLst>
                                        </p:cTn>
                                        <p:tgtEl>
                                          <p:spTgt spid="729105"/>
                                        </p:tgtEl>
                                        <p:attrNameLst>
                                          <p:attrName>style.visibility</p:attrName>
                                        </p:attrNameLst>
                                      </p:cBhvr>
                                      <p:to>
                                        <p:strVal val="visible"/>
                                      </p:to>
                                    </p:set>
                                    <p:animEffect transition="in" filter="strips(downLeft)">
                                      <p:cBhvr>
                                        <p:cTn id="43" dur="500"/>
                                        <p:tgtEl>
                                          <p:spTgt spid="729105"/>
                                        </p:tgtEl>
                                      </p:cBhvr>
                                    </p:animEffect>
                                  </p:childTnLst>
                                  <p:subTnLs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729104"/>
                                        </p:tgtEl>
                                        <p:attrNameLst>
                                          <p:attrName>style.visibility</p:attrName>
                                        </p:attrNameLst>
                                      </p:cBhvr>
                                      <p:to>
                                        <p:strVal val="visible"/>
                                      </p:to>
                                    </p:set>
                                    <p:animEffect transition="in" filter="blinds(horizontal)">
                                      <p:cBhvr>
                                        <p:cTn id="48" dur="500"/>
                                        <p:tgtEl>
                                          <p:spTgt spid="729104"/>
                                        </p:tgtEl>
                                      </p:cBhvr>
                                    </p:animEffect>
                                  </p:childTnLst>
                                  <p:subTnLst>
                                    <p:audio>
                                      <p:cMediaNode>
                                        <p:cTn display="0" masterRel="sameClick">
                                          <p:stCondLst>
                                            <p:cond evt="begin" delay="0">
                                              <p:tn val="46"/>
                                            </p:cond>
                                          </p:stCondLst>
                                          <p:endCondLst>
                                            <p:cond evt="onStopAudio" delay="0">
                                              <p:tgtEl>
                                                <p:sldTgt/>
                                              </p:tgtEl>
                                            </p:cond>
                                          </p:endCondLst>
                                        </p:cTn>
                                        <p:tgtEl>
                                          <p:sndTgt r:embed="rId3" name="camera.wav"/>
                                        </p:tgtEl>
                                      </p:cMediaNode>
                                    </p:audio>
                                  </p:subTnLst>
                                </p:cTn>
                              </p:par>
                              <p:par>
                                <p:cTn id="49" presetID="3" presetClass="entr" presetSubtype="10" fill="hold" grpId="0" nodeType="withEffect">
                                  <p:stCondLst>
                                    <p:cond delay="0"/>
                                  </p:stCondLst>
                                  <p:childTnLst>
                                    <p:set>
                                      <p:cBhvr>
                                        <p:cTn id="50" dur="1" fill="hold">
                                          <p:stCondLst>
                                            <p:cond delay="0"/>
                                          </p:stCondLst>
                                        </p:cTn>
                                        <p:tgtEl>
                                          <p:spTgt spid="729108"/>
                                        </p:tgtEl>
                                        <p:attrNameLst>
                                          <p:attrName>style.visibility</p:attrName>
                                        </p:attrNameLst>
                                      </p:cBhvr>
                                      <p:to>
                                        <p:strVal val="visible"/>
                                      </p:to>
                                    </p:set>
                                    <p:animEffect transition="in" filter="blinds(horizontal)">
                                      <p:cBhvr>
                                        <p:cTn id="51" dur="500"/>
                                        <p:tgtEl>
                                          <p:spTgt spid="729108"/>
                                        </p:tgtEl>
                                      </p:cBhvr>
                                    </p:animEffect>
                                  </p:childTnLst>
                                  <p:subTnLst>
                                    <p:audio>
                                      <p:cMediaNode>
                                        <p:cTn display="0" masterRel="sameClick">
                                          <p:stCondLst>
                                            <p:cond evt="begin" delay="0">
                                              <p:tn val="49"/>
                                            </p:cond>
                                          </p:stCondLst>
                                          <p:endCondLst>
                                            <p:cond evt="onStopAudio" delay="0">
                                              <p:tgtEl>
                                                <p:sldTgt/>
                                              </p:tgtEl>
                                            </p:cond>
                                          </p:endCondLst>
                                        </p:cTn>
                                        <p:tgtEl>
                                          <p:sndTgt r:embed="rId3" name="camera.wav"/>
                                        </p:tgtEl>
                                      </p:cMediaNode>
                                    </p:audio>
                                  </p:sub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729110"/>
                                        </p:tgtEl>
                                        <p:attrNameLst>
                                          <p:attrName>style.visibility</p:attrName>
                                        </p:attrNameLst>
                                      </p:cBhvr>
                                      <p:to>
                                        <p:strVal val="visible"/>
                                      </p:to>
                                    </p:set>
                                    <p:anim calcmode="lin" valueType="num">
                                      <p:cBhvr additive="base">
                                        <p:cTn id="56" dur="500" fill="hold"/>
                                        <p:tgtEl>
                                          <p:spTgt spid="729110"/>
                                        </p:tgtEl>
                                        <p:attrNameLst>
                                          <p:attrName>ppt_x</p:attrName>
                                        </p:attrNameLst>
                                      </p:cBhvr>
                                      <p:tavLst>
                                        <p:tav tm="0">
                                          <p:val>
                                            <p:strVal val="#ppt_x"/>
                                          </p:val>
                                        </p:tav>
                                        <p:tav tm="100000">
                                          <p:val>
                                            <p:strVal val="#ppt_x"/>
                                          </p:val>
                                        </p:tav>
                                      </p:tavLst>
                                    </p:anim>
                                    <p:anim calcmode="lin" valueType="num">
                                      <p:cBhvr additive="base">
                                        <p:cTn id="57" dur="500" fill="hold"/>
                                        <p:tgtEl>
                                          <p:spTgt spid="72911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4"/>
                                            </p:cond>
                                          </p:stCondLst>
                                          <p:endCondLst>
                                            <p:cond evt="onStopAudio" delay="0">
                                              <p:tgtEl>
                                                <p:sldTgt/>
                                              </p:tgtEl>
                                            </p:cond>
                                          </p:endCondLst>
                                        </p:cTn>
                                        <p:tgtEl>
                                          <p:sndTgt r:embed="rId2" name="chimes.wav"/>
                                        </p:tgtEl>
                                      </p:cMediaNode>
                                    </p:audio>
                                  </p:subTnLst>
                                </p:cTn>
                              </p:par>
                            </p:childTnLst>
                          </p:cTn>
                        </p:par>
                      </p:childTnLst>
                    </p:cTn>
                  </p:par>
                  <p:par>
                    <p:cTn id="58" fill="hold">
                      <p:stCondLst>
                        <p:cond delay="indefinite"/>
                      </p:stCondLst>
                      <p:childTnLst>
                        <p:par>
                          <p:cTn id="59" fill="hold">
                            <p:stCondLst>
                              <p:cond delay="0"/>
                            </p:stCondLst>
                            <p:childTnLst>
                              <p:par>
                                <p:cTn id="60" presetID="18" presetClass="entr" presetSubtype="12" fill="hold" grpId="0" nodeType="clickEffect">
                                  <p:stCondLst>
                                    <p:cond delay="0"/>
                                  </p:stCondLst>
                                  <p:childTnLst>
                                    <p:set>
                                      <p:cBhvr>
                                        <p:cTn id="61" dur="1" fill="hold">
                                          <p:stCondLst>
                                            <p:cond delay="0"/>
                                          </p:stCondLst>
                                        </p:cTn>
                                        <p:tgtEl>
                                          <p:spTgt spid="729107"/>
                                        </p:tgtEl>
                                        <p:attrNameLst>
                                          <p:attrName>style.visibility</p:attrName>
                                        </p:attrNameLst>
                                      </p:cBhvr>
                                      <p:to>
                                        <p:strVal val="visible"/>
                                      </p:to>
                                    </p:set>
                                    <p:animEffect transition="in" filter="strips(downLeft)">
                                      <p:cBhvr>
                                        <p:cTn id="62" dur="500"/>
                                        <p:tgtEl>
                                          <p:spTgt spid="729107"/>
                                        </p:tgtEl>
                                      </p:cBhvr>
                                    </p:animEffect>
                                  </p:childTnLst>
                                  <p:subTnLst>
                                    <p:audio>
                                      <p:cMediaNode>
                                        <p:cTn display="0" masterRel="sameClick">
                                          <p:stCondLst>
                                            <p:cond evt="begin" delay="0">
                                              <p:tn val="60"/>
                                            </p:cond>
                                          </p:stCondLst>
                                          <p:endCondLst>
                                            <p:cond evt="onStopAudio" delay="0">
                                              <p:tgtEl>
                                                <p:sldTgt/>
                                              </p:tgtEl>
                                            </p:cond>
                                          </p:endCondLst>
                                        </p:cTn>
                                        <p:tgtEl>
                                          <p:sndTgt r:embed="rId3" name="camera.wav"/>
                                        </p:tgtEl>
                                      </p:cMediaNode>
                                    </p:audio>
                                  </p:sub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29106"/>
                                        </p:tgtEl>
                                        <p:attrNameLst>
                                          <p:attrName>style.visibility</p:attrName>
                                        </p:attrNameLst>
                                      </p:cBhvr>
                                      <p:to>
                                        <p:strVal val="visible"/>
                                      </p:to>
                                    </p:set>
                                    <p:animEffect transition="in" filter="blinds(horizontal)">
                                      <p:cBhvr>
                                        <p:cTn id="67" dur="500"/>
                                        <p:tgtEl>
                                          <p:spTgt spid="729106"/>
                                        </p:tgtEl>
                                      </p:cBhvr>
                                    </p:animEffect>
                                  </p:childTnLst>
                                  <p:subTnLst>
                                    <p:audio>
                                      <p:cMediaNode>
                                        <p:cTn display="0" masterRel="sameClick">
                                          <p:stCondLst>
                                            <p:cond evt="begin" delay="0">
                                              <p:tn val="65"/>
                                            </p:cond>
                                          </p:stCondLst>
                                          <p:endCondLst>
                                            <p:cond evt="onStopAudio" delay="0">
                                              <p:tgtEl>
                                                <p:sldTgt/>
                                              </p:tgtEl>
                                            </p:cond>
                                          </p:endCondLst>
                                        </p:cTn>
                                        <p:tgtEl>
                                          <p:sndTgt r:embed="rId3" name="camera.wav"/>
                                        </p:tgtEl>
                                      </p:cMediaNode>
                                    </p:audio>
                                  </p:subTnLst>
                                </p:cTn>
                              </p:par>
                              <p:par>
                                <p:cTn id="68" presetID="3" presetClass="entr" presetSubtype="10" fill="hold" grpId="0" nodeType="withEffect">
                                  <p:stCondLst>
                                    <p:cond delay="0"/>
                                  </p:stCondLst>
                                  <p:childTnLst>
                                    <p:set>
                                      <p:cBhvr>
                                        <p:cTn id="69" dur="1" fill="hold">
                                          <p:stCondLst>
                                            <p:cond delay="0"/>
                                          </p:stCondLst>
                                        </p:cTn>
                                        <p:tgtEl>
                                          <p:spTgt spid="729111"/>
                                        </p:tgtEl>
                                        <p:attrNameLst>
                                          <p:attrName>style.visibility</p:attrName>
                                        </p:attrNameLst>
                                      </p:cBhvr>
                                      <p:to>
                                        <p:strVal val="visible"/>
                                      </p:to>
                                    </p:set>
                                    <p:animEffect transition="in" filter="blinds(horizontal)">
                                      <p:cBhvr>
                                        <p:cTn id="70" dur="500"/>
                                        <p:tgtEl>
                                          <p:spTgt spid="729111"/>
                                        </p:tgtEl>
                                      </p:cBhvr>
                                    </p:animEffect>
                                  </p:childTnLst>
                                  <p:subTnLst>
                                    <p:audio>
                                      <p:cMediaNode>
                                        <p:cTn display="0" masterRel="sameClick">
                                          <p:stCondLst>
                                            <p:cond evt="begin" delay="0">
                                              <p:tn val="68"/>
                                            </p:cond>
                                          </p:stCondLst>
                                          <p:endCondLst>
                                            <p:cond evt="onStopAudio" delay="0">
                                              <p:tgtEl>
                                                <p:sldTgt/>
                                              </p:tgtEl>
                                            </p:cond>
                                          </p:endCondLst>
                                        </p:cTn>
                                        <p:tgtEl>
                                          <p:sndTgt r:embed="rId3" name="camera.wav"/>
                                        </p:tgtEl>
                                      </p:cMediaNode>
                                    </p:audio>
                                  </p:sub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729112"/>
                                        </p:tgtEl>
                                        <p:attrNameLst>
                                          <p:attrName>style.visibility</p:attrName>
                                        </p:attrNameLst>
                                      </p:cBhvr>
                                      <p:to>
                                        <p:strVal val="visible"/>
                                      </p:to>
                                    </p:set>
                                    <p:anim calcmode="lin" valueType="num">
                                      <p:cBhvr additive="base">
                                        <p:cTn id="75" dur="500" fill="hold"/>
                                        <p:tgtEl>
                                          <p:spTgt spid="729112"/>
                                        </p:tgtEl>
                                        <p:attrNameLst>
                                          <p:attrName>ppt_x</p:attrName>
                                        </p:attrNameLst>
                                      </p:cBhvr>
                                      <p:tavLst>
                                        <p:tav tm="0">
                                          <p:val>
                                            <p:strVal val="#ppt_x"/>
                                          </p:val>
                                        </p:tav>
                                        <p:tav tm="100000">
                                          <p:val>
                                            <p:strVal val="#ppt_x"/>
                                          </p:val>
                                        </p:tav>
                                      </p:tavLst>
                                    </p:anim>
                                    <p:anim calcmode="lin" valueType="num">
                                      <p:cBhvr additive="base">
                                        <p:cTn id="76" dur="500" fill="hold"/>
                                        <p:tgtEl>
                                          <p:spTgt spid="72911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3"/>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9090" grpId="0"/>
      <p:bldP spid="729096" grpId="0" animBg="1"/>
      <p:bldP spid="729097" grpId="0" animBg="1"/>
      <p:bldP spid="729098" grpId="0" animBg="1"/>
      <p:bldP spid="729099" grpId="0" animBg="1"/>
      <p:bldP spid="729101" grpId="0" animBg="1"/>
      <p:bldP spid="729102" grpId="0" animBg="1"/>
      <p:bldP spid="729103" grpId="0" animBg="1"/>
      <p:bldP spid="729104" grpId="0" animBg="1"/>
      <p:bldP spid="729105" grpId="0" animBg="1"/>
      <p:bldP spid="729106" grpId="0" animBg="1"/>
      <p:bldP spid="729107" grpId="0" animBg="1"/>
      <p:bldP spid="729108" grpId="0" animBg="1"/>
      <p:bldP spid="729110" grpId="0" animBg="1"/>
      <p:bldP spid="729111" grpId="0" animBg="1"/>
      <p:bldP spid="729112"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0114" name="Text Box 2"/>
          <p:cNvSpPr txBox="1">
            <a:spLocks noChangeArrowheads="1"/>
          </p:cNvSpPr>
          <p:nvPr/>
        </p:nvSpPr>
        <p:spPr bwMode="auto">
          <a:xfrm>
            <a:off x="552346" y="95323"/>
            <a:ext cx="3889375" cy="579438"/>
          </a:xfrm>
          <a:prstGeom prst="rect">
            <a:avLst/>
          </a:prstGeom>
          <a:noFill/>
          <a:ln w="57150">
            <a:noFill/>
            <a:miter lim="800000"/>
            <a:headEnd/>
            <a:tailEnd/>
          </a:ln>
          <a:effectLst/>
        </p:spPr>
        <p:txBody>
          <a:bodyPr>
            <a:spAutoFit/>
          </a:bodyPr>
          <a:lstStyle/>
          <a:p>
            <a:pPr marL="177800" indent="-177800">
              <a:spcBef>
                <a:spcPct val="50000"/>
              </a:spcBef>
              <a:buFont typeface="Wingdings" pitchFamily="2" charset="2"/>
              <a:buChar char="Ø"/>
              <a:tabLst>
                <a:tab pos="177800" algn="l"/>
              </a:tabLst>
            </a:pPr>
            <a:r>
              <a:rPr kumimoji="0" lang="en-US" altLang="zh-CN" sz="3200" b="1" dirty="0">
                <a:solidFill>
                  <a:srgbClr val="FF3300"/>
                </a:solidFill>
                <a:effectLst>
                  <a:outerShdw blurRad="38100" dist="38100" dir="2700000" algn="tl">
                    <a:srgbClr val="000000"/>
                  </a:outerShdw>
                </a:effectLst>
                <a:latin typeface="隶书" pitchFamily="49" charset="-122"/>
                <a:ea typeface="隶书" pitchFamily="49" charset="-122"/>
              </a:rPr>
              <a:t>C</a:t>
            </a:r>
            <a:r>
              <a:rPr kumimoji="0" lang="zh-CN" altLang="en-US" sz="3200" b="1" dirty="0">
                <a:solidFill>
                  <a:srgbClr val="FF3300"/>
                </a:solidFill>
                <a:effectLst>
                  <a:outerShdw blurRad="38100" dist="38100" dir="2700000" algn="tl">
                    <a:srgbClr val="000000"/>
                  </a:outerShdw>
                </a:effectLst>
                <a:latin typeface="隶书" pitchFamily="49" charset="-122"/>
                <a:ea typeface="隶书" pitchFamily="49" charset="-122"/>
              </a:rPr>
              <a:t>语言发展史</a:t>
            </a:r>
          </a:p>
        </p:txBody>
      </p:sp>
      <p:sp>
        <p:nvSpPr>
          <p:cNvPr id="730120" name="Rectangle 8"/>
          <p:cNvSpPr>
            <a:spLocks noChangeArrowheads="1"/>
          </p:cNvSpPr>
          <p:nvPr/>
        </p:nvSpPr>
        <p:spPr bwMode="auto">
          <a:xfrm>
            <a:off x="1197170" y="1124744"/>
            <a:ext cx="10778400" cy="3046988"/>
          </a:xfrm>
          <a:prstGeom prst="rect">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16200000" scaled="1"/>
            <a:tileRect/>
          </a:gradFill>
          <a:ln w="38100">
            <a:solidFill>
              <a:srgbClr val="009999"/>
            </a:solidFill>
            <a:miter lim="800000"/>
            <a:headEnd/>
            <a:tailEnd/>
          </a:ln>
          <a:effectLst>
            <a:outerShdw blurRad="50800" dist="106680" dir="2700000" algn="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b="1" dirty="0">
                <a:solidFill>
                  <a:schemeClr val="dk1"/>
                </a:solidFill>
                <a:effectLst>
                  <a:outerShdw blurRad="38100" dist="38100" dir="2700000" algn="tl">
                    <a:srgbClr val="FFFFFF"/>
                  </a:outerShdw>
                </a:effectLst>
                <a:latin typeface="+mn-lt"/>
                <a:ea typeface="楷体" pitchFamily="49" charset="-122"/>
              </a:rPr>
              <a:t>        C</a:t>
            </a:r>
            <a:r>
              <a:rPr lang="zh-CN" altLang="zh-CN" b="1" dirty="0">
                <a:solidFill>
                  <a:schemeClr val="dk1"/>
                </a:solidFill>
                <a:effectLst>
                  <a:outerShdw blurRad="38100" dist="38100" dir="2700000" algn="tl">
                    <a:srgbClr val="FFFFFF"/>
                  </a:outerShdw>
                </a:effectLst>
                <a:latin typeface="+mn-lt"/>
                <a:ea typeface="楷体" pitchFamily="49" charset="-122"/>
              </a:rPr>
              <a:t>语言是国际上广泛流行的计算机高级语言，既可以用来编写系统软件，也可以用来编写应用软件。</a:t>
            </a:r>
          </a:p>
          <a:p>
            <a:r>
              <a:rPr lang="en-US" altLang="zh-CN" b="1" dirty="0">
                <a:solidFill>
                  <a:schemeClr val="dk1"/>
                </a:solidFill>
                <a:effectLst>
                  <a:outerShdw blurRad="38100" dist="38100" dir="2700000" algn="tl">
                    <a:srgbClr val="FFFFFF"/>
                  </a:outerShdw>
                </a:effectLst>
                <a:latin typeface="+mn-lt"/>
                <a:ea typeface="楷体" pitchFamily="49" charset="-122"/>
              </a:rPr>
              <a:t>        </a:t>
            </a:r>
            <a:r>
              <a:rPr lang="zh-CN" altLang="zh-CN" b="1" dirty="0">
                <a:solidFill>
                  <a:schemeClr val="dk1"/>
                </a:solidFill>
                <a:effectLst>
                  <a:outerShdw blurRad="38100" dist="38100" dir="2700000" algn="tl">
                    <a:srgbClr val="FFFFFF"/>
                  </a:outerShdw>
                </a:effectLst>
                <a:latin typeface="+mn-lt"/>
                <a:ea typeface="楷体" pitchFamily="49" charset="-122"/>
              </a:rPr>
              <a:t>早期的操作系统软件主要是用</a:t>
            </a:r>
            <a:r>
              <a:rPr lang="zh-CN" altLang="zh-CN" b="1" dirty="0">
                <a:solidFill>
                  <a:srgbClr val="0000FF"/>
                </a:solidFill>
                <a:effectLst>
                  <a:outerShdw blurRad="38100" dist="38100" dir="2700000" algn="tl">
                    <a:srgbClr val="FFFFFF"/>
                  </a:outerShdw>
                </a:effectLst>
                <a:latin typeface="+mn-lt"/>
                <a:ea typeface="楷体" pitchFamily="49" charset="-122"/>
              </a:rPr>
              <a:t>汇编语言编写</a:t>
            </a:r>
            <a:r>
              <a:rPr lang="zh-CN" altLang="zh-CN" b="1" dirty="0">
                <a:solidFill>
                  <a:schemeClr val="dk1"/>
                </a:solidFill>
                <a:effectLst>
                  <a:outerShdw blurRad="38100" dist="38100" dir="2700000" algn="tl">
                    <a:srgbClr val="FFFFFF"/>
                  </a:outerShdw>
                </a:effectLst>
                <a:latin typeface="+mn-lt"/>
                <a:ea typeface="楷体" pitchFamily="49" charset="-122"/>
              </a:rPr>
              <a:t>的</a:t>
            </a:r>
            <a:r>
              <a:rPr lang="en-US" altLang="zh-CN" b="1" dirty="0">
                <a:solidFill>
                  <a:schemeClr val="dk1"/>
                </a:solidFill>
                <a:effectLst>
                  <a:outerShdw blurRad="38100" dist="38100" dir="2700000" algn="tl">
                    <a:srgbClr val="FFFFFF"/>
                  </a:outerShdw>
                </a:effectLst>
                <a:latin typeface="+mn-lt"/>
                <a:ea typeface="楷体" pitchFamily="49" charset="-122"/>
              </a:rPr>
              <a:t>(</a:t>
            </a:r>
            <a:r>
              <a:rPr lang="zh-CN" altLang="zh-CN" b="1" dirty="0">
                <a:solidFill>
                  <a:schemeClr val="dk1"/>
                </a:solidFill>
                <a:effectLst>
                  <a:outerShdw blurRad="38100" dist="38100" dir="2700000" algn="tl">
                    <a:srgbClr val="FFFFFF"/>
                  </a:outerShdw>
                </a:effectLst>
                <a:latin typeface="+mn-lt"/>
                <a:ea typeface="楷体" pitchFamily="49" charset="-122"/>
              </a:rPr>
              <a:t>包括</a:t>
            </a:r>
            <a:r>
              <a:rPr lang="en-US" altLang="zh-CN" b="1" dirty="0">
                <a:solidFill>
                  <a:schemeClr val="dk1"/>
                </a:solidFill>
                <a:effectLst>
                  <a:outerShdw blurRad="38100" dist="38100" dir="2700000" algn="tl">
                    <a:srgbClr val="FFFFFF"/>
                  </a:outerShdw>
                </a:effectLst>
                <a:latin typeface="+mn-lt"/>
                <a:ea typeface="楷体" pitchFamily="49" charset="-122"/>
              </a:rPr>
              <a:t>UNIX</a:t>
            </a:r>
            <a:r>
              <a:rPr lang="zh-CN" altLang="zh-CN" b="1" dirty="0">
                <a:solidFill>
                  <a:schemeClr val="dk1"/>
                </a:solidFill>
                <a:effectLst>
                  <a:outerShdw blurRad="38100" dist="38100" dir="2700000" algn="tl">
                    <a:srgbClr val="FFFFFF"/>
                  </a:outerShdw>
                </a:effectLst>
                <a:latin typeface="+mn-lt"/>
                <a:ea typeface="楷体" pitchFamily="49" charset="-122"/>
              </a:rPr>
              <a:t>操作系统在内</a:t>
            </a:r>
            <a:r>
              <a:rPr lang="en-US" altLang="zh-CN" b="1" dirty="0">
                <a:solidFill>
                  <a:schemeClr val="dk1"/>
                </a:solidFill>
                <a:effectLst>
                  <a:outerShdw blurRad="38100" dist="38100" dir="2700000" algn="tl">
                    <a:srgbClr val="FFFFFF"/>
                  </a:outerShdw>
                </a:effectLst>
                <a:latin typeface="+mn-lt"/>
                <a:ea typeface="楷体" pitchFamily="49" charset="-122"/>
              </a:rPr>
              <a:t>)</a:t>
            </a:r>
            <a:r>
              <a:rPr lang="zh-CN" altLang="zh-CN" b="1" dirty="0">
                <a:solidFill>
                  <a:schemeClr val="dk1"/>
                </a:solidFill>
                <a:effectLst>
                  <a:outerShdw blurRad="38100" dist="38100" dir="2700000" algn="tl">
                    <a:srgbClr val="FFFFFF"/>
                  </a:outerShdw>
                </a:effectLst>
                <a:latin typeface="+mn-lt"/>
                <a:ea typeface="楷体" pitchFamily="49" charset="-122"/>
              </a:rPr>
              <a:t>。由于汇编语言依赖于计算机硬件，程序的可读性和可移植性都比较差，所以为了提高系统软件的可读性和可移植性，</a:t>
            </a:r>
            <a:r>
              <a:rPr lang="zh-CN" altLang="zh-CN" b="1" dirty="0">
                <a:solidFill>
                  <a:srgbClr val="C00000"/>
                </a:solidFill>
                <a:effectLst>
                  <a:outerShdw blurRad="38100" dist="38100" dir="2700000" algn="tl">
                    <a:srgbClr val="FFFFFF"/>
                  </a:outerShdw>
                </a:effectLst>
                <a:latin typeface="+mn-lt"/>
                <a:ea typeface="楷体" pitchFamily="49" charset="-122"/>
              </a:rPr>
              <a:t>最好改用高级语言</a:t>
            </a:r>
            <a:r>
              <a:rPr lang="zh-CN" altLang="zh-CN" b="1" dirty="0">
                <a:solidFill>
                  <a:schemeClr val="dk1"/>
                </a:solidFill>
                <a:effectLst>
                  <a:outerShdw blurRad="38100" dist="38100" dir="2700000" algn="tl">
                    <a:srgbClr val="FFFFFF"/>
                  </a:outerShdw>
                </a:effectLst>
                <a:latin typeface="+mn-lt"/>
                <a:ea typeface="楷体" pitchFamily="49" charset="-122"/>
              </a:rPr>
              <a:t>。但是一般的高级语言难以实现汇编语言的某些功能（汇编语言可以直接对硬件进行操作，例如对内存地址的操作、位操作等）。人们希望找到一种</a:t>
            </a:r>
            <a:r>
              <a:rPr lang="zh-CN" altLang="zh-CN" b="1" dirty="0">
                <a:solidFill>
                  <a:srgbClr val="C00000"/>
                </a:solidFill>
                <a:effectLst>
                  <a:outerShdw blurRad="38100" dist="38100" dir="2700000" algn="tl">
                    <a:srgbClr val="FFFFFF"/>
                  </a:outerShdw>
                </a:effectLst>
                <a:latin typeface="+mn-lt"/>
                <a:ea typeface="楷体" pitchFamily="49" charset="-122"/>
              </a:rPr>
              <a:t>兼具一般高级语言和低级语言优点的语言</a:t>
            </a:r>
            <a:r>
              <a:rPr lang="zh-CN" altLang="zh-CN" b="1" dirty="0">
                <a:solidFill>
                  <a:schemeClr val="dk1"/>
                </a:solidFill>
                <a:effectLst>
                  <a:outerShdw blurRad="38100" dist="38100" dir="2700000" algn="tl">
                    <a:srgbClr val="FFFFFF"/>
                  </a:outerShdw>
                </a:effectLst>
                <a:latin typeface="+mn-lt"/>
                <a:ea typeface="楷体" pitchFamily="49" charset="-122"/>
              </a:rPr>
              <a:t>，于是，</a:t>
            </a:r>
            <a:r>
              <a:rPr lang="en-US" altLang="zh-CN" b="1" dirty="0">
                <a:solidFill>
                  <a:schemeClr val="dk1"/>
                </a:solidFill>
                <a:effectLst>
                  <a:outerShdw blurRad="38100" dist="38100" dir="2700000" algn="tl">
                    <a:srgbClr val="FFFFFF"/>
                  </a:outerShdw>
                </a:effectLst>
                <a:latin typeface="+mn-lt"/>
                <a:ea typeface="楷体" pitchFamily="49" charset="-122"/>
              </a:rPr>
              <a:t>C</a:t>
            </a:r>
            <a:r>
              <a:rPr lang="zh-CN" altLang="zh-CN" b="1" dirty="0">
                <a:solidFill>
                  <a:schemeClr val="dk1"/>
                </a:solidFill>
                <a:effectLst>
                  <a:outerShdw blurRad="38100" dist="38100" dir="2700000" algn="tl">
                    <a:srgbClr val="FFFFFF"/>
                  </a:outerShdw>
                </a:effectLst>
                <a:latin typeface="+mn-lt"/>
                <a:ea typeface="楷体" pitchFamily="49" charset="-122"/>
              </a:rPr>
              <a:t>语言就在这种情况下应运而生了。</a:t>
            </a:r>
            <a:endParaRPr lang="en-US" altLang="zh-CN" b="1" dirty="0">
              <a:solidFill>
                <a:schemeClr val="dk1"/>
              </a:solidFill>
              <a:effectLst>
                <a:outerShdw blurRad="38100" dist="38100" dir="2700000" algn="tl">
                  <a:srgbClr val="FFFFFF"/>
                </a:outerShdw>
              </a:effectLst>
              <a:latin typeface="+mn-lt"/>
              <a:ea typeface="楷体" pitchFamily="49" charset="-122"/>
            </a:endParaRPr>
          </a:p>
        </p:txBody>
      </p:sp>
      <p:grpSp>
        <p:nvGrpSpPr>
          <p:cNvPr id="730121" name="Group 9"/>
          <p:cNvGrpSpPr>
            <a:grpSpLocks/>
          </p:cNvGrpSpPr>
          <p:nvPr/>
        </p:nvGrpSpPr>
        <p:grpSpPr bwMode="auto">
          <a:xfrm>
            <a:off x="-12805" y="0"/>
            <a:ext cx="446088" cy="6858000"/>
            <a:chOff x="0" y="0"/>
            <a:chExt cx="281" cy="4320"/>
          </a:xfrm>
        </p:grpSpPr>
        <p:sp>
          <p:nvSpPr>
            <p:cNvPr id="730122" name="Text Box 1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kumimoji="0"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第二章 </a:t>
              </a:r>
            </a:p>
            <a:p>
              <a:pPr eaLnBrk="0" hangingPunct="0">
                <a:spcBef>
                  <a:spcPct val="50000"/>
                </a:spcBef>
              </a:pPr>
              <a:r>
                <a:rPr lang="zh-CN" altLang="en-US" sz="1800" b="1" dirty="0">
                  <a:solidFill>
                    <a:srgbClr val="3333CC"/>
                  </a:solidFill>
                  <a:latin typeface="Verdana" pitchFamily="34" charset="0"/>
                </a:rPr>
                <a:t>程序设计基础</a:t>
              </a:r>
            </a:p>
          </p:txBody>
        </p:sp>
        <p:sp>
          <p:nvSpPr>
            <p:cNvPr id="730123" name="Text Box 1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矩形 1">
            <a:extLst>
              <a:ext uri="{FF2B5EF4-FFF2-40B4-BE49-F238E27FC236}">
                <a16:creationId xmlns:a16="http://schemas.microsoft.com/office/drawing/2014/main" id="{F5E1E53E-65B4-4B5F-ACD5-750914351184}"/>
              </a:ext>
            </a:extLst>
          </p:cNvPr>
          <p:cNvSpPr/>
          <p:nvPr/>
        </p:nvSpPr>
        <p:spPr>
          <a:xfrm>
            <a:off x="817142" y="674761"/>
            <a:ext cx="1883849" cy="461665"/>
          </a:xfrm>
          <a:prstGeom prst="rect">
            <a:avLst/>
          </a:prstGeom>
        </p:spPr>
        <p:txBody>
          <a:bodyPr wrap="none">
            <a:spAutoFit/>
          </a:bodyPr>
          <a:lstStyle/>
          <a:p>
            <a:pPr lvl="1" indent="-457200">
              <a:buFont typeface="Wingdings" pitchFamily="2" charset="2"/>
              <a:buChar char="u"/>
            </a:pPr>
            <a:r>
              <a:rPr lang="zh-CN" altLang="zh-CN" b="1" dirty="0">
                <a:solidFill>
                  <a:srgbClr val="C00000"/>
                </a:solidFill>
                <a:effectLst>
                  <a:outerShdw blurRad="38100" dist="38100" dir="2700000" algn="tl">
                    <a:srgbClr val="000000">
                      <a:alpha val="43137"/>
                    </a:srgbClr>
                  </a:outerShdw>
                </a:effectLst>
                <a:ea typeface="楷体" pitchFamily="49" charset="-122"/>
              </a:rPr>
              <a:t>产生背景</a:t>
            </a:r>
          </a:p>
        </p:txBody>
      </p:sp>
      <p:sp>
        <p:nvSpPr>
          <p:cNvPr id="8" name="矩形 7">
            <a:extLst>
              <a:ext uri="{FF2B5EF4-FFF2-40B4-BE49-F238E27FC236}">
                <a16:creationId xmlns:a16="http://schemas.microsoft.com/office/drawing/2014/main" id="{50E286E3-D6AC-4CCB-830B-453D90A1C76C}"/>
              </a:ext>
            </a:extLst>
          </p:cNvPr>
          <p:cNvSpPr/>
          <p:nvPr/>
        </p:nvSpPr>
        <p:spPr>
          <a:xfrm>
            <a:off x="827775" y="4263479"/>
            <a:ext cx="1883849" cy="461665"/>
          </a:xfrm>
          <a:prstGeom prst="rect">
            <a:avLst/>
          </a:prstGeom>
        </p:spPr>
        <p:txBody>
          <a:bodyPr wrap="none">
            <a:spAutoFit/>
          </a:bodyPr>
          <a:lstStyle/>
          <a:p>
            <a:pPr lvl="1" indent="-457200">
              <a:buFont typeface="Wingdings" pitchFamily="2" charset="2"/>
              <a:buChar char="u"/>
            </a:pPr>
            <a:r>
              <a:rPr lang="zh-CN" altLang="zh-CN" b="1" dirty="0">
                <a:solidFill>
                  <a:srgbClr val="C00000"/>
                </a:solidFill>
                <a:effectLst>
                  <a:outerShdw blurRad="38100" dist="38100" dir="2700000" algn="tl">
                    <a:srgbClr val="000000">
                      <a:alpha val="43137"/>
                    </a:srgbClr>
                  </a:outerShdw>
                </a:effectLst>
                <a:ea typeface="楷体" pitchFamily="49" charset="-122"/>
              </a:rPr>
              <a:t>产生</a:t>
            </a:r>
            <a:r>
              <a:rPr lang="zh-CN" altLang="en-US" b="1" dirty="0">
                <a:solidFill>
                  <a:srgbClr val="C00000"/>
                </a:solidFill>
                <a:effectLst>
                  <a:outerShdw blurRad="38100" dist="38100" dir="2700000" algn="tl">
                    <a:srgbClr val="000000">
                      <a:alpha val="43137"/>
                    </a:srgbClr>
                  </a:outerShdw>
                </a:effectLst>
                <a:ea typeface="楷体" pitchFamily="49" charset="-122"/>
              </a:rPr>
              <a:t>过程</a:t>
            </a:r>
            <a:endParaRPr lang="zh-CN" altLang="zh-CN" b="1" dirty="0">
              <a:solidFill>
                <a:srgbClr val="C00000"/>
              </a:solidFill>
              <a:effectLst>
                <a:outerShdw blurRad="38100" dist="38100" dir="2700000" algn="tl">
                  <a:srgbClr val="000000">
                    <a:alpha val="43137"/>
                  </a:srgbClr>
                </a:outerShdw>
              </a:effectLst>
              <a:ea typeface="楷体" pitchFamily="49" charset="-122"/>
            </a:endParaRPr>
          </a:p>
        </p:txBody>
      </p:sp>
      <p:sp>
        <p:nvSpPr>
          <p:cNvPr id="9" name="Rectangle 8">
            <a:extLst>
              <a:ext uri="{FF2B5EF4-FFF2-40B4-BE49-F238E27FC236}">
                <a16:creationId xmlns:a16="http://schemas.microsoft.com/office/drawing/2014/main" id="{97F32DCF-22F8-4534-9021-9FEA3961A703}"/>
              </a:ext>
            </a:extLst>
          </p:cNvPr>
          <p:cNvSpPr>
            <a:spLocks noChangeArrowheads="1"/>
          </p:cNvSpPr>
          <p:nvPr/>
        </p:nvSpPr>
        <p:spPr bwMode="auto">
          <a:xfrm>
            <a:off x="1199456" y="4730368"/>
            <a:ext cx="10776520" cy="1938992"/>
          </a:xfrm>
          <a:prstGeom prst="rect">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16200000" scaled="1"/>
            <a:tileRect/>
          </a:gradFill>
          <a:ln w="38100">
            <a:solidFill>
              <a:srgbClr val="009999"/>
            </a:solidFill>
            <a:miter lim="800000"/>
            <a:headEnd/>
            <a:tailEnd/>
          </a:ln>
          <a:effectLst>
            <a:outerShdw blurRad="50800" dist="106680" dir="2700000" algn="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b="1" dirty="0">
                <a:effectLst>
                  <a:outerShdw blurRad="38100" dist="38100" dir="2700000" algn="tl">
                    <a:srgbClr val="FFFFFF"/>
                  </a:outerShdw>
                </a:effectLst>
                <a:ea typeface="楷体" pitchFamily="49" charset="-122"/>
              </a:rPr>
              <a:t>        </a:t>
            </a:r>
            <a:r>
              <a:rPr lang="en-US" altLang="zh-CN" b="1" dirty="0">
                <a:solidFill>
                  <a:srgbClr val="C00000"/>
                </a:solidFill>
                <a:effectLst>
                  <a:outerShdw blurRad="38100" dist="38100" dir="2700000" algn="tl">
                    <a:srgbClr val="FFFFFF"/>
                  </a:outerShdw>
                </a:effectLst>
                <a:ea typeface="楷体" pitchFamily="49" charset="-122"/>
              </a:rPr>
              <a:t>1972</a:t>
            </a:r>
            <a:r>
              <a:rPr lang="zh-CN" altLang="en-US" b="1" dirty="0">
                <a:solidFill>
                  <a:srgbClr val="C00000"/>
                </a:solidFill>
                <a:effectLst>
                  <a:outerShdw blurRad="38100" dist="38100" dir="2700000" algn="tl">
                    <a:srgbClr val="FFFFFF"/>
                  </a:outerShdw>
                </a:effectLst>
                <a:ea typeface="楷体" pitchFamily="49" charset="-122"/>
              </a:rPr>
              <a:t>～</a:t>
            </a:r>
            <a:r>
              <a:rPr lang="en-US" altLang="zh-CN" b="1" dirty="0">
                <a:solidFill>
                  <a:srgbClr val="C00000"/>
                </a:solidFill>
                <a:effectLst>
                  <a:outerShdw blurRad="38100" dist="38100" dir="2700000" algn="tl">
                    <a:srgbClr val="FFFFFF"/>
                  </a:outerShdw>
                </a:effectLst>
                <a:ea typeface="楷体" pitchFamily="49" charset="-122"/>
              </a:rPr>
              <a:t>1973 </a:t>
            </a:r>
            <a:r>
              <a:rPr lang="zh-CN" altLang="en-US" b="1" dirty="0">
                <a:solidFill>
                  <a:srgbClr val="C00000"/>
                </a:solidFill>
                <a:effectLst>
                  <a:outerShdw blurRad="38100" dist="38100" dir="2700000" algn="tl">
                    <a:srgbClr val="FFFFFF"/>
                  </a:outerShdw>
                </a:effectLst>
                <a:ea typeface="楷体" pitchFamily="49" charset="-122"/>
              </a:rPr>
              <a:t>年</a:t>
            </a:r>
            <a:r>
              <a:rPr lang="zh-CN" altLang="en-US" b="1" dirty="0">
                <a:effectLst>
                  <a:outerShdw blurRad="38100" dist="38100" dir="2700000" algn="tl">
                    <a:srgbClr val="FFFFFF"/>
                  </a:outerShdw>
                </a:effectLst>
                <a:ea typeface="楷体" pitchFamily="49" charset="-122"/>
              </a:rPr>
              <a:t>，</a:t>
            </a:r>
            <a:r>
              <a:rPr lang="en-US" altLang="zh-CN" b="1" dirty="0">
                <a:solidFill>
                  <a:schemeClr val="dk1"/>
                </a:solidFill>
                <a:effectLst>
                  <a:outerShdw blurRad="38100" dist="38100" dir="2700000" algn="tl">
                    <a:srgbClr val="FFFFFF"/>
                  </a:outerShdw>
                </a:effectLst>
                <a:latin typeface="+mn-lt"/>
                <a:ea typeface="楷体" pitchFamily="49" charset="-122"/>
              </a:rPr>
              <a:t>C</a:t>
            </a:r>
            <a:r>
              <a:rPr lang="zh-CN" altLang="zh-CN" b="1" dirty="0">
                <a:solidFill>
                  <a:schemeClr val="dk1"/>
                </a:solidFill>
                <a:effectLst>
                  <a:outerShdw blurRad="38100" dist="38100" dir="2700000" algn="tl">
                    <a:srgbClr val="FFFFFF"/>
                  </a:outerShdw>
                </a:effectLst>
                <a:latin typeface="+mn-lt"/>
                <a:ea typeface="楷体" pitchFamily="49" charset="-122"/>
              </a:rPr>
              <a:t>语言由</a:t>
            </a:r>
            <a:r>
              <a:rPr lang="zh-CN" altLang="zh-CN" b="1" dirty="0">
                <a:solidFill>
                  <a:srgbClr val="C00000"/>
                </a:solidFill>
                <a:effectLst>
                  <a:outerShdw blurRad="38100" dist="38100" dir="2700000" algn="tl">
                    <a:srgbClr val="FFFFFF"/>
                  </a:outerShdw>
                </a:effectLst>
                <a:latin typeface="+mn-lt"/>
                <a:ea typeface="楷体" pitchFamily="49" charset="-122"/>
              </a:rPr>
              <a:t>贝尔实验室</a:t>
            </a:r>
            <a:r>
              <a:rPr lang="zh-CN" altLang="zh-CN" b="1" dirty="0">
                <a:solidFill>
                  <a:schemeClr val="dk1"/>
                </a:solidFill>
                <a:effectLst>
                  <a:outerShdw blurRad="38100" dist="38100" dir="2700000" algn="tl">
                    <a:srgbClr val="FFFFFF"/>
                  </a:outerShdw>
                </a:effectLst>
                <a:latin typeface="+mn-lt"/>
                <a:ea typeface="楷体" pitchFamily="49" charset="-122"/>
              </a:rPr>
              <a:t>的</a:t>
            </a:r>
            <a:r>
              <a:rPr lang="en-US" altLang="zh-CN" b="1" dirty="0" err="1">
                <a:solidFill>
                  <a:srgbClr val="0000FF"/>
                </a:solidFill>
                <a:effectLst>
                  <a:outerShdw blurRad="38100" dist="38100" dir="2700000" algn="tl">
                    <a:srgbClr val="FFFFFF"/>
                  </a:outerShdw>
                </a:effectLst>
                <a:ea typeface="楷体" pitchFamily="49" charset="-122"/>
              </a:rPr>
              <a:t>Ken.Thompson</a:t>
            </a:r>
            <a:r>
              <a:rPr lang="en-US" altLang="zh-CN" b="1" dirty="0">
                <a:solidFill>
                  <a:srgbClr val="0000FF"/>
                </a:solidFill>
                <a:effectLst>
                  <a:outerShdw blurRad="38100" dist="38100" dir="2700000" algn="tl">
                    <a:srgbClr val="FFFFFF"/>
                  </a:outerShdw>
                </a:effectLst>
                <a:ea typeface="楷体" pitchFamily="49" charset="-122"/>
              </a:rPr>
              <a:t> </a:t>
            </a:r>
            <a:r>
              <a:rPr lang="zh-CN" altLang="zh-CN" b="1" dirty="0">
                <a:solidFill>
                  <a:srgbClr val="0000FF"/>
                </a:solidFill>
                <a:effectLst>
                  <a:outerShdw blurRad="38100" dist="38100" dir="2700000" algn="tl">
                    <a:srgbClr val="FFFFFF"/>
                  </a:outerShdw>
                </a:effectLst>
                <a:ea typeface="楷体" pitchFamily="49" charset="-122"/>
              </a:rPr>
              <a:t>和</a:t>
            </a:r>
            <a:r>
              <a:rPr lang="en-US" altLang="zh-CN" b="1" dirty="0">
                <a:solidFill>
                  <a:srgbClr val="0000FF"/>
                </a:solidFill>
                <a:effectLst>
                  <a:outerShdw blurRad="38100" dist="38100" dir="2700000" algn="tl">
                    <a:srgbClr val="FFFFFF"/>
                  </a:outerShdw>
                </a:effectLst>
                <a:ea typeface="楷体" pitchFamily="49" charset="-122"/>
              </a:rPr>
              <a:t> </a:t>
            </a:r>
            <a:r>
              <a:rPr lang="en-US" altLang="zh-CN" b="1" dirty="0" err="1">
                <a:solidFill>
                  <a:srgbClr val="0000FF"/>
                </a:solidFill>
                <a:effectLst>
                  <a:outerShdw blurRad="38100" dist="38100" dir="2700000" algn="tl">
                    <a:srgbClr val="FFFFFF"/>
                  </a:outerShdw>
                </a:effectLst>
                <a:ea typeface="楷体" pitchFamily="49" charset="-122"/>
              </a:rPr>
              <a:t>Dennis.M.Ritchie</a:t>
            </a:r>
            <a:r>
              <a:rPr lang="zh-CN" altLang="zh-CN" b="1" dirty="0">
                <a:solidFill>
                  <a:schemeClr val="dk1"/>
                </a:solidFill>
                <a:effectLst>
                  <a:outerShdw blurRad="38100" dist="38100" dir="2700000" algn="tl">
                    <a:srgbClr val="FFFFFF"/>
                  </a:outerShdw>
                </a:effectLst>
                <a:latin typeface="+mn-lt"/>
                <a:ea typeface="楷体" pitchFamily="49" charset="-122"/>
              </a:rPr>
              <a:t>为了</a:t>
            </a:r>
            <a:r>
              <a:rPr lang="en-US" altLang="zh-CN" b="1" dirty="0">
                <a:solidFill>
                  <a:srgbClr val="C00000"/>
                </a:solidFill>
                <a:effectLst>
                  <a:outerShdw blurRad="38100" dist="38100" dir="2700000" algn="tl">
                    <a:srgbClr val="FFFFFF"/>
                  </a:outerShdw>
                </a:effectLst>
                <a:latin typeface="+mn-lt"/>
                <a:ea typeface="楷体" pitchFamily="49" charset="-122"/>
              </a:rPr>
              <a:t>UNIX</a:t>
            </a:r>
            <a:r>
              <a:rPr lang="zh-CN" altLang="en-US" b="1" dirty="0">
                <a:solidFill>
                  <a:srgbClr val="C00000"/>
                </a:solidFill>
                <a:effectLst>
                  <a:outerShdw blurRad="38100" dist="38100" dir="2700000" algn="tl">
                    <a:srgbClr val="FFFFFF"/>
                  </a:outerShdw>
                </a:effectLst>
                <a:latin typeface="+mn-lt"/>
                <a:ea typeface="楷体" pitchFamily="49" charset="-122"/>
              </a:rPr>
              <a:t>操作系统</a:t>
            </a:r>
            <a:r>
              <a:rPr lang="zh-CN" altLang="zh-CN" b="1" dirty="0">
                <a:solidFill>
                  <a:schemeClr val="dk1"/>
                </a:solidFill>
                <a:effectLst>
                  <a:outerShdw blurRad="38100" dist="38100" dir="2700000" algn="tl">
                    <a:srgbClr val="FFFFFF"/>
                  </a:outerShdw>
                </a:effectLst>
                <a:latin typeface="+mn-lt"/>
                <a:ea typeface="楷体" pitchFamily="49" charset="-122"/>
              </a:rPr>
              <a:t>的辅助开发而编写的，它是在</a:t>
            </a:r>
            <a:r>
              <a:rPr lang="en-US" altLang="zh-CN" b="1" dirty="0">
                <a:solidFill>
                  <a:schemeClr val="dk1"/>
                </a:solidFill>
                <a:effectLst>
                  <a:outerShdw blurRad="38100" dist="38100" dir="2700000" algn="tl">
                    <a:srgbClr val="FFFFFF"/>
                  </a:outerShdw>
                </a:effectLst>
                <a:latin typeface="+mn-lt"/>
                <a:ea typeface="楷体" pitchFamily="49" charset="-122"/>
              </a:rPr>
              <a:t>B</a:t>
            </a:r>
            <a:r>
              <a:rPr lang="zh-CN" altLang="zh-CN" b="1" dirty="0">
                <a:solidFill>
                  <a:schemeClr val="dk1"/>
                </a:solidFill>
                <a:effectLst>
                  <a:outerShdw blurRad="38100" dist="38100" dir="2700000" algn="tl">
                    <a:srgbClr val="FFFFFF"/>
                  </a:outerShdw>
                </a:effectLst>
                <a:latin typeface="+mn-lt"/>
                <a:ea typeface="楷体" pitchFamily="49" charset="-122"/>
              </a:rPr>
              <a:t>语言的基础上开发出来的。尽管Ｃ语言不是专门针对</a:t>
            </a:r>
            <a:r>
              <a:rPr lang="en-US" altLang="zh-CN" b="1" dirty="0">
                <a:solidFill>
                  <a:schemeClr val="dk1"/>
                </a:solidFill>
                <a:effectLst>
                  <a:outerShdw blurRad="38100" dist="38100" dir="2700000" algn="tl">
                    <a:srgbClr val="FFFFFF"/>
                  </a:outerShdw>
                </a:effectLst>
                <a:latin typeface="+mn-lt"/>
                <a:ea typeface="楷体" pitchFamily="49" charset="-122"/>
              </a:rPr>
              <a:t>UNIX</a:t>
            </a:r>
            <a:r>
              <a:rPr lang="zh-CN" altLang="zh-CN" b="1" dirty="0">
                <a:solidFill>
                  <a:schemeClr val="dk1"/>
                </a:solidFill>
                <a:effectLst>
                  <a:outerShdw blurRad="38100" dist="38100" dir="2700000" algn="tl">
                    <a:srgbClr val="FFFFFF"/>
                  </a:outerShdw>
                </a:effectLst>
                <a:latin typeface="+mn-lt"/>
                <a:ea typeface="楷体" pitchFamily="49" charset="-122"/>
              </a:rPr>
              <a:t>操作系统或机器编写的，但它与</a:t>
            </a:r>
            <a:r>
              <a:rPr lang="en-US" altLang="zh-CN" b="1" dirty="0">
                <a:solidFill>
                  <a:schemeClr val="dk1"/>
                </a:solidFill>
                <a:effectLst>
                  <a:outerShdw blurRad="38100" dist="38100" dir="2700000" algn="tl">
                    <a:srgbClr val="FFFFFF"/>
                  </a:outerShdw>
                </a:effectLst>
                <a:latin typeface="+mn-lt"/>
                <a:ea typeface="楷体" pitchFamily="49" charset="-122"/>
              </a:rPr>
              <a:t>UNIX</a:t>
            </a:r>
            <a:r>
              <a:rPr lang="zh-CN" altLang="zh-CN" b="1" dirty="0">
                <a:solidFill>
                  <a:schemeClr val="dk1"/>
                </a:solidFill>
                <a:effectLst>
                  <a:outerShdw blurRad="38100" dist="38100" dir="2700000" algn="tl">
                    <a:srgbClr val="FFFFFF"/>
                  </a:outerShdw>
                </a:effectLst>
                <a:latin typeface="+mn-lt"/>
                <a:ea typeface="楷体" pitchFamily="49" charset="-122"/>
              </a:rPr>
              <a:t>系统的关系十分紧密。由于它的硬件无关性和可移植性，使</a:t>
            </a:r>
            <a:r>
              <a:rPr lang="en-US" altLang="zh-CN" b="1" dirty="0">
                <a:solidFill>
                  <a:schemeClr val="dk1"/>
                </a:solidFill>
                <a:effectLst>
                  <a:outerShdw blurRad="38100" dist="38100" dir="2700000" algn="tl">
                    <a:srgbClr val="FFFFFF"/>
                  </a:outerShdw>
                </a:effectLst>
                <a:latin typeface="+mn-lt"/>
                <a:ea typeface="楷体" pitchFamily="49" charset="-122"/>
              </a:rPr>
              <a:t>C</a:t>
            </a:r>
            <a:r>
              <a:rPr lang="zh-CN" altLang="zh-CN" b="1" dirty="0">
                <a:solidFill>
                  <a:schemeClr val="dk1"/>
                </a:solidFill>
                <a:effectLst>
                  <a:outerShdw blurRad="38100" dist="38100" dir="2700000" algn="tl">
                    <a:srgbClr val="FFFFFF"/>
                  </a:outerShdw>
                </a:effectLst>
                <a:latin typeface="+mn-lt"/>
                <a:ea typeface="楷体" pitchFamily="49" charset="-122"/>
              </a:rPr>
              <a:t>语言逐渐成为世界上使用最广泛计算机语言。</a:t>
            </a:r>
            <a:endParaRPr lang="en-US" altLang="zh-CN" b="1" dirty="0">
              <a:solidFill>
                <a:schemeClr val="dk1"/>
              </a:solidFill>
              <a:effectLst>
                <a:outerShdw blurRad="38100" dist="38100" dir="2700000" algn="tl">
                  <a:srgbClr val="FFFFFF"/>
                </a:outerShdw>
              </a:effectLst>
              <a:latin typeface="+mn-lt"/>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730120"/>
                                        </p:tgtEl>
                                        <p:attrNameLst>
                                          <p:attrName>style.visibility</p:attrName>
                                        </p:attrNameLst>
                                      </p:cBhvr>
                                      <p:to>
                                        <p:strVal val="visible"/>
                                      </p:to>
                                    </p:set>
                                    <p:animEffect transition="in" filter="diamond(in)">
                                      <p:cBhvr>
                                        <p:cTn id="13" dur="2000"/>
                                        <p:tgtEl>
                                          <p:spTgt spid="730120"/>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0-#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20" fill="hold">
                      <p:stCondLst>
                        <p:cond delay="indefinite"/>
                      </p:stCondLst>
                      <p:childTnLst>
                        <p:par>
                          <p:cTn id="21" fill="hold">
                            <p:stCondLst>
                              <p:cond delay="0"/>
                            </p:stCondLst>
                            <p:childTnLst>
                              <p:par>
                                <p:cTn id="22" presetID="8" presetClass="entr" presetSubtype="16"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diamond(in)">
                                      <p:cBhvr>
                                        <p:cTn id="24" dur="2000"/>
                                        <p:tgtEl>
                                          <p:spTgt spid="9"/>
                                        </p:tgtEl>
                                      </p:cBhvr>
                                    </p:animEffect>
                                  </p:childTnLst>
                                  <p:subTnLst>
                                    <p:audio>
                                      <p:cMediaNode>
                                        <p:cTn display="0" masterRel="sameClick">
                                          <p:stCondLst>
                                            <p:cond evt="begin" delay="0">
                                              <p:tn val="22"/>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20" grpId="0" animBg="1"/>
      <p:bldP spid="2" grpId="0"/>
      <p:bldP spid="8" grpId="0"/>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0114" name="Text Box 2"/>
          <p:cNvSpPr txBox="1">
            <a:spLocks noChangeArrowheads="1"/>
          </p:cNvSpPr>
          <p:nvPr/>
        </p:nvSpPr>
        <p:spPr bwMode="auto">
          <a:xfrm>
            <a:off x="552346" y="95323"/>
            <a:ext cx="3889375" cy="579438"/>
          </a:xfrm>
          <a:prstGeom prst="rect">
            <a:avLst/>
          </a:prstGeom>
          <a:noFill/>
          <a:ln w="57150">
            <a:noFill/>
            <a:miter lim="800000"/>
            <a:headEnd/>
            <a:tailEnd/>
          </a:ln>
          <a:effectLst/>
        </p:spPr>
        <p:txBody>
          <a:bodyPr>
            <a:spAutoFit/>
          </a:bodyPr>
          <a:lstStyle/>
          <a:p>
            <a:pPr marL="177800" indent="-177800">
              <a:spcBef>
                <a:spcPct val="50000"/>
              </a:spcBef>
              <a:buFont typeface="Wingdings" pitchFamily="2" charset="2"/>
              <a:buChar char="Ø"/>
              <a:tabLst>
                <a:tab pos="177800" algn="l"/>
              </a:tabLst>
            </a:pPr>
            <a:r>
              <a:rPr kumimoji="0" lang="en-US" altLang="zh-CN" sz="3200" b="1" dirty="0">
                <a:solidFill>
                  <a:srgbClr val="FF3300"/>
                </a:solidFill>
                <a:effectLst>
                  <a:outerShdw blurRad="38100" dist="38100" dir="2700000" algn="tl">
                    <a:srgbClr val="000000"/>
                  </a:outerShdw>
                </a:effectLst>
                <a:latin typeface="隶书" pitchFamily="49" charset="-122"/>
                <a:ea typeface="隶书" pitchFamily="49" charset="-122"/>
              </a:rPr>
              <a:t>C</a:t>
            </a:r>
            <a:r>
              <a:rPr kumimoji="0" lang="zh-CN" altLang="en-US" sz="3200" b="1" dirty="0">
                <a:solidFill>
                  <a:srgbClr val="FF3300"/>
                </a:solidFill>
                <a:effectLst>
                  <a:outerShdw blurRad="38100" dist="38100" dir="2700000" algn="tl">
                    <a:srgbClr val="000000"/>
                  </a:outerShdw>
                </a:effectLst>
                <a:latin typeface="隶书" pitchFamily="49" charset="-122"/>
                <a:ea typeface="隶书" pitchFamily="49" charset="-122"/>
              </a:rPr>
              <a:t>语言发展史</a:t>
            </a:r>
          </a:p>
        </p:txBody>
      </p:sp>
      <p:sp>
        <p:nvSpPr>
          <p:cNvPr id="730120" name="Rectangle 8"/>
          <p:cNvSpPr>
            <a:spLocks noChangeArrowheads="1"/>
          </p:cNvSpPr>
          <p:nvPr/>
        </p:nvSpPr>
        <p:spPr bwMode="auto">
          <a:xfrm>
            <a:off x="1197170" y="1228685"/>
            <a:ext cx="10778400" cy="4216539"/>
          </a:xfrm>
          <a:prstGeom prst="rect">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16200000" scaled="1"/>
            <a:tileRect/>
          </a:gradFill>
          <a:ln w="38100">
            <a:solidFill>
              <a:srgbClr val="009999"/>
            </a:solidFill>
            <a:miter lim="800000"/>
            <a:headEnd/>
            <a:tailEnd/>
          </a:ln>
          <a:effectLst>
            <a:outerShdw blurRad="50800" dist="106680" dir="2700000" algn="l" rotWithShape="0">
              <a:prstClr val="black">
                <a:alpha val="43000"/>
              </a:prstClr>
            </a:outerShdw>
          </a:effectLst>
          <a:scene3d>
            <a:camera prst="orthographicFront"/>
            <a:lightRig rig="threePt" dir="t"/>
          </a:scene3d>
          <a:sp3d>
            <a:bevelT w="114300" prst="hardEdge"/>
          </a:sp3d>
        </p:spPr>
        <p:txBody>
          <a:bodyPr wrap="square">
            <a:spAutoFit/>
          </a:bodyPr>
          <a:lstStyle/>
          <a:p>
            <a:pPr marL="342900" indent="-342900">
              <a:buFont typeface="Wingdings" panose="05000000000000000000" pitchFamily="2" charset="2"/>
              <a:buChar char="l"/>
            </a:pPr>
            <a:r>
              <a:rPr lang="zh-CN" altLang="en-US" b="1" dirty="0">
                <a:solidFill>
                  <a:srgbClr val="0000FF"/>
                </a:solidFill>
                <a:effectLst>
                  <a:outerShdw blurRad="38100" dist="38100" dir="2700000" algn="tl">
                    <a:srgbClr val="FFFFFF"/>
                  </a:outerShdw>
                </a:effectLst>
                <a:latin typeface="+mn-lt"/>
                <a:ea typeface="楷体" pitchFamily="49" charset="-122"/>
              </a:rPr>
              <a:t>标准</a:t>
            </a:r>
            <a:r>
              <a:rPr lang="en-US" altLang="zh-CN" b="1" dirty="0">
                <a:solidFill>
                  <a:srgbClr val="0000FF"/>
                </a:solidFill>
                <a:effectLst>
                  <a:outerShdw blurRad="38100" dist="38100" dir="2700000" algn="tl">
                    <a:srgbClr val="FFFFFF"/>
                  </a:outerShdw>
                </a:effectLst>
                <a:latin typeface="+mn-lt"/>
                <a:ea typeface="楷体" pitchFamily="49" charset="-122"/>
              </a:rPr>
              <a:t>C</a:t>
            </a:r>
            <a:r>
              <a:rPr lang="zh-CN" altLang="en-US" b="1" dirty="0">
                <a:solidFill>
                  <a:srgbClr val="0000FF"/>
                </a:solidFill>
                <a:effectLst>
                  <a:outerShdw blurRad="38100" dist="38100" dir="2700000" algn="tl">
                    <a:srgbClr val="FFFFFF"/>
                  </a:outerShdw>
                </a:effectLst>
                <a:latin typeface="+mn-lt"/>
                <a:ea typeface="楷体" pitchFamily="49" charset="-122"/>
              </a:rPr>
              <a:t>：</a:t>
            </a:r>
            <a:r>
              <a:rPr lang="zh-CN" altLang="zh-CN" b="1" dirty="0">
                <a:solidFill>
                  <a:schemeClr val="dk1"/>
                </a:solidFill>
                <a:effectLst>
                  <a:outerShdw blurRad="38100" dist="38100" dir="2700000" algn="tl">
                    <a:srgbClr val="FFFFFF"/>
                  </a:outerShdw>
                </a:effectLst>
                <a:latin typeface="+mn-lt"/>
                <a:ea typeface="楷体" pitchFamily="49" charset="-122"/>
              </a:rPr>
              <a:t>以</a:t>
            </a:r>
            <a:r>
              <a:rPr lang="en-US" altLang="zh-CN" b="1" dirty="0">
                <a:solidFill>
                  <a:schemeClr val="dk1"/>
                </a:solidFill>
                <a:effectLst>
                  <a:outerShdw blurRad="38100" dist="38100" dir="2700000" algn="tl">
                    <a:srgbClr val="FFFFFF"/>
                  </a:outerShdw>
                </a:effectLst>
                <a:latin typeface="+mn-lt"/>
                <a:ea typeface="楷体" pitchFamily="49" charset="-122"/>
              </a:rPr>
              <a:t>1978</a:t>
            </a:r>
            <a:r>
              <a:rPr lang="zh-CN" altLang="zh-CN" b="1" dirty="0">
                <a:solidFill>
                  <a:schemeClr val="dk1"/>
                </a:solidFill>
                <a:effectLst>
                  <a:outerShdw blurRad="38100" dist="38100" dir="2700000" algn="tl">
                    <a:srgbClr val="FFFFFF"/>
                  </a:outerShdw>
                </a:effectLst>
                <a:latin typeface="+mn-lt"/>
                <a:ea typeface="楷体" pitchFamily="49" charset="-122"/>
              </a:rPr>
              <a:t>年发布的</a:t>
            </a:r>
            <a:r>
              <a:rPr lang="en-US" altLang="zh-CN" b="1" dirty="0">
                <a:solidFill>
                  <a:schemeClr val="dk1"/>
                </a:solidFill>
                <a:effectLst>
                  <a:outerShdw blurRad="38100" dist="38100" dir="2700000" algn="tl">
                    <a:srgbClr val="FFFFFF"/>
                  </a:outerShdw>
                </a:effectLst>
                <a:latin typeface="+mn-lt"/>
                <a:ea typeface="楷体" pitchFamily="49" charset="-122"/>
              </a:rPr>
              <a:t>UNIX</a:t>
            </a:r>
            <a:r>
              <a:rPr lang="zh-CN" altLang="zh-CN" b="1" dirty="0">
                <a:solidFill>
                  <a:schemeClr val="dk1"/>
                </a:solidFill>
                <a:effectLst>
                  <a:outerShdw blurRad="38100" dist="38100" dir="2700000" algn="tl">
                    <a:srgbClr val="FFFFFF"/>
                  </a:outerShdw>
                </a:effectLst>
                <a:latin typeface="+mn-lt"/>
                <a:ea typeface="楷体" pitchFamily="49" charset="-122"/>
              </a:rPr>
              <a:t>第</a:t>
            </a:r>
            <a:r>
              <a:rPr lang="en-US" altLang="zh-CN" b="1" dirty="0">
                <a:solidFill>
                  <a:schemeClr val="dk1"/>
                </a:solidFill>
                <a:effectLst>
                  <a:outerShdw blurRad="38100" dist="38100" dir="2700000" algn="tl">
                    <a:srgbClr val="FFFFFF"/>
                  </a:outerShdw>
                </a:effectLst>
                <a:latin typeface="+mn-lt"/>
                <a:ea typeface="楷体" pitchFamily="49" charset="-122"/>
              </a:rPr>
              <a:t>7</a:t>
            </a:r>
            <a:r>
              <a:rPr lang="zh-CN" altLang="zh-CN" b="1" dirty="0">
                <a:solidFill>
                  <a:schemeClr val="dk1"/>
                </a:solidFill>
                <a:effectLst>
                  <a:outerShdw blurRad="38100" dist="38100" dir="2700000" algn="tl">
                    <a:srgbClr val="FFFFFF"/>
                  </a:outerShdw>
                </a:effectLst>
                <a:latin typeface="+mn-lt"/>
                <a:ea typeface="楷体" pitchFamily="49" charset="-122"/>
              </a:rPr>
              <a:t>版中的</a:t>
            </a:r>
            <a:r>
              <a:rPr lang="en-US" altLang="zh-CN" b="1" dirty="0">
                <a:solidFill>
                  <a:schemeClr val="dk1"/>
                </a:solidFill>
                <a:effectLst>
                  <a:outerShdw blurRad="38100" dist="38100" dir="2700000" algn="tl">
                    <a:srgbClr val="FFFFFF"/>
                  </a:outerShdw>
                </a:effectLst>
                <a:latin typeface="+mn-lt"/>
                <a:ea typeface="楷体" pitchFamily="49" charset="-122"/>
              </a:rPr>
              <a:t>C</a:t>
            </a:r>
            <a:r>
              <a:rPr lang="zh-CN" altLang="zh-CN" b="1" dirty="0">
                <a:solidFill>
                  <a:schemeClr val="dk1"/>
                </a:solidFill>
                <a:effectLst>
                  <a:outerShdw blurRad="38100" dist="38100" dir="2700000" algn="tl">
                    <a:srgbClr val="FFFFFF"/>
                  </a:outerShdw>
                </a:effectLst>
                <a:latin typeface="+mn-lt"/>
                <a:ea typeface="楷体" pitchFamily="49" charset="-122"/>
              </a:rPr>
              <a:t>语言编译程序为基础，</a:t>
            </a:r>
            <a:r>
              <a:rPr lang="en-US" altLang="zh-CN" b="1" dirty="0">
                <a:solidFill>
                  <a:schemeClr val="dk1"/>
                </a:solidFill>
                <a:effectLst>
                  <a:outerShdw blurRad="38100" dist="38100" dir="2700000" algn="tl">
                    <a:srgbClr val="FFFFFF"/>
                  </a:outerShdw>
                </a:effectLst>
                <a:latin typeface="+mn-lt"/>
                <a:ea typeface="楷体" pitchFamily="49" charset="-122"/>
              </a:rPr>
              <a:t>Brian </a:t>
            </a:r>
            <a:r>
              <a:rPr lang="en-US" altLang="zh-CN" b="1" dirty="0" err="1">
                <a:solidFill>
                  <a:schemeClr val="dk1"/>
                </a:solidFill>
                <a:effectLst>
                  <a:outerShdw blurRad="38100" dist="38100" dir="2700000" algn="tl">
                    <a:srgbClr val="FFFFFF"/>
                  </a:outerShdw>
                </a:effectLst>
                <a:latin typeface="+mn-lt"/>
                <a:ea typeface="楷体" pitchFamily="49" charset="-122"/>
              </a:rPr>
              <a:t>W.</a:t>
            </a:r>
            <a:r>
              <a:rPr lang="en-US" altLang="zh-CN" b="1" dirty="0" err="1">
                <a:solidFill>
                  <a:srgbClr val="FF0000"/>
                </a:solidFill>
                <a:effectLst>
                  <a:outerShdw blurRad="38100" dist="38100" dir="2700000" algn="tl">
                    <a:srgbClr val="FFFFFF"/>
                  </a:outerShdw>
                </a:effectLst>
                <a:latin typeface="+mn-lt"/>
                <a:ea typeface="楷体" pitchFamily="49" charset="-122"/>
              </a:rPr>
              <a:t>K</a:t>
            </a:r>
            <a:r>
              <a:rPr lang="en-US" altLang="zh-CN" b="1" dirty="0" err="1">
                <a:solidFill>
                  <a:schemeClr val="dk1"/>
                </a:solidFill>
                <a:effectLst>
                  <a:outerShdw blurRad="38100" dist="38100" dir="2700000" algn="tl">
                    <a:srgbClr val="FFFFFF"/>
                  </a:outerShdw>
                </a:effectLst>
                <a:latin typeface="+mn-lt"/>
                <a:ea typeface="楷体" pitchFamily="49" charset="-122"/>
              </a:rPr>
              <a:t>ernighan</a:t>
            </a:r>
            <a:r>
              <a:rPr lang="zh-CN" altLang="zh-CN" b="1" dirty="0">
                <a:solidFill>
                  <a:schemeClr val="dk1"/>
                </a:solidFill>
                <a:effectLst>
                  <a:outerShdw blurRad="38100" dist="38100" dir="2700000" algn="tl">
                    <a:srgbClr val="FFFFFF"/>
                  </a:outerShdw>
                </a:effectLst>
                <a:latin typeface="+mn-lt"/>
                <a:ea typeface="楷体" pitchFamily="49" charset="-122"/>
              </a:rPr>
              <a:t>和</a:t>
            </a:r>
            <a:r>
              <a:rPr lang="en-US" altLang="zh-CN" b="1" dirty="0">
                <a:solidFill>
                  <a:schemeClr val="dk1"/>
                </a:solidFill>
                <a:effectLst>
                  <a:outerShdw blurRad="38100" dist="38100" dir="2700000" algn="tl">
                    <a:srgbClr val="FFFFFF"/>
                  </a:outerShdw>
                </a:effectLst>
                <a:latin typeface="+mn-lt"/>
                <a:ea typeface="楷体" pitchFamily="49" charset="-122"/>
              </a:rPr>
              <a:t>Dennis </a:t>
            </a:r>
            <a:r>
              <a:rPr lang="en-US" altLang="zh-CN" b="1" dirty="0" err="1">
                <a:solidFill>
                  <a:schemeClr val="dk1"/>
                </a:solidFill>
                <a:effectLst>
                  <a:outerShdw blurRad="38100" dist="38100" dir="2700000" algn="tl">
                    <a:srgbClr val="FFFFFF"/>
                  </a:outerShdw>
                </a:effectLst>
                <a:latin typeface="+mn-lt"/>
                <a:ea typeface="楷体" pitchFamily="49" charset="-122"/>
              </a:rPr>
              <a:t>M.</a:t>
            </a:r>
            <a:r>
              <a:rPr lang="en-US" altLang="zh-CN" b="1" dirty="0" err="1">
                <a:solidFill>
                  <a:srgbClr val="FF0000"/>
                </a:solidFill>
                <a:effectLst>
                  <a:outerShdw blurRad="38100" dist="38100" dir="2700000" algn="tl">
                    <a:srgbClr val="FFFFFF"/>
                  </a:outerShdw>
                </a:effectLst>
                <a:latin typeface="+mn-lt"/>
                <a:ea typeface="楷体" pitchFamily="49" charset="-122"/>
              </a:rPr>
              <a:t>R</a:t>
            </a:r>
            <a:r>
              <a:rPr lang="en-US" altLang="zh-CN" b="1" dirty="0" err="1">
                <a:solidFill>
                  <a:schemeClr val="dk1"/>
                </a:solidFill>
                <a:effectLst>
                  <a:outerShdw blurRad="38100" dist="38100" dir="2700000" algn="tl">
                    <a:srgbClr val="FFFFFF"/>
                  </a:outerShdw>
                </a:effectLst>
                <a:latin typeface="+mn-lt"/>
                <a:ea typeface="楷体" pitchFamily="49" charset="-122"/>
              </a:rPr>
              <a:t>itchie</a:t>
            </a:r>
            <a:r>
              <a:rPr lang="zh-CN" altLang="zh-CN" b="1" dirty="0">
                <a:solidFill>
                  <a:schemeClr val="dk1"/>
                </a:solidFill>
                <a:effectLst>
                  <a:outerShdw blurRad="38100" dist="38100" dir="2700000" algn="tl">
                    <a:srgbClr val="FFFFFF"/>
                  </a:outerShdw>
                </a:effectLst>
                <a:latin typeface="+mn-lt"/>
                <a:ea typeface="楷体" pitchFamily="49" charset="-122"/>
              </a:rPr>
              <a:t>（合称</a:t>
            </a:r>
            <a:r>
              <a:rPr lang="en-US" altLang="zh-CN" b="1" dirty="0">
                <a:solidFill>
                  <a:srgbClr val="FF0000"/>
                </a:solidFill>
                <a:effectLst>
                  <a:outerShdw blurRad="38100" dist="38100" dir="2700000" algn="tl">
                    <a:srgbClr val="FFFFFF"/>
                  </a:outerShdw>
                </a:effectLst>
                <a:latin typeface="+mn-lt"/>
                <a:ea typeface="楷体" pitchFamily="49" charset="-122"/>
              </a:rPr>
              <a:t>K</a:t>
            </a:r>
            <a:r>
              <a:rPr lang="zh-CN" altLang="zh-CN" b="1" dirty="0">
                <a:solidFill>
                  <a:srgbClr val="FF0000"/>
                </a:solidFill>
                <a:effectLst>
                  <a:outerShdw blurRad="38100" dist="38100" dir="2700000" algn="tl">
                    <a:srgbClr val="FFFFFF"/>
                  </a:outerShdw>
                </a:effectLst>
                <a:latin typeface="+mn-lt"/>
                <a:ea typeface="楷体" pitchFamily="49" charset="-122"/>
              </a:rPr>
              <a:t>＆</a:t>
            </a:r>
            <a:r>
              <a:rPr lang="en-US" altLang="zh-CN" b="1" dirty="0">
                <a:solidFill>
                  <a:srgbClr val="FF0000"/>
                </a:solidFill>
                <a:effectLst>
                  <a:outerShdw blurRad="38100" dist="38100" dir="2700000" algn="tl">
                    <a:srgbClr val="FFFFFF"/>
                  </a:outerShdw>
                </a:effectLst>
                <a:latin typeface="+mn-lt"/>
                <a:ea typeface="楷体" pitchFamily="49" charset="-122"/>
              </a:rPr>
              <a:t>R</a:t>
            </a:r>
            <a:r>
              <a:rPr lang="zh-CN" altLang="zh-CN" b="1" dirty="0">
                <a:solidFill>
                  <a:schemeClr val="dk1"/>
                </a:solidFill>
                <a:effectLst>
                  <a:outerShdw blurRad="38100" dist="38100" dir="2700000" algn="tl">
                    <a:srgbClr val="FFFFFF"/>
                  </a:outerShdw>
                </a:effectLst>
                <a:latin typeface="+mn-lt"/>
                <a:ea typeface="楷体" pitchFamily="49" charset="-122"/>
              </a:rPr>
              <a:t>）合著了影响深远的名著《</a:t>
            </a:r>
            <a:r>
              <a:rPr lang="en-US" altLang="zh-CN" b="1" dirty="0">
                <a:solidFill>
                  <a:schemeClr val="dk1"/>
                </a:solidFill>
                <a:effectLst>
                  <a:outerShdw blurRad="38100" dist="38100" dir="2700000" algn="tl">
                    <a:srgbClr val="FFFFFF"/>
                  </a:outerShdw>
                </a:effectLst>
                <a:latin typeface="+mn-lt"/>
                <a:ea typeface="楷体" pitchFamily="49" charset="-122"/>
              </a:rPr>
              <a:t>The C Programming Language</a:t>
            </a:r>
            <a:r>
              <a:rPr lang="zh-CN" altLang="zh-CN" b="1" dirty="0">
                <a:solidFill>
                  <a:schemeClr val="dk1"/>
                </a:solidFill>
                <a:effectLst>
                  <a:outerShdw blurRad="38100" dist="38100" dir="2700000" algn="tl">
                    <a:srgbClr val="FFFFFF"/>
                  </a:outerShdw>
                </a:effectLst>
                <a:latin typeface="+mn-lt"/>
                <a:ea typeface="楷体" pitchFamily="49" charset="-122"/>
              </a:rPr>
              <a:t>》，这本书中介绍的</a:t>
            </a:r>
            <a:r>
              <a:rPr lang="en-US" altLang="zh-CN" b="1" dirty="0">
                <a:solidFill>
                  <a:schemeClr val="dk1"/>
                </a:solidFill>
                <a:effectLst>
                  <a:outerShdw blurRad="38100" dist="38100" dir="2700000" algn="tl">
                    <a:srgbClr val="FFFFFF"/>
                  </a:outerShdw>
                </a:effectLst>
                <a:latin typeface="+mn-lt"/>
                <a:ea typeface="楷体" pitchFamily="49" charset="-122"/>
              </a:rPr>
              <a:t>C</a:t>
            </a:r>
            <a:r>
              <a:rPr lang="zh-CN" altLang="zh-CN" b="1" dirty="0">
                <a:solidFill>
                  <a:schemeClr val="dk1"/>
                </a:solidFill>
                <a:effectLst>
                  <a:outerShdw blurRad="38100" dist="38100" dir="2700000" algn="tl">
                    <a:srgbClr val="FFFFFF"/>
                  </a:outerShdw>
                </a:effectLst>
                <a:latin typeface="+mn-lt"/>
                <a:ea typeface="楷体" pitchFamily="49" charset="-122"/>
              </a:rPr>
              <a:t>语言成为后来广泛使用的</a:t>
            </a:r>
            <a:r>
              <a:rPr lang="en-US" altLang="zh-CN" b="1" dirty="0">
                <a:solidFill>
                  <a:schemeClr val="dk1"/>
                </a:solidFill>
                <a:effectLst>
                  <a:outerShdw blurRad="38100" dist="38100" dir="2700000" algn="tl">
                    <a:srgbClr val="FFFFFF"/>
                  </a:outerShdw>
                </a:effectLst>
                <a:latin typeface="+mn-lt"/>
                <a:ea typeface="楷体" pitchFamily="49" charset="-122"/>
              </a:rPr>
              <a:t>C</a:t>
            </a:r>
            <a:r>
              <a:rPr lang="zh-CN" altLang="zh-CN" b="1" dirty="0">
                <a:solidFill>
                  <a:schemeClr val="dk1"/>
                </a:solidFill>
                <a:effectLst>
                  <a:outerShdw blurRad="38100" dist="38100" dir="2700000" algn="tl">
                    <a:srgbClr val="FFFFFF"/>
                  </a:outerShdw>
                </a:effectLst>
                <a:latin typeface="+mn-lt"/>
                <a:ea typeface="楷体" pitchFamily="49" charset="-122"/>
              </a:rPr>
              <a:t>语言版本的基础，它成为事实上的</a:t>
            </a:r>
            <a:r>
              <a:rPr lang="en-US" altLang="zh-CN" b="1" dirty="0">
                <a:solidFill>
                  <a:schemeClr val="dk1"/>
                </a:solidFill>
                <a:effectLst>
                  <a:outerShdw blurRad="38100" dist="38100" dir="2700000" algn="tl">
                    <a:srgbClr val="FFFFFF"/>
                  </a:outerShdw>
                </a:effectLst>
                <a:latin typeface="+mn-lt"/>
                <a:ea typeface="楷体" pitchFamily="49" charset="-122"/>
              </a:rPr>
              <a:t>C</a:t>
            </a:r>
            <a:r>
              <a:rPr lang="zh-CN" altLang="zh-CN" b="1" dirty="0">
                <a:solidFill>
                  <a:schemeClr val="dk1"/>
                </a:solidFill>
                <a:effectLst>
                  <a:outerShdw blurRad="38100" dist="38100" dir="2700000" algn="tl">
                    <a:srgbClr val="FFFFFF"/>
                  </a:outerShdw>
                </a:effectLst>
                <a:latin typeface="+mn-lt"/>
                <a:ea typeface="楷体" pitchFamily="49" charset="-122"/>
              </a:rPr>
              <a:t>标准。</a:t>
            </a:r>
          </a:p>
          <a:p>
            <a:pPr marL="342900" indent="-342900">
              <a:buFont typeface="Wingdings" panose="05000000000000000000" pitchFamily="2" charset="2"/>
              <a:buChar char="l"/>
            </a:pPr>
            <a:r>
              <a:rPr lang="en-US" altLang="zh-CN" b="1" dirty="0">
                <a:solidFill>
                  <a:srgbClr val="0000FF"/>
                </a:solidFill>
                <a:effectLst>
                  <a:outerShdw blurRad="38100" dist="38100" dir="2700000" algn="tl">
                    <a:srgbClr val="FFFFFF"/>
                  </a:outerShdw>
                </a:effectLst>
                <a:ea typeface="楷体" pitchFamily="49" charset="-122"/>
              </a:rPr>
              <a:t>ANSI C: </a:t>
            </a:r>
            <a:r>
              <a:rPr lang="en-US" altLang="zh-CN" b="1" dirty="0">
                <a:solidFill>
                  <a:schemeClr val="dk1"/>
                </a:solidFill>
                <a:effectLst>
                  <a:outerShdw blurRad="38100" dist="38100" dir="2700000" algn="tl">
                    <a:srgbClr val="FFFFFF"/>
                  </a:outerShdw>
                </a:effectLst>
                <a:latin typeface="+mn-lt"/>
                <a:ea typeface="楷体" pitchFamily="49" charset="-122"/>
              </a:rPr>
              <a:t>1983</a:t>
            </a:r>
            <a:r>
              <a:rPr lang="zh-CN" altLang="zh-CN" b="1" dirty="0">
                <a:solidFill>
                  <a:schemeClr val="dk1"/>
                </a:solidFill>
                <a:effectLst>
                  <a:outerShdw blurRad="38100" dist="38100" dir="2700000" algn="tl">
                    <a:srgbClr val="FFFFFF"/>
                  </a:outerShdw>
                </a:effectLst>
                <a:latin typeface="+mn-lt"/>
                <a:ea typeface="楷体" pitchFamily="49" charset="-122"/>
              </a:rPr>
              <a:t>年</a:t>
            </a:r>
            <a:r>
              <a:rPr lang="zh-CN" altLang="en-US" b="1" dirty="0">
                <a:solidFill>
                  <a:schemeClr val="dk1"/>
                </a:solidFill>
                <a:effectLst>
                  <a:outerShdw blurRad="38100" dist="38100" dir="2700000" algn="tl">
                    <a:srgbClr val="FFFFFF"/>
                  </a:outerShdw>
                </a:effectLst>
                <a:latin typeface="+mn-lt"/>
                <a:ea typeface="楷体" pitchFamily="49" charset="-122"/>
              </a:rPr>
              <a:t>，</a:t>
            </a:r>
            <a:r>
              <a:rPr lang="zh-CN" altLang="zh-CN" b="1" dirty="0">
                <a:solidFill>
                  <a:schemeClr val="dk1"/>
                </a:solidFill>
                <a:effectLst>
                  <a:outerShdw blurRad="38100" dist="38100" dir="2700000" algn="tl">
                    <a:srgbClr val="FFFFFF"/>
                  </a:outerShdw>
                </a:effectLst>
                <a:latin typeface="+mn-lt"/>
                <a:ea typeface="楷体" pitchFamily="49" charset="-122"/>
              </a:rPr>
              <a:t>美国国家标准化协会（</a:t>
            </a:r>
            <a:r>
              <a:rPr lang="en-US" altLang="zh-CN" b="1" dirty="0">
                <a:solidFill>
                  <a:schemeClr val="dk1"/>
                </a:solidFill>
                <a:effectLst>
                  <a:outerShdw blurRad="38100" dist="38100" dir="2700000" algn="tl">
                    <a:srgbClr val="FFFFFF"/>
                  </a:outerShdw>
                </a:effectLst>
                <a:latin typeface="+mn-lt"/>
                <a:ea typeface="楷体" pitchFamily="49" charset="-122"/>
              </a:rPr>
              <a:t>ANSI</a:t>
            </a:r>
            <a:r>
              <a:rPr lang="zh-CN" altLang="zh-CN" b="1" dirty="0">
                <a:solidFill>
                  <a:schemeClr val="dk1"/>
                </a:solidFill>
                <a:effectLst>
                  <a:outerShdw blurRad="38100" dist="38100" dir="2700000" algn="tl">
                    <a:srgbClr val="FFFFFF"/>
                  </a:outerShdw>
                </a:effectLst>
                <a:latin typeface="+mn-lt"/>
                <a:ea typeface="楷体" pitchFamily="49" charset="-122"/>
              </a:rPr>
              <a:t>）根据</a:t>
            </a:r>
            <a:r>
              <a:rPr lang="en-US" altLang="zh-CN" b="1" dirty="0">
                <a:solidFill>
                  <a:schemeClr val="dk1"/>
                </a:solidFill>
                <a:effectLst>
                  <a:outerShdw blurRad="38100" dist="38100" dir="2700000" algn="tl">
                    <a:srgbClr val="FFFFFF"/>
                  </a:outerShdw>
                </a:effectLst>
                <a:latin typeface="+mn-lt"/>
                <a:ea typeface="楷体" pitchFamily="49" charset="-122"/>
              </a:rPr>
              <a:t>C</a:t>
            </a:r>
            <a:r>
              <a:rPr lang="zh-CN" altLang="zh-CN" b="1" dirty="0">
                <a:solidFill>
                  <a:schemeClr val="dk1"/>
                </a:solidFill>
                <a:effectLst>
                  <a:outerShdw blurRad="38100" dist="38100" dir="2700000" algn="tl">
                    <a:srgbClr val="FFFFFF"/>
                  </a:outerShdw>
                </a:effectLst>
                <a:latin typeface="+mn-lt"/>
                <a:ea typeface="楷体" pitchFamily="49" charset="-122"/>
              </a:rPr>
              <a:t>语言问世以来各种版本对</a:t>
            </a:r>
            <a:r>
              <a:rPr lang="en-US" altLang="zh-CN" b="1" dirty="0">
                <a:solidFill>
                  <a:schemeClr val="dk1"/>
                </a:solidFill>
                <a:effectLst>
                  <a:outerShdw blurRad="38100" dist="38100" dir="2700000" algn="tl">
                    <a:srgbClr val="FFFFFF"/>
                  </a:outerShdw>
                </a:effectLst>
                <a:latin typeface="+mn-lt"/>
                <a:ea typeface="楷体" pitchFamily="49" charset="-122"/>
              </a:rPr>
              <a:t>C</a:t>
            </a:r>
            <a:r>
              <a:rPr lang="zh-CN" altLang="zh-CN" b="1" dirty="0">
                <a:solidFill>
                  <a:schemeClr val="dk1"/>
                </a:solidFill>
                <a:effectLst>
                  <a:outerShdw blurRad="38100" dist="38100" dir="2700000" algn="tl">
                    <a:srgbClr val="FFFFFF"/>
                  </a:outerShdw>
                </a:effectLst>
                <a:latin typeface="+mn-lt"/>
                <a:ea typeface="楷体" pitchFamily="49" charset="-122"/>
              </a:rPr>
              <a:t>语言的发展和扩充，公布了第一个</a:t>
            </a:r>
            <a:r>
              <a:rPr lang="en-US" altLang="zh-CN" b="1" dirty="0">
                <a:solidFill>
                  <a:schemeClr val="dk1"/>
                </a:solidFill>
                <a:effectLst>
                  <a:outerShdw blurRad="38100" dist="38100" dir="2700000" algn="tl">
                    <a:srgbClr val="FFFFFF"/>
                  </a:outerShdw>
                </a:effectLst>
                <a:latin typeface="+mn-lt"/>
                <a:ea typeface="楷体" pitchFamily="49" charset="-122"/>
              </a:rPr>
              <a:t>C</a:t>
            </a:r>
            <a:r>
              <a:rPr lang="zh-CN" altLang="zh-CN" b="1" dirty="0">
                <a:solidFill>
                  <a:schemeClr val="dk1"/>
                </a:solidFill>
                <a:effectLst>
                  <a:outerShdw blurRad="38100" dist="38100" dir="2700000" algn="tl">
                    <a:srgbClr val="FFFFFF"/>
                  </a:outerShdw>
                </a:effectLst>
                <a:latin typeface="+mn-lt"/>
                <a:ea typeface="楷体" pitchFamily="49" charset="-122"/>
              </a:rPr>
              <a:t>语言标准草案</a:t>
            </a:r>
            <a:r>
              <a:rPr lang="en-US" altLang="zh-CN" b="1" dirty="0">
                <a:solidFill>
                  <a:schemeClr val="dk1"/>
                </a:solidFill>
                <a:effectLst>
                  <a:outerShdw blurRad="38100" dist="38100" dir="2700000" algn="tl">
                    <a:srgbClr val="FFFFFF"/>
                  </a:outerShdw>
                </a:effectLst>
                <a:latin typeface="+mn-lt"/>
                <a:ea typeface="楷体" pitchFamily="49" charset="-122"/>
              </a:rPr>
              <a:t>(‘83 ANSI C)</a:t>
            </a:r>
            <a:r>
              <a:rPr lang="zh-CN" altLang="zh-CN" b="1" dirty="0">
                <a:solidFill>
                  <a:schemeClr val="dk1"/>
                </a:solidFill>
                <a:effectLst>
                  <a:outerShdw blurRad="38100" dist="38100" dir="2700000" algn="tl">
                    <a:srgbClr val="FFFFFF"/>
                  </a:outerShdw>
                </a:effectLst>
                <a:latin typeface="+mn-lt"/>
                <a:ea typeface="楷体" pitchFamily="49" charset="-122"/>
              </a:rPr>
              <a:t>。</a:t>
            </a:r>
            <a:r>
              <a:rPr lang="en-US" altLang="zh-CN" b="1" dirty="0">
                <a:solidFill>
                  <a:schemeClr val="dk1"/>
                </a:solidFill>
                <a:effectLst>
                  <a:outerShdw blurRad="38100" dist="38100" dir="2700000" algn="tl">
                    <a:srgbClr val="FFFFFF"/>
                  </a:outerShdw>
                </a:effectLst>
                <a:latin typeface="+mn-lt"/>
                <a:ea typeface="楷体" pitchFamily="49" charset="-122"/>
              </a:rPr>
              <a:t>ANSI C</a:t>
            </a:r>
            <a:r>
              <a:rPr lang="zh-CN" altLang="zh-CN" b="1" dirty="0">
                <a:solidFill>
                  <a:schemeClr val="dk1"/>
                </a:solidFill>
                <a:effectLst>
                  <a:outerShdw blurRad="38100" dist="38100" dir="2700000" algn="tl">
                    <a:srgbClr val="FFFFFF"/>
                  </a:outerShdw>
                </a:effectLst>
                <a:latin typeface="+mn-lt"/>
                <a:ea typeface="楷体" pitchFamily="49" charset="-122"/>
              </a:rPr>
              <a:t>比原来的</a:t>
            </a:r>
            <a:r>
              <a:rPr lang="en-US" altLang="zh-CN" b="1" dirty="0">
                <a:solidFill>
                  <a:schemeClr val="dk1"/>
                </a:solidFill>
                <a:effectLst>
                  <a:outerShdw blurRad="38100" dist="38100" dir="2700000" algn="tl">
                    <a:srgbClr val="FFFFFF"/>
                  </a:outerShdw>
                </a:effectLst>
                <a:latin typeface="+mn-lt"/>
                <a:ea typeface="楷体" pitchFamily="49" charset="-122"/>
              </a:rPr>
              <a:t>C</a:t>
            </a:r>
            <a:r>
              <a:rPr lang="zh-CN" altLang="zh-CN" b="1" dirty="0">
                <a:solidFill>
                  <a:schemeClr val="dk1"/>
                </a:solidFill>
                <a:effectLst>
                  <a:outerShdw blurRad="38100" dist="38100" dir="2700000" algn="tl">
                    <a:srgbClr val="FFFFFF"/>
                  </a:outerShdw>
                </a:effectLst>
                <a:latin typeface="+mn-lt"/>
                <a:ea typeface="楷体" pitchFamily="49" charset="-122"/>
              </a:rPr>
              <a:t>语言有了很大的发展。</a:t>
            </a:r>
            <a:r>
              <a:rPr lang="en-US" altLang="zh-CN" b="1" dirty="0">
                <a:solidFill>
                  <a:schemeClr val="dk1"/>
                </a:solidFill>
                <a:effectLst>
                  <a:outerShdw blurRad="38100" dist="38100" dir="2700000" algn="tl">
                    <a:srgbClr val="FFFFFF"/>
                  </a:outerShdw>
                </a:effectLst>
                <a:latin typeface="+mn-lt"/>
                <a:ea typeface="楷体" pitchFamily="49" charset="-122"/>
              </a:rPr>
              <a:t>K&amp;R</a:t>
            </a:r>
            <a:r>
              <a:rPr lang="zh-CN" altLang="zh-CN" b="1" dirty="0">
                <a:solidFill>
                  <a:schemeClr val="dk1"/>
                </a:solidFill>
                <a:effectLst>
                  <a:outerShdw blurRad="38100" dist="38100" dir="2700000" algn="tl">
                    <a:srgbClr val="FFFFFF"/>
                  </a:outerShdw>
                </a:effectLst>
                <a:latin typeface="+mn-lt"/>
                <a:ea typeface="楷体" pitchFamily="49" charset="-122"/>
              </a:rPr>
              <a:t>在</a:t>
            </a:r>
            <a:r>
              <a:rPr lang="en-US" altLang="zh-CN" b="1" dirty="0">
                <a:solidFill>
                  <a:schemeClr val="dk1"/>
                </a:solidFill>
                <a:effectLst>
                  <a:outerShdw blurRad="38100" dist="38100" dir="2700000" algn="tl">
                    <a:srgbClr val="FFFFFF"/>
                  </a:outerShdw>
                </a:effectLst>
                <a:latin typeface="+mn-lt"/>
                <a:ea typeface="楷体" pitchFamily="49" charset="-122"/>
              </a:rPr>
              <a:t>1988</a:t>
            </a:r>
            <a:r>
              <a:rPr lang="zh-CN" altLang="zh-CN" b="1" dirty="0">
                <a:solidFill>
                  <a:schemeClr val="dk1"/>
                </a:solidFill>
                <a:effectLst>
                  <a:outerShdw blurRad="38100" dist="38100" dir="2700000" algn="tl">
                    <a:srgbClr val="FFFFFF"/>
                  </a:outerShdw>
                </a:effectLst>
                <a:latin typeface="+mn-lt"/>
                <a:ea typeface="楷体" pitchFamily="49" charset="-122"/>
              </a:rPr>
              <a:t>年修改了他们的经典著作《</a:t>
            </a:r>
            <a:r>
              <a:rPr lang="en-US" altLang="zh-CN" b="1" dirty="0">
                <a:solidFill>
                  <a:schemeClr val="dk1"/>
                </a:solidFill>
                <a:effectLst>
                  <a:outerShdw blurRad="38100" dist="38100" dir="2700000" algn="tl">
                    <a:srgbClr val="FFFFFF"/>
                  </a:outerShdw>
                </a:effectLst>
                <a:latin typeface="+mn-lt"/>
                <a:ea typeface="楷体" pitchFamily="49" charset="-122"/>
              </a:rPr>
              <a:t>The C Programming Language</a:t>
            </a:r>
            <a:r>
              <a:rPr lang="zh-CN" altLang="zh-CN" b="1" dirty="0">
                <a:solidFill>
                  <a:schemeClr val="dk1"/>
                </a:solidFill>
                <a:effectLst>
                  <a:outerShdw blurRad="38100" dist="38100" dir="2700000" algn="tl">
                    <a:srgbClr val="FFFFFF"/>
                  </a:outerShdw>
                </a:effectLst>
                <a:latin typeface="+mn-lt"/>
                <a:ea typeface="楷体" pitchFamily="49" charset="-122"/>
              </a:rPr>
              <a:t>》，按照即将公布的</a:t>
            </a:r>
            <a:r>
              <a:rPr lang="en-US" altLang="zh-CN" b="1" dirty="0">
                <a:solidFill>
                  <a:schemeClr val="dk1"/>
                </a:solidFill>
                <a:effectLst>
                  <a:outerShdw blurRad="38100" dist="38100" dir="2700000" algn="tl">
                    <a:srgbClr val="FFFFFF"/>
                  </a:outerShdw>
                </a:effectLst>
                <a:latin typeface="+mn-lt"/>
                <a:ea typeface="楷体" pitchFamily="49" charset="-122"/>
              </a:rPr>
              <a:t>ANSI C</a:t>
            </a:r>
            <a:r>
              <a:rPr lang="zh-CN" altLang="zh-CN" b="1" dirty="0">
                <a:solidFill>
                  <a:schemeClr val="dk1"/>
                </a:solidFill>
                <a:effectLst>
                  <a:outerShdw blurRad="38100" dist="38100" dir="2700000" algn="tl">
                    <a:srgbClr val="FFFFFF"/>
                  </a:outerShdw>
                </a:effectLst>
                <a:latin typeface="+mn-lt"/>
                <a:ea typeface="楷体" pitchFamily="49" charset="-122"/>
              </a:rPr>
              <a:t>重新写了该书。</a:t>
            </a:r>
          </a:p>
          <a:p>
            <a:pPr marL="342900" indent="-342900">
              <a:buFont typeface="Wingdings" panose="05000000000000000000" pitchFamily="2" charset="2"/>
              <a:buChar char="l"/>
            </a:pPr>
            <a:r>
              <a:rPr lang="en-US" altLang="zh-CN" b="1" dirty="0">
                <a:solidFill>
                  <a:srgbClr val="0000FF"/>
                </a:solidFill>
                <a:effectLst>
                  <a:outerShdw blurRad="38100" dist="38100" dir="2700000" algn="tl">
                    <a:srgbClr val="FFFFFF"/>
                  </a:outerShdw>
                </a:effectLst>
                <a:ea typeface="楷体" pitchFamily="49" charset="-122"/>
              </a:rPr>
              <a:t>C89 </a:t>
            </a:r>
            <a:r>
              <a:rPr lang="zh-CN" altLang="en-US" b="1" dirty="0">
                <a:solidFill>
                  <a:srgbClr val="0000FF"/>
                </a:solidFill>
                <a:effectLst>
                  <a:outerShdw blurRad="38100" dist="38100" dir="2700000" algn="tl">
                    <a:srgbClr val="FFFFFF"/>
                  </a:outerShdw>
                </a:effectLst>
                <a:ea typeface="楷体" pitchFamily="49" charset="-122"/>
              </a:rPr>
              <a:t>：</a:t>
            </a:r>
            <a:r>
              <a:rPr lang="en-US" altLang="zh-CN" b="1" dirty="0">
                <a:solidFill>
                  <a:schemeClr val="dk1"/>
                </a:solidFill>
                <a:effectLst>
                  <a:outerShdw blurRad="38100" dist="38100" dir="2700000" algn="tl">
                    <a:srgbClr val="FFFFFF"/>
                  </a:outerShdw>
                </a:effectLst>
                <a:latin typeface="+mn-lt"/>
                <a:ea typeface="楷体" pitchFamily="49" charset="-122"/>
              </a:rPr>
              <a:t>1989</a:t>
            </a:r>
            <a:r>
              <a:rPr lang="zh-CN" altLang="zh-CN" b="1" dirty="0">
                <a:solidFill>
                  <a:schemeClr val="dk1"/>
                </a:solidFill>
                <a:effectLst>
                  <a:outerShdw blurRad="38100" dist="38100" dir="2700000" algn="tl">
                    <a:srgbClr val="FFFFFF"/>
                  </a:outerShdw>
                </a:effectLst>
                <a:latin typeface="+mn-lt"/>
                <a:ea typeface="楷体" pitchFamily="49" charset="-122"/>
              </a:rPr>
              <a:t>年，</a:t>
            </a:r>
            <a:r>
              <a:rPr lang="en-US" altLang="zh-CN" b="1" dirty="0">
                <a:solidFill>
                  <a:schemeClr val="dk1"/>
                </a:solidFill>
                <a:effectLst>
                  <a:outerShdw blurRad="38100" dist="38100" dir="2700000" algn="tl">
                    <a:srgbClr val="FFFFFF"/>
                  </a:outerShdw>
                </a:effectLst>
                <a:latin typeface="+mn-lt"/>
                <a:ea typeface="楷体" pitchFamily="49" charset="-122"/>
              </a:rPr>
              <a:t>ANSI </a:t>
            </a:r>
            <a:r>
              <a:rPr lang="zh-CN" altLang="zh-CN" b="1" dirty="0">
                <a:solidFill>
                  <a:schemeClr val="dk1"/>
                </a:solidFill>
                <a:effectLst>
                  <a:outerShdw blurRad="38100" dist="38100" dir="2700000" algn="tl">
                    <a:srgbClr val="FFFFFF"/>
                  </a:outerShdw>
                </a:effectLst>
                <a:latin typeface="+mn-lt"/>
                <a:ea typeface="楷体" pitchFamily="49" charset="-122"/>
              </a:rPr>
              <a:t>公布了一个完整的</a:t>
            </a:r>
            <a:r>
              <a:rPr lang="en-US" altLang="zh-CN" b="1" dirty="0">
                <a:solidFill>
                  <a:schemeClr val="dk1"/>
                </a:solidFill>
                <a:effectLst>
                  <a:outerShdw blurRad="38100" dist="38100" dir="2700000" algn="tl">
                    <a:srgbClr val="FFFFFF"/>
                  </a:outerShdw>
                </a:effectLst>
                <a:latin typeface="+mn-lt"/>
                <a:ea typeface="楷体" pitchFamily="49" charset="-122"/>
              </a:rPr>
              <a:t>C</a:t>
            </a:r>
            <a:r>
              <a:rPr lang="zh-CN" altLang="zh-CN" b="1" dirty="0">
                <a:solidFill>
                  <a:schemeClr val="dk1"/>
                </a:solidFill>
                <a:effectLst>
                  <a:outerShdw blurRad="38100" dist="38100" dir="2700000" algn="tl">
                    <a:srgbClr val="FFFFFF"/>
                  </a:outerShdw>
                </a:effectLst>
                <a:latin typeface="+mn-lt"/>
                <a:ea typeface="楷体" pitchFamily="49" charset="-122"/>
              </a:rPr>
              <a:t>语言标准</a:t>
            </a:r>
            <a:r>
              <a:rPr lang="en-US" altLang="zh-CN" b="1" dirty="0">
                <a:solidFill>
                  <a:schemeClr val="dk1"/>
                </a:solidFill>
                <a:effectLst>
                  <a:outerShdw blurRad="38100" dist="38100" dir="2700000" algn="tl">
                    <a:srgbClr val="FFFFFF"/>
                  </a:outerShdw>
                </a:effectLst>
                <a:latin typeface="+mn-lt"/>
                <a:ea typeface="楷体" pitchFamily="49" charset="-122"/>
              </a:rPr>
              <a:t>——</a:t>
            </a:r>
            <a:r>
              <a:rPr lang="zh-CN" altLang="zh-CN" b="1" dirty="0">
                <a:solidFill>
                  <a:schemeClr val="dk1"/>
                </a:solidFill>
                <a:effectLst>
                  <a:outerShdw blurRad="38100" dist="38100" dir="2700000" algn="tl">
                    <a:srgbClr val="FFFFFF"/>
                  </a:outerShdw>
                </a:effectLst>
                <a:latin typeface="+mn-lt"/>
                <a:ea typeface="楷体" pitchFamily="49" charset="-122"/>
              </a:rPr>
              <a:t>简称</a:t>
            </a:r>
            <a:r>
              <a:rPr lang="en-US" altLang="zh-CN" b="1" dirty="0">
                <a:solidFill>
                  <a:schemeClr val="dk1"/>
                </a:solidFill>
                <a:effectLst>
                  <a:outerShdw blurRad="38100" dist="38100" dir="2700000" algn="tl">
                    <a:srgbClr val="FFFFFF"/>
                  </a:outerShdw>
                </a:effectLst>
                <a:latin typeface="+mn-lt"/>
                <a:ea typeface="楷体" pitchFamily="49" charset="-122"/>
              </a:rPr>
              <a:t>C89</a:t>
            </a:r>
            <a:r>
              <a:rPr lang="zh-CN" altLang="zh-CN" b="1" dirty="0">
                <a:solidFill>
                  <a:schemeClr val="dk1"/>
                </a:solidFill>
                <a:effectLst>
                  <a:outerShdw blurRad="38100" dist="38100" dir="2700000" algn="tl">
                    <a:srgbClr val="FFFFFF"/>
                  </a:outerShdw>
                </a:effectLst>
                <a:latin typeface="+mn-lt"/>
                <a:ea typeface="楷体" pitchFamily="49" charset="-122"/>
              </a:rPr>
              <a:t>。</a:t>
            </a:r>
          </a:p>
          <a:p>
            <a:pPr marL="342900" indent="-342900">
              <a:buFont typeface="Wingdings" panose="05000000000000000000" pitchFamily="2" charset="2"/>
              <a:buChar char="l"/>
            </a:pPr>
            <a:r>
              <a:rPr lang="en-US" altLang="zh-CN" b="1" dirty="0">
                <a:solidFill>
                  <a:srgbClr val="0000FF"/>
                </a:solidFill>
                <a:effectLst>
                  <a:outerShdw blurRad="38100" dist="38100" dir="2700000" algn="tl">
                    <a:srgbClr val="FFFFFF"/>
                  </a:outerShdw>
                </a:effectLst>
                <a:ea typeface="楷体" pitchFamily="49" charset="-122"/>
              </a:rPr>
              <a:t>C90 </a:t>
            </a:r>
            <a:r>
              <a:rPr lang="zh-CN" altLang="en-US" b="1" dirty="0">
                <a:solidFill>
                  <a:srgbClr val="0000FF"/>
                </a:solidFill>
                <a:effectLst>
                  <a:outerShdw blurRad="38100" dist="38100" dir="2700000" algn="tl">
                    <a:srgbClr val="FFFFFF"/>
                  </a:outerShdw>
                </a:effectLst>
                <a:ea typeface="楷体" pitchFamily="49" charset="-122"/>
              </a:rPr>
              <a:t>： </a:t>
            </a:r>
            <a:r>
              <a:rPr lang="en-US" altLang="zh-CN" b="1" dirty="0">
                <a:solidFill>
                  <a:schemeClr val="dk1"/>
                </a:solidFill>
                <a:effectLst>
                  <a:outerShdw blurRad="38100" dist="38100" dir="2700000" algn="tl">
                    <a:srgbClr val="FFFFFF"/>
                  </a:outerShdw>
                </a:effectLst>
                <a:latin typeface="+mn-lt"/>
                <a:ea typeface="楷体" pitchFamily="49" charset="-122"/>
              </a:rPr>
              <a:t>1990</a:t>
            </a:r>
            <a:r>
              <a:rPr lang="zh-CN" altLang="zh-CN" b="1" dirty="0">
                <a:solidFill>
                  <a:schemeClr val="dk1"/>
                </a:solidFill>
                <a:effectLst>
                  <a:outerShdw blurRad="38100" dist="38100" dir="2700000" algn="tl">
                    <a:srgbClr val="FFFFFF"/>
                  </a:outerShdw>
                </a:effectLst>
                <a:latin typeface="+mn-lt"/>
                <a:ea typeface="楷体" pitchFamily="49" charset="-122"/>
              </a:rPr>
              <a:t>年，国际标准化组织</a:t>
            </a:r>
            <a:r>
              <a:rPr lang="en-US" altLang="zh-CN" b="1" dirty="0">
                <a:solidFill>
                  <a:schemeClr val="dk1"/>
                </a:solidFill>
                <a:effectLst>
                  <a:outerShdw blurRad="38100" dist="38100" dir="2700000" algn="tl">
                    <a:srgbClr val="FFFFFF"/>
                  </a:outerShdw>
                </a:effectLst>
                <a:latin typeface="+mn-lt"/>
                <a:ea typeface="楷体" pitchFamily="49" charset="-122"/>
              </a:rPr>
              <a:t>ISO</a:t>
            </a:r>
            <a:r>
              <a:rPr lang="zh-CN" altLang="zh-CN" b="1" dirty="0">
                <a:solidFill>
                  <a:schemeClr val="dk1"/>
                </a:solidFill>
                <a:effectLst>
                  <a:outerShdw blurRad="38100" dist="38100" dir="2700000" algn="tl">
                    <a:srgbClr val="FFFFFF"/>
                  </a:outerShdw>
                </a:effectLst>
                <a:latin typeface="+mn-lt"/>
                <a:ea typeface="楷体" pitchFamily="49" charset="-122"/>
              </a:rPr>
              <a:t>（</a:t>
            </a:r>
            <a:r>
              <a:rPr lang="en-US" altLang="zh-CN" b="1" dirty="0" err="1">
                <a:solidFill>
                  <a:schemeClr val="dk1"/>
                </a:solidFill>
                <a:effectLst>
                  <a:outerShdw blurRad="38100" dist="38100" dir="2700000" algn="tl">
                    <a:srgbClr val="FFFFFF"/>
                  </a:outerShdw>
                </a:effectLst>
                <a:latin typeface="+mn-lt"/>
                <a:ea typeface="楷体" pitchFamily="49" charset="-122"/>
              </a:rPr>
              <a:t>Internatiomal</a:t>
            </a:r>
            <a:r>
              <a:rPr lang="en-US" altLang="zh-CN" b="1" dirty="0">
                <a:solidFill>
                  <a:schemeClr val="dk1"/>
                </a:solidFill>
                <a:effectLst>
                  <a:outerShdw blurRad="38100" dist="38100" dir="2700000" algn="tl">
                    <a:srgbClr val="FFFFFF"/>
                  </a:outerShdw>
                </a:effectLst>
                <a:latin typeface="+mn-lt"/>
                <a:ea typeface="楷体" pitchFamily="49" charset="-122"/>
              </a:rPr>
              <a:t> Standard Organization</a:t>
            </a:r>
            <a:r>
              <a:rPr lang="zh-CN" altLang="zh-CN" b="1" dirty="0">
                <a:solidFill>
                  <a:schemeClr val="dk1"/>
                </a:solidFill>
                <a:effectLst>
                  <a:outerShdw blurRad="38100" dist="38100" dir="2700000" algn="tl">
                    <a:srgbClr val="FFFFFF"/>
                  </a:outerShdw>
                </a:effectLst>
                <a:latin typeface="+mn-lt"/>
                <a:ea typeface="楷体" pitchFamily="49" charset="-122"/>
              </a:rPr>
              <a:t>）接受</a:t>
            </a:r>
            <a:r>
              <a:rPr lang="en-US" altLang="zh-CN" b="1" dirty="0">
                <a:solidFill>
                  <a:schemeClr val="dk1"/>
                </a:solidFill>
                <a:effectLst>
                  <a:outerShdw blurRad="38100" dist="38100" dir="2700000" algn="tl">
                    <a:srgbClr val="FFFFFF"/>
                  </a:outerShdw>
                </a:effectLst>
                <a:latin typeface="+mn-lt"/>
                <a:ea typeface="楷体" pitchFamily="49" charset="-122"/>
              </a:rPr>
              <a:t>C89</a:t>
            </a:r>
            <a:r>
              <a:rPr lang="zh-CN" altLang="zh-CN" b="1" dirty="0">
                <a:solidFill>
                  <a:schemeClr val="dk1"/>
                </a:solidFill>
                <a:effectLst>
                  <a:outerShdw blurRad="38100" dist="38100" dir="2700000" algn="tl">
                    <a:srgbClr val="FFFFFF"/>
                  </a:outerShdw>
                </a:effectLst>
                <a:latin typeface="+mn-lt"/>
                <a:ea typeface="楷体" pitchFamily="49" charset="-122"/>
              </a:rPr>
              <a:t>为</a:t>
            </a:r>
            <a:r>
              <a:rPr lang="en-US" altLang="zh-CN" b="1" dirty="0">
                <a:solidFill>
                  <a:schemeClr val="dk1"/>
                </a:solidFill>
                <a:effectLst>
                  <a:outerShdw blurRad="38100" dist="38100" dir="2700000" algn="tl">
                    <a:srgbClr val="FFFFFF"/>
                  </a:outerShdw>
                </a:effectLst>
                <a:latin typeface="+mn-lt"/>
                <a:ea typeface="楷体" pitchFamily="49" charset="-122"/>
              </a:rPr>
              <a:t>ISO C</a:t>
            </a:r>
            <a:r>
              <a:rPr lang="zh-CN" altLang="zh-CN" b="1" dirty="0">
                <a:solidFill>
                  <a:schemeClr val="dk1"/>
                </a:solidFill>
                <a:effectLst>
                  <a:outerShdw blurRad="38100" dist="38100" dir="2700000" algn="tl">
                    <a:srgbClr val="FFFFFF"/>
                  </a:outerShdw>
                </a:effectLst>
                <a:latin typeface="+mn-lt"/>
                <a:ea typeface="楷体" pitchFamily="49" charset="-122"/>
              </a:rPr>
              <a:t>的标准（</a:t>
            </a:r>
            <a:r>
              <a:rPr lang="en-US" altLang="zh-CN" b="1" dirty="0">
                <a:solidFill>
                  <a:schemeClr val="dk1"/>
                </a:solidFill>
                <a:effectLst>
                  <a:outerShdw blurRad="38100" dist="38100" dir="2700000" algn="tl">
                    <a:srgbClr val="FFFFFF"/>
                  </a:outerShdw>
                </a:effectLst>
                <a:latin typeface="+mn-lt"/>
                <a:ea typeface="楷体" pitchFamily="49" charset="-122"/>
              </a:rPr>
              <a:t>ISO1989-1990</a:t>
            </a:r>
            <a:r>
              <a:rPr lang="zh-CN" altLang="zh-CN" b="1" dirty="0">
                <a:solidFill>
                  <a:schemeClr val="dk1"/>
                </a:solidFill>
                <a:effectLst>
                  <a:outerShdw blurRad="38100" dist="38100" dir="2700000" algn="tl">
                    <a:srgbClr val="FFFFFF"/>
                  </a:outerShdw>
                </a:effectLst>
                <a:latin typeface="+mn-lt"/>
                <a:ea typeface="楷体" pitchFamily="49" charset="-122"/>
              </a:rPr>
              <a:t>）</a:t>
            </a:r>
            <a:r>
              <a:rPr lang="en-US" altLang="zh-CN" b="1" dirty="0">
                <a:solidFill>
                  <a:schemeClr val="dk1"/>
                </a:solidFill>
                <a:effectLst>
                  <a:outerShdw blurRad="38100" dist="38100" dir="2700000" algn="tl">
                    <a:srgbClr val="FFFFFF"/>
                  </a:outerShdw>
                </a:effectLst>
                <a:latin typeface="+mn-lt"/>
                <a:ea typeface="楷体" pitchFamily="49" charset="-122"/>
              </a:rPr>
              <a:t>,</a:t>
            </a:r>
            <a:r>
              <a:rPr lang="zh-CN" altLang="zh-CN" b="1" dirty="0">
                <a:solidFill>
                  <a:schemeClr val="dk1"/>
                </a:solidFill>
                <a:effectLst>
                  <a:outerShdw blurRad="38100" dist="38100" dir="2700000" algn="tl">
                    <a:srgbClr val="FFFFFF"/>
                  </a:outerShdw>
                </a:effectLst>
                <a:latin typeface="+mn-lt"/>
                <a:ea typeface="楷体" pitchFamily="49" charset="-122"/>
              </a:rPr>
              <a:t>通称</a:t>
            </a:r>
            <a:r>
              <a:rPr lang="en-US" altLang="zh-CN" b="1" dirty="0">
                <a:solidFill>
                  <a:schemeClr val="dk1"/>
                </a:solidFill>
                <a:effectLst>
                  <a:outerShdw blurRad="38100" dist="38100" dir="2700000" algn="tl">
                    <a:srgbClr val="FFFFFF"/>
                  </a:outerShdw>
                </a:effectLst>
                <a:latin typeface="+mn-lt"/>
                <a:ea typeface="楷体" pitchFamily="49" charset="-122"/>
              </a:rPr>
              <a:t>C90</a:t>
            </a:r>
            <a:r>
              <a:rPr lang="zh-CN" altLang="zh-CN" b="1" dirty="0">
                <a:solidFill>
                  <a:schemeClr val="dk1"/>
                </a:solidFill>
                <a:effectLst>
                  <a:outerShdw blurRad="38100" dist="38100" dir="2700000" algn="tl">
                    <a:srgbClr val="FFFFFF"/>
                  </a:outerShdw>
                </a:effectLst>
                <a:latin typeface="+mn-lt"/>
                <a:ea typeface="楷体" pitchFamily="49" charset="-122"/>
              </a:rPr>
              <a:t>。</a:t>
            </a:r>
            <a:r>
              <a:rPr lang="en-US" altLang="zh-CN" b="1" dirty="0">
                <a:solidFill>
                  <a:schemeClr val="dk1"/>
                </a:solidFill>
                <a:effectLst>
                  <a:outerShdw blurRad="38100" dist="38100" dir="2700000" algn="tl">
                    <a:srgbClr val="FFFFFF"/>
                  </a:outerShdw>
                </a:effectLst>
                <a:latin typeface="+mn-lt"/>
                <a:ea typeface="楷体" pitchFamily="49" charset="-122"/>
              </a:rPr>
              <a:t>C90</a:t>
            </a:r>
            <a:r>
              <a:rPr lang="zh-CN" altLang="zh-CN" b="1" dirty="0">
                <a:solidFill>
                  <a:schemeClr val="dk1"/>
                </a:solidFill>
                <a:effectLst>
                  <a:outerShdw blurRad="38100" dist="38100" dir="2700000" algn="tl">
                    <a:srgbClr val="FFFFFF"/>
                  </a:outerShdw>
                </a:effectLst>
                <a:latin typeface="+mn-lt"/>
                <a:ea typeface="楷体" pitchFamily="49" charset="-122"/>
              </a:rPr>
              <a:t>与</a:t>
            </a:r>
            <a:r>
              <a:rPr lang="en-US" altLang="zh-CN" b="1" dirty="0">
                <a:solidFill>
                  <a:schemeClr val="dk1"/>
                </a:solidFill>
                <a:effectLst>
                  <a:outerShdw blurRad="38100" dist="38100" dir="2700000" algn="tl">
                    <a:srgbClr val="FFFFFF"/>
                  </a:outerShdw>
                </a:effectLst>
                <a:latin typeface="+mn-lt"/>
                <a:ea typeface="楷体" pitchFamily="49" charset="-122"/>
              </a:rPr>
              <a:t>C89</a:t>
            </a:r>
            <a:r>
              <a:rPr lang="zh-CN" altLang="zh-CN" b="1" dirty="0">
                <a:solidFill>
                  <a:schemeClr val="dk1"/>
                </a:solidFill>
                <a:effectLst>
                  <a:outerShdw blurRad="38100" dist="38100" dir="2700000" algn="tl">
                    <a:srgbClr val="FFFFFF"/>
                  </a:outerShdw>
                </a:effectLst>
                <a:latin typeface="+mn-lt"/>
                <a:ea typeface="楷体" pitchFamily="49" charset="-122"/>
              </a:rPr>
              <a:t>基本相同。</a:t>
            </a:r>
          </a:p>
        </p:txBody>
      </p:sp>
      <p:grpSp>
        <p:nvGrpSpPr>
          <p:cNvPr id="730121" name="Group 9"/>
          <p:cNvGrpSpPr>
            <a:grpSpLocks/>
          </p:cNvGrpSpPr>
          <p:nvPr/>
        </p:nvGrpSpPr>
        <p:grpSpPr bwMode="auto">
          <a:xfrm>
            <a:off x="-12805" y="0"/>
            <a:ext cx="446088" cy="6858000"/>
            <a:chOff x="0" y="0"/>
            <a:chExt cx="281" cy="4320"/>
          </a:xfrm>
        </p:grpSpPr>
        <p:sp>
          <p:nvSpPr>
            <p:cNvPr id="730122" name="Text Box 1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headEnd/>
              <a:tailEnd/>
            </a:ln>
            <a:effectLst/>
          </p:spPr>
          <p:txBody>
            <a:bodyPr/>
            <a:lstStyle/>
            <a:p>
              <a:pPr eaLnBrk="0" hangingPunct="0">
                <a:spcBef>
                  <a:spcPct val="50000"/>
                </a:spcBef>
              </a:pPr>
              <a:endParaRPr lang="en-US" altLang="zh-CN" sz="1800"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语言程序设计教程       </a:t>
              </a:r>
            </a:p>
            <a:p>
              <a:pPr eaLnBrk="0" hangingPunct="0">
                <a:spcBef>
                  <a:spcPct val="50000"/>
                </a:spcBef>
              </a:pPr>
              <a:r>
                <a:rPr kumimoji="0" lang="zh-CN" altLang="en-US" sz="1800" b="1" dirty="0">
                  <a:solidFill>
                    <a:srgbClr val="3333CC"/>
                  </a:solidFill>
                  <a:latin typeface="Verdana" pitchFamily="34" charset="0"/>
                </a:rPr>
                <a:t>第三版</a:t>
              </a:r>
            </a:p>
            <a:p>
              <a:pPr eaLnBrk="0" hangingPunct="0">
                <a:spcBef>
                  <a:spcPct val="50000"/>
                </a:spcBef>
              </a:pPr>
              <a:endParaRPr lang="zh-CN" altLang="en-US" sz="1800" b="1" dirty="0">
                <a:solidFill>
                  <a:srgbClr val="3333CC"/>
                </a:solidFill>
                <a:latin typeface="Verdana" pitchFamily="34" charset="0"/>
              </a:endParaRPr>
            </a:p>
            <a:p>
              <a:pPr eaLnBrk="0" hangingPunct="0">
                <a:spcBef>
                  <a:spcPct val="50000"/>
                </a:spcBef>
              </a:pPr>
              <a:r>
                <a:rPr lang="zh-CN" altLang="en-US" sz="1800" b="1" dirty="0">
                  <a:solidFill>
                    <a:srgbClr val="3333CC"/>
                  </a:solidFill>
                  <a:latin typeface="Verdana" pitchFamily="34" charset="0"/>
                </a:rPr>
                <a:t>第二章 </a:t>
              </a:r>
            </a:p>
            <a:p>
              <a:pPr eaLnBrk="0" hangingPunct="0">
                <a:spcBef>
                  <a:spcPct val="50000"/>
                </a:spcBef>
              </a:pPr>
              <a:r>
                <a:rPr lang="zh-CN" altLang="en-US" sz="1800" b="1" dirty="0">
                  <a:solidFill>
                    <a:srgbClr val="3333CC"/>
                  </a:solidFill>
                  <a:latin typeface="Verdana" pitchFamily="34" charset="0"/>
                </a:rPr>
                <a:t>程序设计基础</a:t>
              </a:r>
            </a:p>
          </p:txBody>
        </p:sp>
        <p:sp>
          <p:nvSpPr>
            <p:cNvPr id="730123" name="Text Box 1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spAutoFit/>
            </a:bodyPr>
            <a:lstStyle/>
            <a:p>
              <a:pPr eaLnBrk="0" hangingPunct="0">
                <a:spcBef>
                  <a:spcPct val="50000"/>
                </a:spcBef>
              </a:pPr>
              <a:r>
                <a:rPr lang="en-US" altLang="zh-CN" sz="1800" b="1">
                  <a:solidFill>
                    <a:srgbClr val="0000FF"/>
                  </a:solidFill>
                  <a:latin typeface="Arial" pitchFamily="34" charset="0"/>
                </a:rPr>
                <a:t>C</a:t>
              </a:r>
            </a:p>
          </p:txBody>
        </p:sp>
      </p:grpSp>
      <p:sp>
        <p:nvSpPr>
          <p:cNvPr id="2" name="矩形 1">
            <a:extLst>
              <a:ext uri="{FF2B5EF4-FFF2-40B4-BE49-F238E27FC236}">
                <a16:creationId xmlns:a16="http://schemas.microsoft.com/office/drawing/2014/main" id="{F5E1E53E-65B4-4B5F-ACD5-750914351184}"/>
              </a:ext>
            </a:extLst>
          </p:cNvPr>
          <p:cNvSpPr/>
          <p:nvPr/>
        </p:nvSpPr>
        <p:spPr>
          <a:xfrm>
            <a:off x="817142" y="674761"/>
            <a:ext cx="2326530" cy="461665"/>
          </a:xfrm>
          <a:prstGeom prst="rect">
            <a:avLst/>
          </a:prstGeom>
        </p:spPr>
        <p:txBody>
          <a:bodyPr wrap="square">
            <a:spAutoFit/>
          </a:bodyPr>
          <a:lstStyle/>
          <a:p>
            <a:pPr lvl="1" indent="-457200">
              <a:buFont typeface="Wingdings" pitchFamily="2" charset="2"/>
              <a:buChar char="u"/>
            </a:pPr>
            <a:r>
              <a:rPr lang="en-US" altLang="zh-CN" b="1" dirty="0">
                <a:solidFill>
                  <a:srgbClr val="C00000"/>
                </a:solidFill>
                <a:effectLst>
                  <a:outerShdw blurRad="38100" dist="38100" dir="2700000" algn="tl">
                    <a:srgbClr val="000000">
                      <a:alpha val="43137"/>
                    </a:srgbClr>
                  </a:outerShdw>
                </a:effectLst>
                <a:ea typeface="楷体" pitchFamily="49" charset="-122"/>
              </a:rPr>
              <a:t>C</a:t>
            </a:r>
            <a:r>
              <a:rPr lang="zh-CN" altLang="en-US" b="1" dirty="0">
                <a:solidFill>
                  <a:srgbClr val="C00000"/>
                </a:solidFill>
                <a:effectLst>
                  <a:outerShdw blurRad="38100" dist="38100" dir="2700000" algn="tl">
                    <a:srgbClr val="000000">
                      <a:alpha val="43137"/>
                    </a:srgbClr>
                  </a:outerShdw>
                </a:effectLst>
                <a:ea typeface="楷体" pitchFamily="49" charset="-122"/>
              </a:rPr>
              <a:t>语言标准</a:t>
            </a:r>
            <a:endParaRPr lang="zh-CN" altLang="zh-CN" b="1" dirty="0">
              <a:solidFill>
                <a:srgbClr val="C00000"/>
              </a:solidFill>
              <a:effectLst>
                <a:outerShdw blurRad="38100" dist="38100" dir="2700000" algn="tl">
                  <a:srgbClr val="000000">
                    <a:alpha val="43137"/>
                  </a:srgbClr>
                </a:outerShdw>
              </a:effectLst>
              <a:ea typeface="楷体" pitchFamily="49" charset="-122"/>
            </a:endParaRPr>
          </a:p>
        </p:txBody>
      </p:sp>
    </p:spTree>
    <p:extLst>
      <p:ext uri="{BB962C8B-B14F-4D97-AF65-F5344CB8AC3E}">
        <p14:creationId xmlns:p14="http://schemas.microsoft.com/office/powerpoint/2010/main" val="17420003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730120"/>
                                        </p:tgtEl>
                                        <p:attrNameLst>
                                          <p:attrName>style.visibility</p:attrName>
                                        </p:attrNameLst>
                                      </p:cBhvr>
                                      <p:to>
                                        <p:strVal val="visible"/>
                                      </p:to>
                                    </p:set>
                                    <p:animEffect transition="in" filter="diamond(in)">
                                      <p:cBhvr>
                                        <p:cTn id="13" dur="2000"/>
                                        <p:tgtEl>
                                          <p:spTgt spid="730120"/>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30120">
                                            <p:txEl>
                                              <p:pRg st="0" end="0"/>
                                            </p:txEl>
                                          </p:spTgt>
                                        </p:tgtEl>
                                        <p:attrNameLst>
                                          <p:attrName>style.visibility</p:attrName>
                                        </p:attrNameLst>
                                      </p:cBhvr>
                                      <p:to>
                                        <p:strVal val="visible"/>
                                      </p:to>
                                    </p:set>
                                    <p:anim calcmode="lin" valueType="num">
                                      <p:cBhvr additive="base">
                                        <p:cTn id="18" dur="500" fill="hold"/>
                                        <p:tgtEl>
                                          <p:spTgt spid="730120">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30120">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30120">
                                            <p:txEl>
                                              <p:pRg st="1" end="1"/>
                                            </p:txEl>
                                          </p:spTgt>
                                        </p:tgtEl>
                                        <p:attrNameLst>
                                          <p:attrName>style.visibility</p:attrName>
                                        </p:attrNameLst>
                                      </p:cBhvr>
                                      <p:to>
                                        <p:strVal val="visible"/>
                                      </p:to>
                                    </p:set>
                                    <p:anim calcmode="lin" valueType="num">
                                      <p:cBhvr additive="base">
                                        <p:cTn id="24" dur="500" fill="hold"/>
                                        <p:tgtEl>
                                          <p:spTgt spid="730120">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30120">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2" name="camera.wav"/>
                                        </p:tgtEl>
                                      </p:cMediaNode>
                                    </p:audio>
                                  </p:sub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730120">
                                            <p:txEl>
                                              <p:pRg st="2" end="2"/>
                                            </p:txEl>
                                          </p:spTgt>
                                        </p:tgtEl>
                                        <p:attrNameLst>
                                          <p:attrName>style.visibility</p:attrName>
                                        </p:attrNameLst>
                                      </p:cBhvr>
                                      <p:to>
                                        <p:strVal val="visible"/>
                                      </p:to>
                                    </p:set>
                                    <p:anim calcmode="lin" valueType="num">
                                      <p:cBhvr additive="base">
                                        <p:cTn id="30" dur="500" fill="hold"/>
                                        <p:tgtEl>
                                          <p:spTgt spid="730120">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30120">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2" name="camera.wav"/>
                                        </p:tgtEl>
                                      </p:cMediaNode>
                                    </p:audio>
                                  </p:sub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730120">
                                            <p:txEl>
                                              <p:pRg st="3" end="3"/>
                                            </p:txEl>
                                          </p:spTgt>
                                        </p:tgtEl>
                                        <p:attrNameLst>
                                          <p:attrName>style.visibility</p:attrName>
                                        </p:attrNameLst>
                                      </p:cBhvr>
                                      <p:to>
                                        <p:strVal val="visible"/>
                                      </p:to>
                                    </p:set>
                                    <p:anim calcmode="lin" valueType="num">
                                      <p:cBhvr additive="base">
                                        <p:cTn id="36" dur="500" fill="hold"/>
                                        <p:tgtEl>
                                          <p:spTgt spid="730120">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730120">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4"/>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20" grpId="0" animBg="1"/>
      <p:bldP spid="2"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6413</TotalTime>
  <Words>5122</Words>
  <Application>Microsoft Office PowerPoint</Application>
  <PresentationFormat>宽屏</PresentationFormat>
  <Paragraphs>601</Paragraphs>
  <Slides>23</Slides>
  <Notes>4</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23</vt:i4>
      </vt:variant>
    </vt:vector>
  </HeadingPairs>
  <TitlesOfParts>
    <vt:vector size="38" baseType="lpstr">
      <vt:lpstr>华文琥珀</vt:lpstr>
      <vt:lpstr>华文隶书</vt:lpstr>
      <vt:lpstr>楷体</vt:lpstr>
      <vt:lpstr>楷体_GB2312</vt:lpstr>
      <vt:lpstr>隶书</vt:lpstr>
      <vt:lpstr>宋体</vt:lpstr>
      <vt:lpstr>微软雅黑</vt:lpstr>
      <vt:lpstr>Arial</vt:lpstr>
      <vt:lpstr>Times New Roman</vt:lpstr>
      <vt:lpstr>Verdana</vt:lpstr>
      <vt:lpstr>Wingdings</vt:lpstr>
      <vt:lpstr>默认设计模板</vt:lpstr>
      <vt:lpstr>剪辑</vt:lpstr>
      <vt:lpstr>Clip</vt:lpstr>
      <vt:lpstr>Worksheet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yanweimin</dc:creator>
  <cp:lastModifiedBy>zhangp</cp:lastModifiedBy>
  <cp:revision>415</cp:revision>
  <dcterms:created xsi:type="dcterms:W3CDTF">1999-05-31T10:27:02Z</dcterms:created>
  <dcterms:modified xsi:type="dcterms:W3CDTF">2023-02-22T01:46:24Z</dcterms:modified>
</cp:coreProperties>
</file>