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322" r:id="rId3"/>
    <p:sldId id="323" r:id="rId4"/>
    <p:sldId id="324" r:id="rId5"/>
    <p:sldId id="325" r:id="rId6"/>
    <p:sldId id="326" r:id="rId7"/>
    <p:sldId id="321" r:id="rId8"/>
    <p:sldId id="318" r:id="rId9"/>
    <p:sldId id="257" r:id="rId10"/>
    <p:sldId id="319" r:id="rId11"/>
    <p:sldId id="259" r:id="rId12"/>
    <p:sldId id="292" r:id="rId13"/>
    <p:sldId id="293" r:id="rId14"/>
    <p:sldId id="294" r:id="rId15"/>
    <p:sldId id="295" r:id="rId16"/>
    <p:sldId id="298" r:id="rId17"/>
    <p:sldId id="267" r:id="rId18"/>
    <p:sldId id="268" r:id="rId19"/>
    <p:sldId id="269" r:id="rId20"/>
    <p:sldId id="270" r:id="rId21"/>
    <p:sldId id="272" r:id="rId22"/>
    <p:sldId id="273" r:id="rId23"/>
    <p:sldId id="274" r:id="rId24"/>
    <p:sldId id="275" r:id="rId25"/>
    <p:sldId id="281" r:id="rId26"/>
    <p:sldId id="286" r:id="rId27"/>
    <p:sldId id="279" r:id="rId28"/>
    <p:sldId id="280" r:id="rId29"/>
    <p:sldId id="320" r:id="rId30"/>
    <p:sldId id="271" r:id="rId31"/>
    <p:sldId id="276" r:id="rId32"/>
    <p:sldId id="289" r:id="rId33"/>
    <p:sldId id="291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70" autoAdjust="0"/>
    <p:restoredTop sz="94660"/>
  </p:normalViewPr>
  <p:slideViewPr>
    <p:cSldViewPr>
      <p:cViewPr>
        <p:scale>
          <a:sx n="69" d="100"/>
          <a:sy n="69" d="100"/>
        </p:scale>
        <p:origin x="-2124" y="-8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67F46F-F731-49D1-92C0-2BF53F4B00A8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AC62D6-7303-4231-81D6-8D49C0F29978}">
      <dgm:prSet phldrT="[Text]" custT="1"/>
      <dgm:spPr/>
      <dgm:t>
        <a:bodyPr/>
        <a:lstStyle/>
        <a:p>
          <a:r>
            <a:rPr lang="en-US" sz="1800" dirty="0" smtClean="0"/>
            <a:t>Fault Tolerance</a:t>
          </a:r>
          <a:endParaRPr lang="en-US" sz="1800" dirty="0"/>
        </a:p>
      </dgm:t>
    </dgm:pt>
    <dgm:pt modelId="{76330FE7-56FF-4C23-AFB0-12AE1AAF57FA}" type="parTrans" cxnId="{BAFDA3CA-CCF8-4487-870D-AB7B5164C979}">
      <dgm:prSet/>
      <dgm:spPr/>
      <dgm:t>
        <a:bodyPr/>
        <a:lstStyle/>
        <a:p>
          <a:endParaRPr lang="en-US"/>
        </a:p>
      </dgm:t>
    </dgm:pt>
    <dgm:pt modelId="{ACAADC58-7736-44DB-AB38-33632B7F3ED6}" type="sibTrans" cxnId="{BAFDA3CA-CCF8-4487-870D-AB7B5164C979}">
      <dgm:prSet/>
      <dgm:spPr/>
      <dgm:t>
        <a:bodyPr/>
        <a:lstStyle/>
        <a:p>
          <a:endParaRPr lang="en-US"/>
        </a:p>
      </dgm:t>
    </dgm:pt>
    <dgm:pt modelId="{F5C3278D-836F-4E96-891E-4A28FFFE3FE3}">
      <dgm:prSet phldrT="[Text]" custT="1"/>
      <dgm:spPr/>
      <dgm:t>
        <a:bodyPr/>
        <a:lstStyle/>
        <a:p>
          <a:r>
            <a:rPr lang="en-US" sz="1800" dirty="0" smtClean="0"/>
            <a:t>Fail Stop Fault Tolerance</a:t>
          </a:r>
          <a:endParaRPr lang="en-US" sz="1800" dirty="0"/>
        </a:p>
      </dgm:t>
    </dgm:pt>
    <dgm:pt modelId="{AB43FEF7-485B-4FC2-B383-7CD0B54AA5B3}" type="parTrans" cxnId="{F8A32107-3D67-4583-95D8-9CC1B08C26D8}">
      <dgm:prSet/>
      <dgm:spPr>
        <a:ln w="28575">
          <a:solidFill>
            <a:srgbClr val="C00000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 sz="1800"/>
        </a:p>
      </dgm:t>
    </dgm:pt>
    <dgm:pt modelId="{AEFBFB03-B9F4-4748-8DAD-620A1BF125FE}" type="sibTrans" cxnId="{F8A32107-3D67-4583-95D8-9CC1B08C26D8}">
      <dgm:prSet/>
      <dgm:spPr/>
      <dgm:t>
        <a:bodyPr/>
        <a:lstStyle/>
        <a:p>
          <a:endParaRPr lang="en-US"/>
        </a:p>
      </dgm:t>
    </dgm:pt>
    <dgm:pt modelId="{10A624CB-B598-4E49-8936-8D5CFF4648B2}">
      <dgm:prSet phldrT="[Text]" custT="1"/>
      <dgm:spPr/>
      <dgm:t>
        <a:bodyPr/>
        <a:lstStyle/>
        <a:p>
          <a:r>
            <a:rPr lang="en-US" sz="1800" dirty="0" smtClean="0"/>
            <a:t>Byzantine Fault Tolerance</a:t>
          </a:r>
          <a:endParaRPr lang="en-US" sz="1800" dirty="0"/>
        </a:p>
      </dgm:t>
    </dgm:pt>
    <dgm:pt modelId="{DC335B0A-C6DA-4488-A9E8-93BD66640613}" type="parTrans" cxnId="{AA93DE40-1820-45B3-89B6-B4A26D29E86C}">
      <dgm:prSet/>
      <dgm:spPr>
        <a:ln w="28575">
          <a:solidFill>
            <a:srgbClr val="C00000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 sz="1800"/>
        </a:p>
      </dgm:t>
    </dgm:pt>
    <dgm:pt modelId="{3A38C2EC-2327-4431-8FFA-9E5467D7C14A}" type="sibTrans" cxnId="{AA93DE40-1820-45B3-89B6-B4A26D29E86C}">
      <dgm:prSet/>
      <dgm:spPr/>
      <dgm:t>
        <a:bodyPr/>
        <a:lstStyle/>
        <a:p>
          <a:endParaRPr lang="en-US"/>
        </a:p>
      </dgm:t>
    </dgm:pt>
    <dgm:pt modelId="{050738BB-B98E-4FD3-ADA1-AFD2BB4B6151}">
      <dgm:prSet phldrT="[Text]" custT="1"/>
      <dgm:spPr/>
      <dgm:t>
        <a:bodyPr/>
        <a:lstStyle/>
        <a:p>
          <a:r>
            <a:rPr lang="en-US" sz="1800" dirty="0" smtClean="0"/>
            <a:t>Byzantine Agreement</a:t>
          </a:r>
          <a:endParaRPr lang="en-US" sz="1800" dirty="0"/>
        </a:p>
      </dgm:t>
    </dgm:pt>
    <dgm:pt modelId="{9A2B2D3F-86AC-4E70-B674-F211ABC56100}" type="parTrans" cxnId="{3078674C-FC6F-42DD-B5E6-91706B640149}">
      <dgm:prSet/>
      <dgm:spPr>
        <a:ln w="28575">
          <a:solidFill>
            <a:srgbClr val="C00000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 sz="1800"/>
        </a:p>
      </dgm:t>
    </dgm:pt>
    <dgm:pt modelId="{2388AADB-A105-4077-8769-A90411FCE573}" type="sibTrans" cxnId="{3078674C-FC6F-42DD-B5E6-91706B640149}">
      <dgm:prSet/>
      <dgm:spPr/>
      <dgm:t>
        <a:bodyPr/>
        <a:lstStyle/>
        <a:p>
          <a:endParaRPr lang="en-US"/>
        </a:p>
      </dgm:t>
    </dgm:pt>
    <dgm:pt modelId="{76FD531D-80CB-400F-8F6B-14DDBB3EB273}">
      <dgm:prSet phldrT="[Text]" custT="1"/>
      <dgm:spPr/>
      <dgm:t>
        <a:bodyPr/>
        <a:lstStyle/>
        <a:p>
          <a:r>
            <a:rPr lang="en-US" sz="1800" dirty="0" smtClean="0"/>
            <a:t>Byzantine Quorums</a:t>
          </a:r>
          <a:endParaRPr lang="en-US" sz="1800" dirty="0"/>
        </a:p>
      </dgm:t>
    </dgm:pt>
    <dgm:pt modelId="{4CF64658-3D49-4864-B9D1-1753625D9C46}" type="parTrans" cxnId="{B9DAB164-91C4-457C-9B9E-E06AD1B3E345}">
      <dgm:prSet/>
      <dgm:spPr>
        <a:ln>
          <a:solidFill>
            <a:srgbClr val="C00000"/>
          </a:solidFill>
        </a:ln>
      </dgm:spPr>
      <dgm:t>
        <a:bodyPr/>
        <a:lstStyle/>
        <a:p>
          <a:endParaRPr lang="en-US" sz="1800"/>
        </a:p>
      </dgm:t>
    </dgm:pt>
    <dgm:pt modelId="{C43638FE-DDC3-4396-8A65-2ACF4C4A699B}" type="sibTrans" cxnId="{B9DAB164-91C4-457C-9B9E-E06AD1B3E345}">
      <dgm:prSet/>
      <dgm:spPr/>
      <dgm:t>
        <a:bodyPr/>
        <a:lstStyle/>
        <a:p>
          <a:endParaRPr lang="en-US"/>
        </a:p>
      </dgm:t>
    </dgm:pt>
    <dgm:pt modelId="{E54DEB5D-FD31-4BA4-B36A-163FA0E01A88}">
      <dgm:prSet phldrT="[Text]" custT="1"/>
      <dgm:spPr/>
      <dgm:t>
        <a:bodyPr/>
        <a:lstStyle/>
        <a:p>
          <a:r>
            <a:rPr lang="en-US" sz="1800" dirty="0" smtClean="0"/>
            <a:t>Hybrid Quorum</a:t>
          </a:r>
        </a:p>
      </dgm:t>
    </dgm:pt>
    <dgm:pt modelId="{2FD0D776-6C27-4CA7-AF41-93BAFEF92CB4}" type="parTrans" cxnId="{25B7D963-AC7A-4609-83B1-F4A89A8C91A7}">
      <dgm:prSet/>
      <dgm:spPr>
        <a:ln w="28575">
          <a:solidFill>
            <a:srgbClr val="C00000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 sz="1800"/>
        </a:p>
      </dgm:t>
    </dgm:pt>
    <dgm:pt modelId="{A218652B-C6BF-4FAD-9B57-09E8CD74E986}" type="sibTrans" cxnId="{25B7D963-AC7A-4609-83B1-F4A89A8C91A7}">
      <dgm:prSet/>
      <dgm:spPr/>
      <dgm:t>
        <a:bodyPr/>
        <a:lstStyle/>
        <a:p>
          <a:endParaRPr lang="en-US"/>
        </a:p>
      </dgm:t>
    </dgm:pt>
    <dgm:pt modelId="{218D69D6-7770-4326-B114-B6159DE8EAD1}">
      <dgm:prSet phldrT="[Text]" custT="1"/>
      <dgm:spPr/>
      <dgm:t>
        <a:bodyPr/>
        <a:lstStyle/>
        <a:p>
          <a:r>
            <a:rPr lang="en-US" sz="1800" dirty="0" smtClean="0"/>
            <a:t>Rampart</a:t>
          </a:r>
          <a:br>
            <a:rPr lang="en-US" sz="1800" dirty="0" smtClean="0"/>
          </a:br>
          <a:r>
            <a:rPr lang="en-US" sz="1800" dirty="0" smtClean="0"/>
            <a:t>TPDS 1995</a:t>
          </a:r>
          <a:endParaRPr lang="en-US" sz="1800" dirty="0"/>
        </a:p>
      </dgm:t>
    </dgm:pt>
    <dgm:pt modelId="{ABB1BE66-78D1-4F3F-9153-A5F0435E2B25}" type="parTrans" cxnId="{3DFEEB92-9410-409C-9C51-27B86F923A20}">
      <dgm:prSet/>
      <dgm:spPr>
        <a:ln w="28575">
          <a:solidFill>
            <a:srgbClr val="C00000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 sz="1800"/>
        </a:p>
      </dgm:t>
    </dgm:pt>
    <dgm:pt modelId="{C51A04F4-850E-4433-9FC0-48B7DFD8B7FD}" type="sibTrans" cxnId="{3DFEEB92-9410-409C-9C51-27B86F923A20}">
      <dgm:prSet/>
      <dgm:spPr/>
      <dgm:t>
        <a:bodyPr/>
        <a:lstStyle/>
        <a:p>
          <a:endParaRPr lang="en-US"/>
        </a:p>
      </dgm:t>
    </dgm:pt>
    <dgm:pt modelId="{ACF9D7B4-884D-43FA-B63B-8F7390B2A9E6}">
      <dgm:prSet phldrT="[Text]" custT="1"/>
      <dgm:spPr/>
      <dgm:t>
        <a:bodyPr/>
        <a:lstStyle/>
        <a:p>
          <a:r>
            <a:rPr lang="en-US" sz="1800" dirty="0" err="1" smtClean="0"/>
            <a:t>SecureRing</a:t>
          </a:r>
          <a:r>
            <a:rPr lang="en-US" sz="1800" dirty="0" smtClean="0"/>
            <a:t/>
          </a:r>
          <a:br>
            <a:rPr lang="en-US" sz="1800" dirty="0" smtClean="0"/>
          </a:br>
          <a:r>
            <a:rPr lang="en-US" sz="1800" dirty="0" smtClean="0"/>
            <a:t>HICSS 1998</a:t>
          </a:r>
          <a:endParaRPr lang="en-US" sz="1800" dirty="0"/>
        </a:p>
      </dgm:t>
    </dgm:pt>
    <dgm:pt modelId="{A39BD692-51B9-4F27-9499-E3B3D363F11A}" type="parTrans" cxnId="{E8385962-C06B-4983-A4E6-05F357C22BDF}">
      <dgm:prSet/>
      <dgm:spPr>
        <a:ln w="28575">
          <a:solidFill>
            <a:srgbClr val="C00000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 sz="1800"/>
        </a:p>
      </dgm:t>
    </dgm:pt>
    <dgm:pt modelId="{FA2BBDE4-824B-41BF-B83A-D3C730EBFB40}" type="sibTrans" cxnId="{E8385962-C06B-4983-A4E6-05F357C22BDF}">
      <dgm:prSet/>
      <dgm:spPr/>
      <dgm:t>
        <a:bodyPr/>
        <a:lstStyle/>
        <a:p>
          <a:endParaRPr lang="en-US"/>
        </a:p>
      </dgm:t>
    </dgm:pt>
    <dgm:pt modelId="{B32F01FB-43CC-42D2-83E5-0C586DFBE1FB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 smtClean="0"/>
            <a:t>PBFT </a:t>
          </a:r>
          <a:br>
            <a:rPr lang="en-US" sz="1800" dirty="0" smtClean="0"/>
          </a:br>
          <a:r>
            <a:rPr lang="en-US" sz="1800" dirty="0" smtClean="0"/>
            <a:t>OSDI ‘99</a:t>
          </a:r>
        </a:p>
      </dgm:t>
    </dgm:pt>
    <dgm:pt modelId="{FFFFB7FE-A404-4AEB-A6D3-58C3000D2530}" type="parTrans" cxnId="{0314D795-20F7-43AD-BBAB-5826D43AD27E}">
      <dgm:prSet/>
      <dgm:spPr>
        <a:ln w="28575">
          <a:solidFill>
            <a:srgbClr val="C00000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 sz="1800"/>
        </a:p>
      </dgm:t>
    </dgm:pt>
    <dgm:pt modelId="{31B03D6A-FA81-4735-8727-5ECD6E2E74CF}" type="sibTrans" cxnId="{0314D795-20F7-43AD-BBAB-5826D43AD27E}">
      <dgm:prSet/>
      <dgm:spPr/>
      <dgm:t>
        <a:bodyPr/>
        <a:lstStyle/>
        <a:p>
          <a:endParaRPr lang="en-US"/>
        </a:p>
      </dgm:t>
    </dgm:pt>
    <dgm:pt modelId="{006915BB-D314-42CB-8FD8-0344455FB12F}">
      <dgm:prSet phldrT="[Text]" custT="1"/>
      <dgm:spPr/>
      <dgm:t>
        <a:bodyPr/>
        <a:lstStyle/>
        <a:p>
          <a:r>
            <a:rPr lang="en-US" sz="1800" dirty="0" err="1" smtClean="0"/>
            <a:t>Malkhi</a:t>
          </a:r>
          <a:r>
            <a:rPr lang="en-US" sz="1800" dirty="0" smtClean="0"/>
            <a:t>-Reiter</a:t>
          </a:r>
          <a:br>
            <a:rPr lang="en-US" sz="1800" dirty="0" smtClean="0"/>
          </a:br>
          <a:r>
            <a:rPr lang="en-US" sz="1800" dirty="0" smtClean="0"/>
            <a:t>JDC 1998</a:t>
          </a:r>
        </a:p>
      </dgm:t>
    </dgm:pt>
    <dgm:pt modelId="{BA46C256-6F7E-4CBB-ADE7-E4E356FF2A72}" type="parTrans" cxnId="{7568CB5C-370F-4B1B-98A4-DDF62F8E36F5}">
      <dgm:prSet/>
      <dgm:spPr>
        <a:ln w="28575">
          <a:solidFill>
            <a:srgbClr val="C00000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 sz="1800"/>
        </a:p>
      </dgm:t>
    </dgm:pt>
    <dgm:pt modelId="{D45734EE-1F4B-4D5F-99C6-AED0174D2DCC}" type="sibTrans" cxnId="{7568CB5C-370F-4B1B-98A4-DDF62F8E36F5}">
      <dgm:prSet/>
      <dgm:spPr/>
      <dgm:t>
        <a:bodyPr/>
        <a:lstStyle/>
        <a:p>
          <a:endParaRPr lang="en-US"/>
        </a:p>
      </dgm:t>
    </dgm:pt>
    <dgm:pt modelId="{006B43C1-1755-4692-ABEA-0700B9386BF7}">
      <dgm:prSet phldrT="[Text]" custT="1"/>
      <dgm:spPr/>
      <dgm:t>
        <a:bodyPr/>
        <a:lstStyle/>
        <a:p>
          <a:r>
            <a:rPr lang="en-US" sz="1800" dirty="0" smtClean="0"/>
            <a:t>Phalanx</a:t>
          </a:r>
          <a:br>
            <a:rPr lang="en-US" sz="1800" dirty="0" smtClean="0"/>
          </a:br>
          <a:r>
            <a:rPr lang="en-US" sz="1800" dirty="0" smtClean="0"/>
            <a:t>SRDS 1998</a:t>
          </a:r>
          <a:endParaRPr lang="en-US" sz="1800" dirty="0"/>
        </a:p>
      </dgm:t>
    </dgm:pt>
    <dgm:pt modelId="{8B83BA9E-ABBA-4205-96ED-E56DD6A0B42C}" type="parTrans" cxnId="{AA0A74F3-3AF5-4272-AD1B-AA1EEB6B5DD0}">
      <dgm:prSet/>
      <dgm:spPr>
        <a:ln w="28575">
          <a:solidFill>
            <a:srgbClr val="C00000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 sz="1800"/>
        </a:p>
      </dgm:t>
    </dgm:pt>
    <dgm:pt modelId="{C84F2FDA-0A25-412F-9980-74F6E4F70FDB}" type="sibTrans" cxnId="{AA0A74F3-3AF5-4272-AD1B-AA1EEB6B5DD0}">
      <dgm:prSet/>
      <dgm:spPr/>
      <dgm:t>
        <a:bodyPr/>
        <a:lstStyle/>
        <a:p>
          <a:endParaRPr lang="en-US"/>
        </a:p>
      </dgm:t>
    </dgm:pt>
    <dgm:pt modelId="{81A065AD-DC05-45EF-BB19-BA5BAAE76829}">
      <dgm:prSet phldrT="[Text]" custT="1"/>
      <dgm:spPr/>
      <dgm:t>
        <a:bodyPr/>
        <a:lstStyle/>
        <a:p>
          <a:r>
            <a:rPr lang="en-US" sz="1800" dirty="0" smtClean="0"/>
            <a:t>Fleet</a:t>
          </a:r>
          <a:br>
            <a:rPr lang="en-US" sz="1800" dirty="0" smtClean="0"/>
          </a:br>
          <a:r>
            <a:rPr lang="en-US" sz="1800" dirty="0" err="1" smtClean="0"/>
            <a:t>ToKDI</a:t>
          </a:r>
          <a:r>
            <a:rPr lang="en-US" sz="1800" dirty="0" smtClean="0"/>
            <a:t> ‘00</a:t>
          </a:r>
          <a:endParaRPr lang="en-US" sz="1800" dirty="0"/>
        </a:p>
      </dgm:t>
    </dgm:pt>
    <dgm:pt modelId="{BAED40FA-655B-4D74-8766-995FBF0E7AD2}" type="parTrans" cxnId="{6406D4C5-6247-4AAC-BFB3-3CE6FBFC8A32}">
      <dgm:prSet/>
      <dgm:spPr>
        <a:ln w="28575">
          <a:solidFill>
            <a:srgbClr val="C00000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 sz="1800"/>
        </a:p>
      </dgm:t>
    </dgm:pt>
    <dgm:pt modelId="{EB31647B-BD1D-4E79-8042-5708517CD5E3}" type="sibTrans" cxnId="{6406D4C5-6247-4AAC-BFB3-3CE6FBFC8A32}">
      <dgm:prSet/>
      <dgm:spPr/>
      <dgm:t>
        <a:bodyPr/>
        <a:lstStyle/>
        <a:p>
          <a:endParaRPr lang="en-US"/>
        </a:p>
      </dgm:t>
    </dgm:pt>
    <dgm:pt modelId="{067FA032-DDDB-4363-A7AE-FB1B027D3E9E}">
      <dgm:prSet phldrT="[Text]" custT="1"/>
      <dgm:spPr/>
      <dgm:t>
        <a:bodyPr/>
        <a:lstStyle/>
        <a:p>
          <a:r>
            <a:rPr lang="en-US" sz="1800" dirty="0" smtClean="0"/>
            <a:t>Q/U</a:t>
          </a:r>
          <a:br>
            <a:rPr lang="en-US" sz="1800" dirty="0" smtClean="0"/>
          </a:br>
          <a:r>
            <a:rPr lang="en-US" sz="1800" dirty="0" smtClean="0"/>
            <a:t>SOSP ‘05</a:t>
          </a:r>
          <a:endParaRPr lang="en-US" sz="1800" dirty="0"/>
        </a:p>
      </dgm:t>
    </dgm:pt>
    <dgm:pt modelId="{09341E52-3F55-42DC-8AB0-541D159B8D07}" type="parTrans" cxnId="{46EBFAE0-C964-4E61-8081-E962AAD236C3}">
      <dgm:prSet/>
      <dgm:spPr>
        <a:ln w="28575">
          <a:solidFill>
            <a:srgbClr val="C00000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 sz="1800"/>
        </a:p>
      </dgm:t>
    </dgm:pt>
    <dgm:pt modelId="{997F45A2-3DE5-4ED7-95EC-1A2E66CE3449}" type="sibTrans" cxnId="{46EBFAE0-C964-4E61-8081-E962AAD236C3}">
      <dgm:prSet/>
      <dgm:spPr/>
      <dgm:t>
        <a:bodyPr/>
        <a:lstStyle/>
        <a:p>
          <a:endParaRPr lang="en-US"/>
        </a:p>
      </dgm:t>
    </dgm:pt>
    <dgm:pt modelId="{6ACD9520-B980-470F-BEB3-4B134990A255}">
      <dgm:prSet phldrT="[Text]" custT="1"/>
      <dgm:spPr/>
      <dgm:t>
        <a:bodyPr/>
        <a:lstStyle/>
        <a:p>
          <a:r>
            <a:rPr lang="en-US" sz="1800" dirty="0" smtClean="0"/>
            <a:t>HQ Replication OSDI ‘06</a:t>
          </a:r>
        </a:p>
      </dgm:t>
    </dgm:pt>
    <dgm:pt modelId="{77040F6B-E901-448E-B013-91E4B35636C9}" type="parTrans" cxnId="{13B137CD-1A1A-4520-A59B-CD64453E7F69}">
      <dgm:prSet/>
      <dgm:spPr>
        <a:ln w="28575">
          <a:solidFill>
            <a:srgbClr val="C00000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 sz="1800"/>
        </a:p>
      </dgm:t>
    </dgm:pt>
    <dgm:pt modelId="{2A044007-6144-4A58-90AD-C3B6A534DDCC}" type="sibTrans" cxnId="{13B137CD-1A1A-4520-A59B-CD64453E7F69}">
      <dgm:prSet/>
      <dgm:spPr/>
      <dgm:t>
        <a:bodyPr/>
        <a:lstStyle/>
        <a:p>
          <a:endParaRPr lang="en-US"/>
        </a:p>
      </dgm:t>
    </dgm:pt>
    <dgm:pt modelId="{1F8811DC-6E3B-4462-A845-2A7A2BCAF66A}">
      <dgm:prSet phldrT="[Text]" custT="1"/>
      <dgm:spPr/>
      <dgm:t>
        <a:bodyPr/>
        <a:lstStyle/>
        <a:p>
          <a:r>
            <a:rPr lang="en-US" sz="1800" dirty="0" err="1" smtClean="0"/>
            <a:t>Paxos</a:t>
          </a:r>
          <a:r>
            <a:rPr lang="en-US" sz="1800" dirty="0" smtClean="0"/>
            <a:t/>
          </a:r>
          <a:br>
            <a:rPr lang="en-US" sz="1800" dirty="0" smtClean="0"/>
          </a:br>
          <a:r>
            <a:rPr lang="en-US" sz="1800" dirty="0" smtClean="0"/>
            <a:t>1989 (TR)</a:t>
          </a:r>
          <a:endParaRPr lang="en-US" sz="1800" dirty="0"/>
        </a:p>
      </dgm:t>
    </dgm:pt>
    <dgm:pt modelId="{9BA5306D-CF92-4487-A25E-873DAEC4AF83}" type="parTrans" cxnId="{E0C0196D-B832-4823-A2EF-0BAD75EF808B}">
      <dgm:prSet/>
      <dgm:spPr>
        <a:ln w="28575">
          <a:solidFill>
            <a:srgbClr val="C00000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 sz="1800"/>
        </a:p>
      </dgm:t>
    </dgm:pt>
    <dgm:pt modelId="{1AB59367-51B3-4163-949B-27AF73C8DFBE}" type="sibTrans" cxnId="{E0C0196D-B832-4823-A2EF-0BAD75EF808B}">
      <dgm:prSet/>
      <dgm:spPr/>
      <dgm:t>
        <a:bodyPr/>
        <a:lstStyle/>
        <a:p>
          <a:endParaRPr lang="en-US"/>
        </a:p>
      </dgm:t>
    </dgm:pt>
    <dgm:pt modelId="{F8E90F22-7029-47BB-8946-3715CD69F8A0}">
      <dgm:prSet phldrT="[Text]" custT="1"/>
      <dgm:spPr/>
      <dgm:t>
        <a:bodyPr/>
        <a:lstStyle/>
        <a:p>
          <a:r>
            <a:rPr lang="en-US" sz="1800" dirty="0" smtClean="0"/>
            <a:t>VS Replication</a:t>
          </a:r>
          <a:br>
            <a:rPr lang="en-US" sz="1800" dirty="0" smtClean="0"/>
          </a:br>
          <a:r>
            <a:rPr lang="en-US" sz="1800" dirty="0" smtClean="0"/>
            <a:t>PODC 1988</a:t>
          </a:r>
        </a:p>
      </dgm:t>
    </dgm:pt>
    <dgm:pt modelId="{88DB4DD0-350F-467C-8503-41D2086C656D}" type="parTrans" cxnId="{9C8BA1D6-304B-49A4-A8EE-48543860CC65}">
      <dgm:prSet/>
      <dgm:spPr>
        <a:ln w="28575">
          <a:solidFill>
            <a:srgbClr val="C00000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 sz="1800"/>
        </a:p>
      </dgm:t>
    </dgm:pt>
    <dgm:pt modelId="{841DBBC9-E4C8-4FFD-B639-8ACB5A29200C}" type="sibTrans" cxnId="{9C8BA1D6-304B-49A4-A8EE-48543860CC65}">
      <dgm:prSet/>
      <dgm:spPr/>
      <dgm:t>
        <a:bodyPr/>
        <a:lstStyle/>
        <a:p>
          <a:endParaRPr lang="en-US"/>
        </a:p>
      </dgm:t>
    </dgm:pt>
    <dgm:pt modelId="{6183DF39-0D01-40BB-9E7B-4244E560BF54}">
      <dgm:prSet phldrT="[Text]" custT="1"/>
      <dgm:spPr/>
      <dgm:t>
        <a:bodyPr/>
        <a:lstStyle/>
        <a:p>
          <a:r>
            <a:rPr lang="en-US" sz="1800" dirty="0" smtClean="0"/>
            <a:t>BASE</a:t>
          </a:r>
          <a:br>
            <a:rPr lang="en-US" sz="1800" dirty="0" smtClean="0"/>
          </a:br>
          <a:r>
            <a:rPr lang="en-US" sz="1800" dirty="0" smtClean="0"/>
            <a:t>TOCS ‘03</a:t>
          </a:r>
          <a:endParaRPr lang="en-US" sz="1800" dirty="0"/>
        </a:p>
      </dgm:t>
    </dgm:pt>
    <dgm:pt modelId="{C065E9B0-B013-4A88-99F5-E95F743B0240}" type="parTrans" cxnId="{DD7BF329-70C8-491F-8113-7490BFCC4EF8}">
      <dgm:prSet/>
      <dgm:spPr>
        <a:ln w="28575">
          <a:solidFill>
            <a:srgbClr val="C00000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 sz="1800"/>
        </a:p>
      </dgm:t>
    </dgm:pt>
    <dgm:pt modelId="{C0AF952B-D0B4-4808-B229-4AA8E035D158}" type="sibTrans" cxnId="{DD7BF329-70C8-491F-8113-7490BFCC4EF8}">
      <dgm:prSet/>
      <dgm:spPr/>
      <dgm:t>
        <a:bodyPr/>
        <a:lstStyle/>
        <a:p>
          <a:endParaRPr lang="en-US"/>
        </a:p>
      </dgm:t>
    </dgm:pt>
    <dgm:pt modelId="{984D2DB1-A10D-4764-A048-5368FAC02A60}" type="pres">
      <dgm:prSet presAssocID="{E467F46F-F731-49D1-92C0-2BF53F4B00A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561F51C-68CF-426E-8AB5-046417E3CEEC}" type="pres">
      <dgm:prSet presAssocID="{9CAC62D6-7303-4231-81D6-8D49C0F29978}" presName="hierRoot1" presStyleCnt="0">
        <dgm:presLayoutVars>
          <dgm:hierBranch val="init"/>
        </dgm:presLayoutVars>
      </dgm:prSet>
      <dgm:spPr/>
    </dgm:pt>
    <dgm:pt modelId="{68A6E15B-AAFF-444E-B23C-D80E5EDFFAD4}" type="pres">
      <dgm:prSet presAssocID="{9CAC62D6-7303-4231-81D6-8D49C0F29978}" presName="rootComposite1" presStyleCnt="0"/>
      <dgm:spPr/>
    </dgm:pt>
    <dgm:pt modelId="{E23BCF35-8469-4720-BD37-5C64C219729E}" type="pres">
      <dgm:prSet presAssocID="{9CAC62D6-7303-4231-81D6-8D49C0F29978}" presName="rootText1" presStyleLbl="node0" presStyleIdx="0" presStyleCnt="1" custScaleX="248559" custLinFactX="36423" custLinFactNeighborX="100000" custLinFactNeighborY="-197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284AB4-0A54-40CA-8DB4-D44AA61CED48}" type="pres">
      <dgm:prSet presAssocID="{9CAC62D6-7303-4231-81D6-8D49C0F2997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91E3BBA-F611-4564-856D-64D2BAB02198}" type="pres">
      <dgm:prSet presAssocID="{9CAC62D6-7303-4231-81D6-8D49C0F29978}" presName="hierChild2" presStyleCnt="0"/>
      <dgm:spPr/>
    </dgm:pt>
    <dgm:pt modelId="{994FEE2D-7607-4D8D-B037-B77A4FB4B77A}" type="pres">
      <dgm:prSet presAssocID="{AB43FEF7-485B-4FC2-B383-7CD0B54AA5B3}" presName="Name37" presStyleLbl="parChTrans1D2" presStyleIdx="0" presStyleCnt="2"/>
      <dgm:spPr/>
      <dgm:t>
        <a:bodyPr/>
        <a:lstStyle/>
        <a:p>
          <a:endParaRPr lang="en-US"/>
        </a:p>
      </dgm:t>
    </dgm:pt>
    <dgm:pt modelId="{F5AA422E-B642-4908-B8C0-147AD58D757A}" type="pres">
      <dgm:prSet presAssocID="{F5C3278D-836F-4E96-891E-4A28FFFE3FE3}" presName="hierRoot2" presStyleCnt="0">
        <dgm:presLayoutVars>
          <dgm:hierBranch val="init"/>
        </dgm:presLayoutVars>
      </dgm:prSet>
      <dgm:spPr/>
    </dgm:pt>
    <dgm:pt modelId="{E9D8014E-9E51-4F14-82D0-F8A96424AA5B}" type="pres">
      <dgm:prSet presAssocID="{F5C3278D-836F-4E96-891E-4A28FFFE3FE3}" presName="rootComposite" presStyleCnt="0"/>
      <dgm:spPr/>
    </dgm:pt>
    <dgm:pt modelId="{C339A8F1-184F-43D0-B5E6-DF8EEAC0375C}" type="pres">
      <dgm:prSet presAssocID="{F5C3278D-836F-4E96-891E-4A28FFFE3FE3}" presName="rootText" presStyleLbl="node2" presStyleIdx="0" presStyleCnt="2" custScaleX="4074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7733FD2-BF77-43D6-B834-8C244A0F9594}" type="pres">
      <dgm:prSet presAssocID="{F5C3278D-836F-4E96-891E-4A28FFFE3FE3}" presName="rootConnector" presStyleLbl="node2" presStyleIdx="0" presStyleCnt="2"/>
      <dgm:spPr/>
      <dgm:t>
        <a:bodyPr/>
        <a:lstStyle/>
        <a:p>
          <a:endParaRPr lang="en-US"/>
        </a:p>
      </dgm:t>
    </dgm:pt>
    <dgm:pt modelId="{17365F0D-BED6-43DD-B788-8BE7A31E090D}" type="pres">
      <dgm:prSet presAssocID="{F5C3278D-836F-4E96-891E-4A28FFFE3FE3}" presName="hierChild4" presStyleCnt="0"/>
      <dgm:spPr/>
    </dgm:pt>
    <dgm:pt modelId="{E128DADC-E5EB-4EB5-B74D-1BF93B0DA15C}" type="pres">
      <dgm:prSet presAssocID="{9BA5306D-CF92-4487-A25E-873DAEC4AF83}" presName="Name37" presStyleLbl="parChTrans1D3" presStyleIdx="0" presStyleCnt="5"/>
      <dgm:spPr/>
      <dgm:t>
        <a:bodyPr/>
        <a:lstStyle/>
        <a:p>
          <a:endParaRPr lang="en-US"/>
        </a:p>
      </dgm:t>
    </dgm:pt>
    <dgm:pt modelId="{B8A39DEC-F791-4DCF-AE10-800E2621E016}" type="pres">
      <dgm:prSet presAssocID="{1F8811DC-6E3B-4462-A845-2A7A2BCAF66A}" presName="hierRoot2" presStyleCnt="0">
        <dgm:presLayoutVars>
          <dgm:hierBranch val="init"/>
        </dgm:presLayoutVars>
      </dgm:prSet>
      <dgm:spPr/>
    </dgm:pt>
    <dgm:pt modelId="{C9EF5B65-E152-44BB-A794-4AFC5994A10B}" type="pres">
      <dgm:prSet presAssocID="{1F8811DC-6E3B-4462-A845-2A7A2BCAF66A}" presName="rootComposite" presStyleCnt="0"/>
      <dgm:spPr/>
    </dgm:pt>
    <dgm:pt modelId="{C03E7E58-7514-4B6C-B1EB-E818F65BE76E}" type="pres">
      <dgm:prSet presAssocID="{1F8811DC-6E3B-4462-A845-2A7A2BCAF66A}" presName="rootText" presStyleLbl="node3" presStyleIdx="0" presStyleCnt="5" custScaleX="196378" custScaleY="1395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EFF0D0-349C-47D0-BF5E-2A07FF58CD10}" type="pres">
      <dgm:prSet presAssocID="{1F8811DC-6E3B-4462-A845-2A7A2BCAF66A}" presName="rootConnector" presStyleLbl="node3" presStyleIdx="0" presStyleCnt="5"/>
      <dgm:spPr/>
      <dgm:t>
        <a:bodyPr/>
        <a:lstStyle/>
        <a:p>
          <a:endParaRPr lang="en-US"/>
        </a:p>
      </dgm:t>
    </dgm:pt>
    <dgm:pt modelId="{B4CD5D18-060E-4CAB-A26A-F8301B427652}" type="pres">
      <dgm:prSet presAssocID="{1F8811DC-6E3B-4462-A845-2A7A2BCAF66A}" presName="hierChild4" presStyleCnt="0"/>
      <dgm:spPr/>
    </dgm:pt>
    <dgm:pt modelId="{B8C72A4E-83FD-44D9-AB7F-32A32AB7FCBB}" type="pres">
      <dgm:prSet presAssocID="{1F8811DC-6E3B-4462-A845-2A7A2BCAF66A}" presName="hierChild5" presStyleCnt="0"/>
      <dgm:spPr/>
    </dgm:pt>
    <dgm:pt modelId="{884E43A4-302C-4526-B0EF-CB246D78F7D7}" type="pres">
      <dgm:prSet presAssocID="{88DB4DD0-350F-467C-8503-41D2086C656D}" presName="Name37" presStyleLbl="parChTrans1D3" presStyleIdx="1" presStyleCnt="5"/>
      <dgm:spPr/>
      <dgm:t>
        <a:bodyPr/>
        <a:lstStyle/>
        <a:p>
          <a:endParaRPr lang="en-US"/>
        </a:p>
      </dgm:t>
    </dgm:pt>
    <dgm:pt modelId="{67BBF0F9-4462-4D69-B2CC-350961E801F1}" type="pres">
      <dgm:prSet presAssocID="{F8E90F22-7029-47BB-8946-3715CD69F8A0}" presName="hierRoot2" presStyleCnt="0">
        <dgm:presLayoutVars>
          <dgm:hierBranch val="init"/>
        </dgm:presLayoutVars>
      </dgm:prSet>
      <dgm:spPr/>
    </dgm:pt>
    <dgm:pt modelId="{0118062F-3E43-4FF5-A717-EAB8593B4B32}" type="pres">
      <dgm:prSet presAssocID="{F8E90F22-7029-47BB-8946-3715CD69F8A0}" presName="rootComposite" presStyleCnt="0"/>
      <dgm:spPr/>
    </dgm:pt>
    <dgm:pt modelId="{E129199C-23BE-41AA-8AB5-059AA96373C1}" type="pres">
      <dgm:prSet presAssocID="{F8E90F22-7029-47BB-8946-3715CD69F8A0}" presName="rootText" presStyleLbl="node3" presStyleIdx="1" presStyleCnt="5" custScaleX="196378" custScaleY="1639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B2C473-CA86-4DD7-AE05-C1E036824ADB}" type="pres">
      <dgm:prSet presAssocID="{F8E90F22-7029-47BB-8946-3715CD69F8A0}" presName="rootConnector" presStyleLbl="node3" presStyleIdx="1" presStyleCnt="5"/>
      <dgm:spPr/>
      <dgm:t>
        <a:bodyPr/>
        <a:lstStyle/>
        <a:p>
          <a:endParaRPr lang="en-US"/>
        </a:p>
      </dgm:t>
    </dgm:pt>
    <dgm:pt modelId="{58D60D36-718D-4018-B238-FB48FAF541B5}" type="pres">
      <dgm:prSet presAssocID="{F8E90F22-7029-47BB-8946-3715CD69F8A0}" presName="hierChild4" presStyleCnt="0"/>
      <dgm:spPr/>
    </dgm:pt>
    <dgm:pt modelId="{2853366F-7C07-4D25-A2B1-EF2824BE05C4}" type="pres">
      <dgm:prSet presAssocID="{F8E90F22-7029-47BB-8946-3715CD69F8A0}" presName="hierChild5" presStyleCnt="0"/>
      <dgm:spPr/>
    </dgm:pt>
    <dgm:pt modelId="{E898B7E9-94DE-497B-97E9-8946782DE1FD}" type="pres">
      <dgm:prSet presAssocID="{F5C3278D-836F-4E96-891E-4A28FFFE3FE3}" presName="hierChild5" presStyleCnt="0"/>
      <dgm:spPr/>
    </dgm:pt>
    <dgm:pt modelId="{9C5A0F61-979F-4F6A-AA3C-58CE4113BCC7}" type="pres">
      <dgm:prSet presAssocID="{DC335B0A-C6DA-4488-A9E8-93BD66640613}" presName="Name37" presStyleLbl="parChTrans1D2" presStyleIdx="1" presStyleCnt="2"/>
      <dgm:spPr/>
      <dgm:t>
        <a:bodyPr/>
        <a:lstStyle/>
        <a:p>
          <a:endParaRPr lang="en-US"/>
        </a:p>
      </dgm:t>
    </dgm:pt>
    <dgm:pt modelId="{66964436-EE1A-48B2-A3E9-6F9342FB32F0}" type="pres">
      <dgm:prSet presAssocID="{10A624CB-B598-4E49-8936-8D5CFF4648B2}" presName="hierRoot2" presStyleCnt="0">
        <dgm:presLayoutVars>
          <dgm:hierBranch val="init"/>
        </dgm:presLayoutVars>
      </dgm:prSet>
      <dgm:spPr/>
    </dgm:pt>
    <dgm:pt modelId="{7BD3C495-80D5-490B-894C-7805DA60DF6A}" type="pres">
      <dgm:prSet presAssocID="{10A624CB-B598-4E49-8936-8D5CFF4648B2}" presName="rootComposite" presStyleCnt="0"/>
      <dgm:spPr/>
    </dgm:pt>
    <dgm:pt modelId="{142F770D-7568-463C-B30E-A4BB0FBA217E}" type="pres">
      <dgm:prSet presAssocID="{10A624CB-B598-4E49-8936-8D5CFF4648B2}" presName="rootText" presStyleLbl="node2" presStyleIdx="1" presStyleCnt="2" custScaleX="412851" custLinFactNeighborX="229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E9A165-7530-4CB8-A5B6-03D1463D5860}" type="pres">
      <dgm:prSet presAssocID="{10A624CB-B598-4E49-8936-8D5CFF4648B2}" presName="rootConnector" presStyleLbl="node2" presStyleIdx="1" presStyleCnt="2"/>
      <dgm:spPr/>
      <dgm:t>
        <a:bodyPr/>
        <a:lstStyle/>
        <a:p>
          <a:endParaRPr lang="en-US"/>
        </a:p>
      </dgm:t>
    </dgm:pt>
    <dgm:pt modelId="{DE9D6C45-D436-4436-9D5B-48ACCE562951}" type="pres">
      <dgm:prSet presAssocID="{10A624CB-B598-4E49-8936-8D5CFF4648B2}" presName="hierChild4" presStyleCnt="0"/>
      <dgm:spPr/>
    </dgm:pt>
    <dgm:pt modelId="{81A22552-4C2F-4FC5-B019-475E6837A3BA}" type="pres">
      <dgm:prSet presAssocID="{9A2B2D3F-86AC-4E70-B674-F211ABC56100}" presName="Name37" presStyleLbl="parChTrans1D3" presStyleIdx="2" presStyleCnt="5"/>
      <dgm:spPr/>
      <dgm:t>
        <a:bodyPr/>
        <a:lstStyle/>
        <a:p>
          <a:endParaRPr lang="en-US"/>
        </a:p>
      </dgm:t>
    </dgm:pt>
    <dgm:pt modelId="{9EFA1C5B-F524-4C79-A540-81C92A71EDF7}" type="pres">
      <dgm:prSet presAssocID="{050738BB-B98E-4FD3-ADA1-AFD2BB4B6151}" presName="hierRoot2" presStyleCnt="0">
        <dgm:presLayoutVars>
          <dgm:hierBranch val="init"/>
        </dgm:presLayoutVars>
      </dgm:prSet>
      <dgm:spPr/>
    </dgm:pt>
    <dgm:pt modelId="{4312CC59-10C2-4132-840C-340E32FD0A72}" type="pres">
      <dgm:prSet presAssocID="{050738BB-B98E-4FD3-ADA1-AFD2BB4B6151}" presName="rootComposite" presStyleCnt="0"/>
      <dgm:spPr/>
    </dgm:pt>
    <dgm:pt modelId="{47C1A21A-B887-4C31-B9E8-6ED2CA78A419}" type="pres">
      <dgm:prSet presAssocID="{050738BB-B98E-4FD3-ADA1-AFD2BB4B6151}" presName="rootText" presStyleLbl="node3" presStyleIdx="2" presStyleCnt="5" custScaleX="189788" custScaleY="17665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A35F15-35CB-4B84-8DE7-CA8A5C903D5A}" type="pres">
      <dgm:prSet presAssocID="{050738BB-B98E-4FD3-ADA1-AFD2BB4B6151}" presName="rootConnector" presStyleLbl="node3" presStyleIdx="2" presStyleCnt="5"/>
      <dgm:spPr/>
      <dgm:t>
        <a:bodyPr/>
        <a:lstStyle/>
        <a:p>
          <a:endParaRPr lang="en-US"/>
        </a:p>
      </dgm:t>
    </dgm:pt>
    <dgm:pt modelId="{28CE6288-B571-4CF9-AA69-08D879ED8754}" type="pres">
      <dgm:prSet presAssocID="{050738BB-B98E-4FD3-ADA1-AFD2BB4B6151}" presName="hierChild4" presStyleCnt="0"/>
      <dgm:spPr/>
    </dgm:pt>
    <dgm:pt modelId="{A1324963-AC0B-4409-A004-F71FB63E46C2}" type="pres">
      <dgm:prSet presAssocID="{ABB1BE66-78D1-4F3F-9153-A5F0435E2B25}" presName="Name37" presStyleLbl="parChTrans1D4" presStyleIdx="0" presStyleCnt="9"/>
      <dgm:spPr/>
      <dgm:t>
        <a:bodyPr/>
        <a:lstStyle/>
        <a:p>
          <a:endParaRPr lang="en-US"/>
        </a:p>
      </dgm:t>
    </dgm:pt>
    <dgm:pt modelId="{35294E8E-1E19-4CA5-AFAA-A7034F350BD1}" type="pres">
      <dgm:prSet presAssocID="{218D69D6-7770-4326-B114-B6159DE8EAD1}" presName="hierRoot2" presStyleCnt="0">
        <dgm:presLayoutVars>
          <dgm:hierBranch val="init"/>
        </dgm:presLayoutVars>
      </dgm:prSet>
      <dgm:spPr/>
    </dgm:pt>
    <dgm:pt modelId="{E61766FD-D788-4A66-8F1A-75E29AAF4358}" type="pres">
      <dgm:prSet presAssocID="{218D69D6-7770-4326-B114-B6159DE8EAD1}" presName="rootComposite" presStyleCnt="0"/>
      <dgm:spPr/>
    </dgm:pt>
    <dgm:pt modelId="{AA365DCA-52CF-4390-8CD5-42194C1EC950}" type="pres">
      <dgm:prSet presAssocID="{218D69D6-7770-4326-B114-B6159DE8EAD1}" presName="rootText" presStyleLbl="node4" presStyleIdx="0" presStyleCnt="9" custScaleX="201558" custScaleY="1494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60700D-8D4B-44D4-BE0C-0DB5C4D20B67}" type="pres">
      <dgm:prSet presAssocID="{218D69D6-7770-4326-B114-B6159DE8EAD1}" presName="rootConnector" presStyleLbl="node4" presStyleIdx="0" presStyleCnt="9"/>
      <dgm:spPr/>
      <dgm:t>
        <a:bodyPr/>
        <a:lstStyle/>
        <a:p>
          <a:endParaRPr lang="en-US"/>
        </a:p>
      </dgm:t>
    </dgm:pt>
    <dgm:pt modelId="{6B6893F5-6CC5-43DD-AC2F-82887777993A}" type="pres">
      <dgm:prSet presAssocID="{218D69D6-7770-4326-B114-B6159DE8EAD1}" presName="hierChild4" presStyleCnt="0"/>
      <dgm:spPr/>
    </dgm:pt>
    <dgm:pt modelId="{F9549AE8-9756-45B3-97BA-197FCE663417}" type="pres">
      <dgm:prSet presAssocID="{218D69D6-7770-4326-B114-B6159DE8EAD1}" presName="hierChild5" presStyleCnt="0"/>
      <dgm:spPr/>
    </dgm:pt>
    <dgm:pt modelId="{4CA54522-A337-4B5D-9DDA-8DBC1DA0B6B8}" type="pres">
      <dgm:prSet presAssocID="{A39BD692-51B9-4F27-9499-E3B3D363F11A}" presName="Name37" presStyleLbl="parChTrans1D4" presStyleIdx="1" presStyleCnt="9"/>
      <dgm:spPr/>
      <dgm:t>
        <a:bodyPr/>
        <a:lstStyle/>
        <a:p>
          <a:endParaRPr lang="en-US"/>
        </a:p>
      </dgm:t>
    </dgm:pt>
    <dgm:pt modelId="{4735FCB7-6A0B-4FFA-BDEC-8D8850D99890}" type="pres">
      <dgm:prSet presAssocID="{ACF9D7B4-884D-43FA-B63B-8F7390B2A9E6}" presName="hierRoot2" presStyleCnt="0">
        <dgm:presLayoutVars>
          <dgm:hierBranch val="init"/>
        </dgm:presLayoutVars>
      </dgm:prSet>
      <dgm:spPr/>
    </dgm:pt>
    <dgm:pt modelId="{B3787574-1677-4D3A-9737-EFEA35341CC5}" type="pres">
      <dgm:prSet presAssocID="{ACF9D7B4-884D-43FA-B63B-8F7390B2A9E6}" presName="rootComposite" presStyleCnt="0"/>
      <dgm:spPr/>
    </dgm:pt>
    <dgm:pt modelId="{898FF5D5-5698-4852-9328-29CEE88B83A7}" type="pres">
      <dgm:prSet presAssocID="{ACF9D7B4-884D-43FA-B63B-8F7390B2A9E6}" presName="rootText" presStyleLbl="node4" presStyleIdx="1" presStyleCnt="9" custScaleX="201558" custScaleY="1494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D847D0C-3051-4D0C-81B7-E041788428AC}" type="pres">
      <dgm:prSet presAssocID="{ACF9D7B4-884D-43FA-B63B-8F7390B2A9E6}" presName="rootConnector" presStyleLbl="node4" presStyleIdx="1" presStyleCnt="9"/>
      <dgm:spPr/>
      <dgm:t>
        <a:bodyPr/>
        <a:lstStyle/>
        <a:p>
          <a:endParaRPr lang="en-US"/>
        </a:p>
      </dgm:t>
    </dgm:pt>
    <dgm:pt modelId="{20EBC163-2534-40F7-A7E2-E30B78A6A697}" type="pres">
      <dgm:prSet presAssocID="{ACF9D7B4-884D-43FA-B63B-8F7390B2A9E6}" presName="hierChild4" presStyleCnt="0"/>
      <dgm:spPr/>
    </dgm:pt>
    <dgm:pt modelId="{D98C1D1A-7ED6-4D4D-AA92-B4D0EBFFBE61}" type="pres">
      <dgm:prSet presAssocID="{ACF9D7B4-884D-43FA-B63B-8F7390B2A9E6}" presName="hierChild5" presStyleCnt="0"/>
      <dgm:spPr/>
    </dgm:pt>
    <dgm:pt modelId="{F9BBAF8E-D5FA-4C00-AED8-16BD7D121BF9}" type="pres">
      <dgm:prSet presAssocID="{FFFFB7FE-A404-4AEB-A6D3-58C3000D2530}" presName="Name37" presStyleLbl="parChTrans1D4" presStyleIdx="2" presStyleCnt="9"/>
      <dgm:spPr/>
      <dgm:t>
        <a:bodyPr/>
        <a:lstStyle/>
        <a:p>
          <a:endParaRPr lang="en-US"/>
        </a:p>
      </dgm:t>
    </dgm:pt>
    <dgm:pt modelId="{E32FE3F2-E9BE-4D72-8F53-6A6142975FA6}" type="pres">
      <dgm:prSet presAssocID="{B32F01FB-43CC-42D2-83E5-0C586DFBE1FB}" presName="hierRoot2" presStyleCnt="0">
        <dgm:presLayoutVars>
          <dgm:hierBranch val="init"/>
        </dgm:presLayoutVars>
      </dgm:prSet>
      <dgm:spPr/>
    </dgm:pt>
    <dgm:pt modelId="{556D7B71-F86B-468D-995E-B3D22E5A6525}" type="pres">
      <dgm:prSet presAssocID="{B32F01FB-43CC-42D2-83E5-0C586DFBE1FB}" presName="rootComposite" presStyleCnt="0"/>
      <dgm:spPr/>
    </dgm:pt>
    <dgm:pt modelId="{7592F23E-E838-4664-A774-D48816881D01}" type="pres">
      <dgm:prSet presAssocID="{B32F01FB-43CC-42D2-83E5-0C586DFBE1FB}" presName="rootText" presStyleLbl="node4" presStyleIdx="2" presStyleCnt="9" custScaleX="201558" custScaleY="1494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55730A-5F4B-4E85-9448-82007DA7C9D4}" type="pres">
      <dgm:prSet presAssocID="{B32F01FB-43CC-42D2-83E5-0C586DFBE1FB}" presName="rootConnector" presStyleLbl="node4" presStyleIdx="2" presStyleCnt="9"/>
      <dgm:spPr/>
      <dgm:t>
        <a:bodyPr/>
        <a:lstStyle/>
        <a:p>
          <a:endParaRPr lang="en-US"/>
        </a:p>
      </dgm:t>
    </dgm:pt>
    <dgm:pt modelId="{876B711B-78E0-464F-BFE3-9BE6A5425DCB}" type="pres">
      <dgm:prSet presAssocID="{B32F01FB-43CC-42D2-83E5-0C586DFBE1FB}" presName="hierChild4" presStyleCnt="0"/>
      <dgm:spPr/>
    </dgm:pt>
    <dgm:pt modelId="{44B3EEA9-A295-4A72-B3E6-9FB1206214E7}" type="pres">
      <dgm:prSet presAssocID="{B32F01FB-43CC-42D2-83E5-0C586DFBE1FB}" presName="hierChild5" presStyleCnt="0"/>
      <dgm:spPr/>
    </dgm:pt>
    <dgm:pt modelId="{22ADB07D-A284-45BF-A57E-CA6AB09485BD}" type="pres">
      <dgm:prSet presAssocID="{C065E9B0-B013-4A88-99F5-E95F743B0240}" presName="Name37" presStyleLbl="parChTrans1D4" presStyleIdx="3" presStyleCnt="9"/>
      <dgm:spPr/>
      <dgm:t>
        <a:bodyPr/>
        <a:lstStyle/>
        <a:p>
          <a:endParaRPr lang="en-US"/>
        </a:p>
      </dgm:t>
    </dgm:pt>
    <dgm:pt modelId="{C8051071-217C-464E-A32E-6D82C2D0D467}" type="pres">
      <dgm:prSet presAssocID="{6183DF39-0D01-40BB-9E7B-4244E560BF54}" presName="hierRoot2" presStyleCnt="0">
        <dgm:presLayoutVars>
          <dgm:hierBranch val="init"/>
        </dgm:presLayoutVars>
      </dgm:prSet>
      <dgm:spPr/>
    </dgm:pt>
    <dgm:pt modelId="{30DC80B9-44BC-4A11-8851-21A0281DB70E}" type="pres">
      <dgm:prSet presAssocID="{6183DF39-0D01-40BB-9E7B-4244E560BF54}" presName="rootComposite" presStyleCnt="0"/>
      <dgm:spPr/>
    </dgm:pt>
    <dgm:pt modelId="{5E30AC1A-B568-49D6-A616-755AA439DB2F}" type="pres">
      <dgm:prSet presAssocID="{6183DF39-0D01-40BB-9E7B-4244E560BF54}" presName="rootText" presStyleLbl="node4" presStyleIdx="3" presStyleCnt="9" custScaleX="201558" custScaleY="1494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61C5FD-B0A8-46D0-9358-6E4010194FBB}" type="pres">
      <dgm:prSet presAssocID="{6183DF39-0D01-40BB-9E7B-4244E560BF54}" presName="rootConnector" presStyleLbl="node4" presStyleIdx="3" presStyleCnt="9"/>
      <dgm:spPr/>
      <dgm:t>
        <a:bodyPr/>
        <a:lstStyle/>
        <a:p>
          <a:endParaRPr lang="en-US"/>
        </a:p>
      </dgm:t>
    </dgm:pt>
    <dgm:pt modelId="{0818CF5F-DFB9-41A1-B1CE-7D361AA9BABA}" type="pres">
      <dgm:prSet presAssocID="{6183DF39-0D01-40BB-9E7B-4244E560BF54}" presName="hierChild4" presStyleCnt="0"/>
      <dgm:spPr/>
    </dgm:pt>
    <dgm:pt modelId="{F4E6C904-43D5-4CCF-9620-EC075ABD3C13}" type="pres">
      <dgm:prSet presAssocID="{6183DF39-0D01-40BB-9E7B-4244E560BF54}" presName="hierChild5" presStyleCnt="0"/>
      <dgm:spPr/>
    </dgm:pt>
    <dgm:pt modelId="{B61F6FDD-79A2-4D43-A774-A6F66B533EF5}" type="pres">
      <dgm:prSet presAssocID="{050738BB-B98E-4FD3-ADA1-AFD2BB4B6151}" presName="hierChild5" presStyleCnt="0"/>
      <dgm:spPr/>
    </dgm:pt>
    <dgm:pt modelId="{4BE16443-8CBB-4B2E-A3C5-3F42BC869E1A}" type="pres">
      <dgm:prSet presAssocID="{4CF64658-3D49-4864-B9D1-1753625D9C46}" presName="Name37" presStyleLbl="parChTrans1D3" presStyleIdx="3" presStyleCnt="5"/>
      <dgm:spPr/>
      <dgm:t>
        <a:bodyPr/>
        <a:lstStyle/>
        <a:p>
          <a:endParaRPr lang="en-US"/>
        </a:p>
      </dgm:t>
    </dgm:pt>
    <dgm:pt modelId="{78616FFF-E1CB-4976-BA3F-9D4986C6D996}" type="pres">
      <dgm:prSet presAssocID="{76FD531D-80CB-400F-8F6B-14DDBB3EB273}" presName="hierRoot2" presStyleCnt="0">
        <dgm:presLayoutVars>
          <dgm:hierBranch val="init"/>
        </dgm:presLayoutVars>
      </dgm:prSet>
      <dgm:spPr/>
    </dgm:pt>
    <dgm:pt modelId="{6FEDBBEA-BE93-445C-AC71-60340022E8BB}" type="pres">
      <dgm:prSet presAssocID="{76FD531D-80CB-400F-8F6B-14DDBB3EB273}" presName="rootComposite" presStyleCnt="0"/>
      <dgm:spPr/>
    </dgm:pt>
    <dgm:pt modelId="{2C86F125-6795-4E3F-BB49-31414C1F4F1E}" type="pres">
      <dgm:prSet presAssocID="{76FD531D-80CB-400F-8F6B-14DDBB3EB273}" presName="rootText" presStyleLbl="node3" presStyleIdx="3" presStyleCnt="5" custScaleX="189788" custScaleY="176651" custLinFactNeighborX="22962" custLinFactNeighborY="6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C3A5EA-CCF6-4446-AA0F-7E5C6F0239BB}" type="pres">
      <dgm:prSet presAssocID="{76FD531D-80CB-400F-8F6B-14DDBB3EB273}" presName="rootConnector" presStyleLbl="node3" presStyleIdx="3" presStyleCnt="5"/>
      <dgm:spPr/>
      <dgm:t>
        <a:bodyPr/>
        <a:lstStyle/>
        <a:p>
          <a:endParaRPr lang="en-US"/>
        </a:p>
      </dgm:t>
    </dgm:pt>
    <dgm:pt modelId="{0C9E8248-DCF0-4802-B664-43133086EA14}" type="pres">
      <dgm:prSet presAssocID="{76FD531D-80CB-400F-8F6B-14DDBB3EB273}" presName="hierChild4" presStyleCnt="0"/>
      <dgm:spPr/>
    </dgm:pt>
    <dgm:pt modelId="{CE891DC1-EA6E-4117-8CB9-D6149D9EF417}" type="pres">
      <dgm:prSet presAssocID="{BA46C256-6F7E-4CBB-ADE7-E4E356FF2A72}" presName="Name37" presStyleLbl="parChTrans1D4" presStyleIdx="4" presStyleCnt="9"/>
      <dgm:spPr/>
      <dgm:t>
        <a:bodyPr/>
        <a:lstStyle/>
        <a:p>
          <a:endParaRPr lang="en-US"/>
        </a:p>
      </dgm:t>
    </dgm:pt>
    <dgm:pt modelId="{D2F4A33E-521C-4AFD-AB3C-6565E3ED586D}" type="pres">
      <dgm:prSet presAssocID="{006915BB-D314-42CB-8FD8-0344455FB12F}" presName="hierRoot2" presStyleCnt="0">
        <dgm:presLayoutVars>
          <dgm:hierBranch val="init"/>
        </dgm:presLayoutVars>
      </dgm:prSet>
      <dgm:spPr/>
    </dgm:pt>
    <dgm:pt modelId="{BBD2619F-D320-4F4E-A9F6-6BE36A5ABEC1}" type="pres">
      <dgm:prSet presAssocID="{006915BB-D314-42CB-8FD8-0344455FB12F}" presName="rootComposite" presStyleCnt="0"/>
      <dgm:spPr/>
    </dgm:pt>
    <dgm:pt modelId="{B9AABE48-58E0-434A-9F3E-D14555AE7851}" type="pres">
      <dgm:prSet presAssocID="{006915BB-D314-42CB-8FD8-0344455FB12F}" presName="rootText" presStyleLbl="node4" presStyleIdx="4" presStyleCnt="9" custScaleX="201558" custScaleY="149414" custLinFactNeighborX="13500" custLinFactNeighborY="21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410E24-85C9-4A2C-90FF-B18E78ED8D08}" type="pres">
      <dgm:prSet presAssocID="{006915BB-D314-42CB-8FD8-0344455FB12F}" presName="rootConnector" presStyleLbl="node4" presStyleIdx="4" presStyleCnt="9"/>
      <dgm:spPr/>
      <dgm:t>
        <a:bodyPr/>
        <a:lstStyle/>
        <a:p>
          <a:endParaRPr lang="en-US"/>
        </a:p>
      </dgm:t>
    </dgm:pt>
    <dgm:pt modelId="{86C1A4E7-7E80-4F09-A2B8-374C120A6F29}" type="pres">
      <dgm:prSet presAssocID="{006915BB-D314-42CB-8FD8-0344455FB12F}" presName="hierChild4" presStyleCnt="0"/>
      <dgm:spPr/>
    </dgm:pt>
    <dgm:pt modelId="{0A27BFE7-2663-40E3-B91B-6210936B4E10}" type="pres">
      <dgm:prSet presAssocID="{006915BB-D314-42CB-8FD8-0344455FB12F}" presName="hierChild5" presStyleCnt="0"/>
      <dgm:spPr/>
    </dgm:pt>
    <dgm:pt modelId="{4C83BACD-78DA-4F62-9085-4DA4F1DB0490}" type="pres">
      <dgm:prSet presAssocID="{8B83BA9E-ABBA-4205-96ED-E56DD6A0B42C}" presName="Name37" presStyleLbl="parChTrans1D4" presStyleIdx="5" presStyleCnt="9"/>
      <dgm:spPr/>
      <dgm:t>
        <a:bodyPr/>
        <a:lstStyle/>
        <a:p>
          <a:endParaRPr lang="en-US"/>
        </a:p>
      </dgm:t>
    </dgm:pt>
    <dgm:pt modelId="{9294CDBA-CD9E-465E-8405-537055F9C558}" type="pres">
      <dgm:prSet presAssocID="{006B43C1-1755-4692-ABEA-0700B9386BF7}" presName="hierRoot2" presStyleCnt="0">
        <dgm:presLayoutVars>
          <dgm:hierBranch val="init"/>
        </dgm:presLayoutVars>
      </dgm:prSet>
      <dgm:spPr/>
    </dgm:pt>
    <dgm:pt modelId="{FB71CB4E-71F1-43E3-B06D-8099534D2A22}" type="pres">
      <dgm:prSet presAssocID="{006B43C1-1755-4692-ABEA-0700B9386BF7}" presName="rootComposite" presStyleCnt="0"/>
      <dgm:spPr/>
    </dgm:pt>
    <dgm:pt modelId="{619F3303-5413-4403-8F2B-67B07D2A2600}" type="pres">
      <dgm:prSet presAssocID="{006B43C1-1755-4692-ABEA-0700B9386BF7}" presName="rootText" presStyleLbl="node4" presStyleIdx="5" presStyleCnt="9" custScaleX="201558" custScaleY="149414" custLinFactNeighborX="13500" custLinFactNeighborY="21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E38860-1ADD-4F3B-835B-73035ACC948B}" type="pres">
      <dgm:prSet presAssocID="{006B43C1-1755-4692-ABEA-0700B9386BF7}" presName="rootConnector" presStyleLbl="node4" presStyleIdx="5" presStyleCnt="9"/>
      <dgm:spPr/>
      <dgm:t>
        <a:bodyPr/>
        <a:lstStyle/>
        <a:p>
          <a:endParaRPr lang="en-US"/>
        </a:p>
      </dgm:t>
    </dgm:pt>
    <dgm:pt modelId="{05C347AD-F4F8-42B4-85FE-F572EE9E540F}" type="pres">
      <dgm:prSet presAssocID="{006B43C1-1755-4692-ABEA-0700B9386BF7}" presName="hierChild4" presStyleCnt="0"/>
      <dgm:spPr/>
    </dgm:pt>
    <dgm:pt modelId="{FA3A36E7-B84F-4B7A-9611-A726D4A3FDDD}" type="pres">
      <dgm:prSet presAssocID="{006B43C1-1755-4692-ABEA-0700B9386BF7}" presName="hierChild5" presStyleCnt="0"/>
      <dgm:spPr/>
    </dgm:pt>
    <dgm:pt modelId="{F0F2A7F6-EEE9-456B-A821-2CF7DCCBEC9A}" type="pres">
      <dgm:prSet presAssocID="{BAED40FA-655B-4D74-8766-995FBF0E7AD2}" presName="Name37" presStyleLbl="parChTrans1D4" presStyleIdx="6" presStyleCnt="9"/>
      <dgm:spPr/>
      <dgm:t>
        <a:bodyPr/>
        <a:lstStyle/>
        <a:p>
          <a:endParaRPr lang="en-US"/>
        </a:p>
      </dgm:t>
    </dgm:pt>
    <dgm:pt modelId="{80862AC9-68E7-47C0-B61C-46C36EB9FBEA}" type="pres">
      <dgm:prSet presAssocID="{81A065AD-DC05-45EF-BB19-BA5BAAE76829}" presName="hierRoot2" presStyleCnt="0">
        <dgm:presLayoutVars>
          <dgm:hierBranch val="init"/>
        </dgm:presLayoutVars>
      </dgm:prSet>
      <dgm:spPr/>
    </dgm:pt>
    <dgm:pt modelId="{2764734F-A5D3-4F15-9052-0C51745E8E14}" type="pres">
      <dgm:prSet presAssocID="{81A065AD-DC05-45EF-BB19-BA5BAAE76829}" presName="rootComposite" presStyleCnt="0"/>
      <dgm:spPr/>
    </dgm:pt>
    <dgm:pt modelId="{28F305A4-3CFA-4DB3-9226-B3F6021E119E}" type="pres">
      <dgm:prSet presAssocID="{81A065AD-DC05-45EF-BB19-BA5BAAE76829}" presName="rootText" presStyleLbl="node4" presStyleIdx="6" presStyleCnt="9" custScaleX="201558" custScaleY="149414" custLinFactNeighborX="13500" custLinFactNeighborY="21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BC30BC-AA74-4BA2-B25D-E3526DACBC19}" type="pres">
      <dgm:prSet presAssocID="{81A065AD-DC05-45EF-BB19-BA5BAAE76829}" presName="rootConnector" presStyleLbl="node4" presStyleIdx="6" presStyleCnt="9"/>
      <dgm:spPr/>
      <dgm:t>
        <a:bodyPr/>
        <a:lstStyle/>
        <a:p>
          <a:endParaRPr lang="en-US"/>
        </a:p>
      </dgm:t>
    </dgm:pt>
    <dgm:pt modelId="{0A081BDC-BD57-4AAB-86F3-BB9AC5EBA470}" type="pres">
      <dgm:prSet presAssocID="{81A065AD-DC05-45EF-BB19-BA5BAAE76829}" presName="hierChild4" presStyleCnt="0"/>
      <dgm:spPr/>
    </dgm:pt>
    <dgm:pt modelId="{7F33FFD1-F366-4E85-A732-37A6312A459D}" type="pres">
      <dgm:prSet presAssocID="{81A065AD-DC05-45EF-BB19-BA5BAAE76829}" presName="hierChild5" presStyleCnt="0"/>
      <dgm:spPr/>
    </dgm:pt>
    <dgm:pt modelId="{953CB0C6-EE85-4F91-B2F2-AE228833A05C}" type="pres">
      <dgm:prSet presAssocID="{09341E52-3F55-42DC-8AB0-541D159B8D07}" presName="Name37" presStyleLbl="parChTrans1D4" presStyleIdx="7" presStyleCnt="9"/>
      <dgm:spPr/>
      <dgm:t>
        <a:bodyPr/>
        <a:lstStyle/>
        <a:p>
          <a:endParaRPr lang="en-US"/>
        </a:p>
      </dgm:t>
    </dgm:pt>
    <dgm:pt modelId="{514FAFFC-BE15-4FB7-B247-0DFEA50C983D}" type="pres">
      <dgm:prSet presAssocID="{067FA032-DDDB-4363-A7AE-FB1B027D3E9E}" presName="hierRoot2" presStyleCnt="0">
        <dgm:presLayoutVars>
          <dgm:hierBranch val="init"/>
        </dgm:presLayoutVars>
      </dgm:prSet>
      <dgm:spPr/>
    </dgm:pt>
    <dgm:pt modelId="{56F4ACB9-C8AF-401A-8BF1-717037ACCAB7}" type="pres">
      <dgm:prSet presAssocID="{067FA032-DDDB-4363-A7AE-FB1B027D3E9E}" presName="rootComposite" presStyleCnt="0"/>
      <dgm:spPr/>
    </dgm:pt>
    <dgm:pt modelId="{50307FAB-591E-466F-BBBB-1FEF91F97BBE}" type="pres">
      <dgm:prSet presAssocID="{067FA032-DDDB-4363-A7AE-FB1B027D3E9E}" presName="rootText" presStyleLbl="node4" presStyleIdx="7" presStyleCnt="9" custScaleX="201558" custScaleY="149414" custLinFactNeighborX="13500" custLinFactNeighborY="21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5F32DD-4321-4615-9093-C3445AC2AFF9}" type="pres">
      <dgm:prSet presAssocID="{067FA032-DDDB-4363-A7AE-FB1B027D3E9E}" presName="rootConnector" presStyleLbl="node4" presStyleIdx="7" presStyleCnt="9"/>
      <dgm:spPr/>
      <dgm:t>
        <a:bodyPr/>
        <a:lstStyle/>
        <a:p>
          <a:endParaRPr lang="en-US"/>
        </a:p>
      </dgm:t>
    </dgm:pt>
    <dgm:pt modelId="{E064C7BF-6BA6-456A-B182-2AEA9D92EA67}" type="pres">
      <dgm:prSet presAssocID="{067FA032-DDDB-4363-A7AE-FB1B027D3E9E}" presName="hierChild4" presStyleCnt="0"/>
      <dgm:spPr/>
    </dgm:pt>
    <dgm:pt modelId="{DE21AB3F-FB90-4DEE-A6F5-61F5F1D7880D}" type="pres">
      <dgm:prSet presAssocID="{067FA032-DDDB-4363-A7AE-FB1B027D3E9E}" presName="hierChild5" presStyleCnt="0"/>
      <dgm:spPr/>
    </dgm:pt>
    <dgm:pt modelId="{CD64C7D9-10D9-400C-9D83-D115BC588818}" type="pres">
      <dgm:prSet presAssocID="{76FD531D-80CB-400F-8F6B-14DDBB3EB273}" presName="hierChild5" presStyleCnt="0"/>
      <dgm:spPr/>
    </dgm:pt>
    <dgm:pt modelId="{F8D2FCEA-0C7A-46C8-BFB5-6FBCD714C51B}" type="pres">
      <dgm:prSet presAssocID="{2FD0D776-6C27-4CA7-AF41-93BAFEF92CB4}" presName="Name37" presStyleLbl="parChTrans1D3" presStyleIdx="4" presStyleCnt="5"/>
      <dgm:spPr/>
      <dgm:t>
        <a:bodyPr/>
        <a:lstStyle/>
        <a:p>
          <a:endParaRPr lang="en-US"/>
        </a:p>
      </dgm:t>
    </dgm:pt>
    <dgm:pt modelId="{19E8DA0B-9972-47EF-A168-AF6F75752D36}" type="pres">
      <dgm:prSet presAssocID="{E54DEB5D-FD31-4BA4-B36A-163FA0E01A88}" presName="hierRoot2" presStyleCnt="0">
        <dgm:presLayoutVars>
          <dgm:hierBranch val="init"/>
        </dgm:presLayoutVars>
      </dgm:prSet>
      <dgm:spPr/>
    </dgm:pt>
    <dgm:pt modelId="{19D68140-4107-4F2C-A7FD-3A139319A187}" type="pres">
      <dgm:prSet presAssocID="{E54DEB5D-FD31-4BA4-B36A-163FA0E01A88}" presName="rootComposite" presStyleCnt="0"/>
      <dgm:spPr/>
    </dgm:pt>
    <dgm:pt modelId="{1A0DF9C1-8380-4429-AAB7-10C192708909}" type="pres">
      <dgm:prSet presAssocID="{E54DEB5D-FD31-4BA4-B36A-163FA0E01A88}" presName="rootText" presStyleLbl="node3" presStyleIdx="4" presStyleCnt="5" custScaleX="189788" custScaleY="176651" custLinFactNeighborX="37812" custLinFactNeighborY="6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EC2D16-D164-4E6B-9394-1129CB44445F}" type="pres">
      <dgm:prSet presAssocID="{E54DEB5D-FD31-4BA4-B36A-163FA0E01A88}" presName="rootConnector" presStyleLbl="node3" presStyleIdx="4" presStyleCnt="5"/>
      <dgm:spPr/>
      <dgm:t>
        <a:bodyPr/>
        <a:lstStyle/>
        <a:p>
          <a:endParaRPr lang="en-US"/>
        </a:p>
      </dgm:t>
    </dgm:pt>
    <dgm:pt modelId="{BF747E67-FB58-401E-A19F-F01B3E9E1445}" type="pres">
      <dgm:prSet presAssocID="{E54DEB5D-FD31-4BA4-B36A-163FA0E01A88}" presName="hierChild4" presStyleCnt="0"/>
      <dgm:spPr/>
    </dgm:pt>
    <dgm:pt modelId="{5C0CD833-45C5-48E8-BACD-8D8E96D08F5C}" type="pres">
      <dgm:prSet presAssocID="{77040F6B-E901-448E-B013-91E4B35636C9}" presName="Name37" presStyleLbl="parChTrans1D4" presStyleIdx="8" presStyleCnt="9"/>
      <dgm:spPr/>
      <dgm:t>
        <a:bodyPr/>
        <a:lstStyle/>
        <a:p>
          <a:endParaRPr lang="en-US"/>
        </a:p>
      </dgm:t>
    </dgm:pt>
    <dgm:pt modelId="{D2500B65-17CA-44F3-AFDC-7C95BF16C58D}" type="pres">
      <dgm:prSet presAssocID="{6ACD9520-B980-470F-BEB3-4B134990A255}" presName="hierRoot2" presStyleCnt="0">
        <dgm:presLayoutVars>
          <dgm:hierBranch val="init"/>
        </dgm:presLayoutVars>
      </dgm:prSet>
      <dgm:spPr/>
    </dgm:pt>
    <dgm:pt modelId="{7E65C4D4-CD60-4B8B-BF1D-AB3578AE5007}" type="pres">
      <dgm:prSet presAssocID="{6ACD9520-B980-470F-BEB3-4B134990A255}" presName="rootComposite" presStyleCnt="0"/>
      <dgm:spPr/>
    </dgm:pt>
    <dgm:pt modelId="{DC43CF73-E1A3-49CB-800E-407889235980}" type="pres">
      <dgm:prSet presAssocID="{6ACD9520-B980-470F-BEB3-4B134990A255}" presName="rootText" presStyleLbl="node4" presStyleIdx="8" presStyleCnt="9" custScaleX="201558" custScaleY="149414" custLinFactNeighborX="28350" custLinFactNeighborY="21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888B67-9380-4B57-9198-B7E576C4D1B3}" type="pres">
      <dgm:prSet presAssocID="{6ACD9520-B980-470F-BEB3-4B134990A255}" presName="rootConnector" presStyleLbl="node4" presStyleIdx="8" presStyleCnt="9"/>
      <dgm:spPr/>
      <dgm:t>
        <a:bodyPr/>
        <a:lstStyle/>
        <a:p>
          <a:endParaRPr lang="en-US"/>
        </a:p>
      </dgm:t>
    </dgm:pt>
    <dgm:pt modelId="{C10769C6-C274-43B8-83F2-A804FC947409}" type="pres">
      <dgm:prSet presAssocID="{6ACD9520-B980-470F-BEB3-4B134990A255}" presName="hierChild4" presStyleCnt="0"/>
      <dgm:spPr/>
    </dgm:pt>
    <dgm:pt modelId="{116DF851-F01B-48A1-8B92-64379E7C2273}" type="pres">
      <dgm:prSet presAssocID="{6ACD9520-B980-470F-BEB3-4B134990A255}" presName="hierChild5" presStyleCnt="0"/>
      <dgm:spPr/>
    </dgm:pt>
    <dgm:pt modelId="{0FD35E8B-865E-47F6-94A1-D48C9C802139}" type="pres">
      <dgm:prSet presAssocID="{E54DEB5D-FD31-4BA4-B36A-163FA0E01A88}" presName="hierChild5" presStyleCnt="0"/>
      <dgm:spPr/>
    </dgm:pt>
    <dgm:pt modelId="{027126E9-92E5-4283-A527-84D90F4A972F}" type="pres">
      <dgm:prSet presAssocID="{10A624CB-B598-4E49-8936-8D5CFF4648B2}" presName="hierChild5" presStyleCnt="0"/>
      <dgm:spPr/>
    </dgm:pt>
    <dgm:pt modelId="{477EE53A-63A3-4DF0-BE75-DE90EF97A477}" type="pres">
      <dgm:prSet presAssocID="{9CAC62D6-7303-4231-81D6-8D49C0F29978}" presName="hierChild3" presStyleCnt="0"/>
      <dgm:spPr/>
    </dgm:pt>
  </dgm:ptLst>
  <dgm:cxnLst>
    <dgm:cxn modelId="{3A276BB0-AE0B-4528-B739-7D771F5AD66F}" type="presOf" srcId="{A39BD692-51B9-4F27-9499-E3B3D363F11A}" destId="{4CA54522-A337-4B5D-9DDA-8DBC1DA0B6B8}" srcOrd="0" destOrd="0" presId="urn:microsoft.com/office/officeart/2005/8/layout/orgChart1"/>
    <dgm:cxn modelId="{25B7D963-AC7A-4609-83B1-F4A89A8C91A7}" srcId="{10A624CB-B598-4E49-8936-8D5CFF4648B2}" destId="{E54DEB5D-FD31-4BA4-B36A-163FA0E01A88}" srcOrd="2" destOrd="0" parTransId="{2FD0D776-6C27-4CA7-AF41-93BAFEF92CB4}" sibTransId="{A218652B-C6BF-4FAD-9B57-09E8CD74E986}"/>
    <dgm:cxn modelId="{EE94DC59-0F5E-4CB3-A597-FC9C060DDF7D}" type="presOf" srcId="{1F8811DC-6E3B-4462-A845-2A7A2BCAF66A}" destId="{45EFF0D0-349C-47D0-BF5E-2A07FF58CD10}" srcOrd="1" destOrd="0" presId="urn:microsoft.com/office/officeart/2005/8/layout/orgChart1"/>
    <dgm:cxn modelId="{F8A32107-3D67-4583-95D8-9CC1B08C26D8}" srcId="{9CAC62D6-7303-4231-81D6-8D49C0F29978}" destId="{F5C3278D-836F-4E96-891E-4A28FFFE3FE3}" srcOrd="0" destOrd="0" parTransId="{AB43FEF7-485B-4FC2-B383-7CD0B54AA5B3}" sibTransId="{AEFBFB03-B9F4-4748-8DAD-620A1BF125FE}"/>
    <dgm:cxn modelId="{B9DAB164-91C4-457C-9B9E-E06AD1B3E345}" srcId="{10A624CB-B598-4E49-8936-8D5CFF4648B2}" destId="{76FD531D-80CB-400F-8F6B-14DDBB3EB273}" srcOrd="1" destOrd="0" parTransId="{4CF64658-3D49-4864-B9D1-1753625D9C46}" sibTransId="{C43638FE-DDC3-4396-8A65-2ACF4C4A699B}"/>
    <dgm:cxn modelId="{69AAAE63-32FB-4BB2-B764-A30ACAAC909F}" type="presOf" srcId="{09341E52-3F55-42DC-8AB0-541D159B8D07}" destId="{953CB0C6-EE85-4F91-B2F2-AE228833A05C}" srcOrd="0" destOrd="0" presId="urn:microsoft.com/office/officeart/2005/8/layout/orgChart1"/>
    <dgm:cxn modelId="{02BB46D6-14FA-40D7-9739-C69583AA673A}" type="presOf" srcId="{006915BB-D314-42CB-8FD8-0344455FB12F}" destId="{86410E24-85C9-4A2C-90FF-B18E78ED8D08}" srcOrd="1" destOrd="0" presId="urn:microsoft.com/office/officeart/2005/8/layout/orgChart1"/>
    <dgm:cxn modelId="{095F94A7-A042-4208-B9C3-7A99E1BD2B15}" type="presOf" srcId="{006B43C1-1755-4692-ABEA-0700B9386BF7}" destId="{E2E38860-1ADD-4F3B-835B-73035ACC948B}" srcOrd="1" destOrd="0" presId="urn:microsoft.com/office/officeart/2005/8/layout/orgChart1"/>
    <dgm:cxn modelId="{4D915EC0-BA6A-4709-99C6-E13ABC3DCFDA}" type="presOf" srcId="{81A065AD-DC05-45EF-BB19-BA5BAAE76829}" destId="{28F305A4-3CFA-4DB3-9226-B3F6021E119E}" srcOrd="0" destOrd="0" presId="urn:microsoft.com/office/officeart/2005/8/layout/orgChart1"/>
    <dgm:cxn modelId="{2E08BD9E-1615-483D-990B-F6111F06E4C6}" type="presOf" srcId="{B32F01FB-43CC-42D2-83E5-0C586DFBE1FB}" destId="{B355730A-5F4B-4E85-9448-82007DA7C9D4}" srcOrd="1" destOrd="0" presId="urn:microsoft.com/office/officeart/2005/8/layout/orgChart1"/>
    <dgm:cxn modelId="{35E1494D-5964-4153-936B-F086F217D391}" type="presOf" srcId="{2FD0D776-6C27-4CA7-AF41-93BAFEF92CB4}" destId="{F8D2FCEA-0C7A-46C8-BFB5-6FBCD714C51B}" srcOrd="0" destOrd="0" presId="urn:microsoft.com/office/officeart/2005/8/layout/orgChart1"/>
    <dgm:cxn modelId="{86D6A554-1E17-443F-AB3B-CE2D9B53ED79}" type="presOf" srcId="{10A624CB-B598-4E49-8936-8D5CFF4648B2}" destId="{142F770D-7568-463C-B30E-A4BB0FBA217E}" srcOrd="0" destOrd="0" presId="urn:microsoft.com/office/officeart/2005/8/layout/orgChart1"/>
    <dgm:cxn modelId="{AA93DE40-1820-45B3-89B6-B4A26D29E86C}" srcId="{9CAC62D6-7303-4231-81D6-8D49C0F29978}" destId="{10A624CB-B598-4E49-8936-8D5CFF4648B2}" srcOrd="1" destOrd="0" parTransId="{DC335B0A-C6DA-4488-A9E8-93BD66640613}" sibTransId="{3A38C2EC-2327-4431-8FFA-9E5467D7C14A}"/>
    <dgm:cxn modelId="{5DD7F505-5AC7-45B5-8ED2-A90B03127005}" type="presOf" srcId="{6ACD9520-B980-470F-BEB3-4B134990A255}" destId="{DC43CF73-E1A3-49CB-800E-407889235980}" srcOrd="0" destOrd="0" presId="urn:microsoft.com/office/officeart/2005/8/layout/orgChart1"/>
    <dgm:cxn modelId="{D1720C68-7978-4A62-AE06-BFD55C2C0CC2}" type="presOf" srcId="{F5C3278D-836F-4E96-891E-4A28FFFE3FE3}" destId="{C339A8F1-184F-43D0-B5E6-DF8EEAC0375C}" srcOrd="0" destOrd="0" presId="urn:microsoft.com/office/officeart/2005/8/layout/orgChart1"/>
    <dgm:cxn modelId="{A3C75C1B-380C-4D55-90B5-4418A363DA02}" type="presOf" srcId="{BA46C256-6F7E-4CBB-ADE7-E4E356FF2A72}" destId="{CE891DC1-EA6E-4117-8CB9-D6149D9EF417}" srcOrd="0" destOrd="0" presId="urn:microsoft.com/office/officeart/2005/8/layout/orgChart1"/>
    <dgm:cxn modelId="{D6E6592F-5976-479D-9CB1-550E257AB73E}" type="presOf" srcId="{006915BB-D314-42CB-8FD8-0344455FB12F}" destId="{B9AABE48-58E0-434A-9F3E-D14555AE7851}" srcOrd="0" destOrd="0" presId="urn:microsoft.com/office/officeart/2005/8/layout/orgChart1"/>
    <dgm:cxn modelId="{D447C777-F362-424E-83F9-EB7675F9EEC1}" type="presOf" srcId="{B32F01FB-43CC-42D2-83E5-0C586DFBE1FB}" destId="{7592F23E-E838-4664-A774-D48816881D01}" srcOrd="0" destOrd="0" presId="urn:microsoft.com/office/officeart/2005/8/layout/orgChart1"/>
    <dgm:cxn modelId="{F38B1609-0D1B-400F-ADA4-247F01EF8A1D}" type="presOf" srcId="{C065E9B0-B013-4A88-99F5-E95F743B0240}" destId="{22ADB07D-A284-45BF-A57E-CA6AB09485BD}" srcOrd="0" destOrd="0" presId="urn:microsoft.com/office/officeart/2005/8/layout/orgChart1"/>
    <dgm:cxn modelId="{F4CBC5B8-EEBE-4B89-A8BC-CB1B1E20094A}" type="presOf" srcId="{E467F46F-F731-49D1-92C0-2BF53F4B00A8}" destId="{984D2DB1-A10D-4764-A048-5368FAC02A60}" srcOrd="0" destOrd="0" presId="urn:microsoft.com/office/officeart/2005/8/layout/orgChart1"/>
    <dgm:cxn modelId="{D53B43E3-3805-4699-9F30-D79D2CF6F4E0}" type="presOf" srcId="{DC335B0A-C6DA-4488-A9E8-93BD66640613}" destId="{9C5A0F61-979F-4F6A-AA3C-58CE4113BCC7}" srcOrd="0" destOrd="0" presId="urn:microsoft.com/office/officeart/2005/8/layout/orgChart1"/>
    <dgm:cxn modelId="{2F843CD9-ABE2-4A03-8C8E-EF764898A2F0}" type="presOf" srcId="{9BA5306D-CF92-4487-A25E-873DAEC4AF83}" destId="{E128DADC-E5EB-4EB5-B74D-1BF93B0DA15C}" srcOrd="0" destOrd="0" presId="urn:microsoft.com/office/officeart/2005/8/layout/orgChart1"/>
    <dgm:cxn modelId="{B55FBF23-FFF5-42B5-A8BC-7CEBAD3CF704}" type="presOf" srcId="{006B43C1-1755-4692-ABEA-0700B9386BF7}" destId="{619F3303-5413-4403-8F2B-67B07D2A2600}" srcOrd="0" destOrd="0" presId="urn:microsoft.com/office/officeart/2005/8/layout/orgChart1"/>
    <dgm:cxn modelId="{16C4B2BA-4D5A-4E2A-9E06-8C1D9B53574B}" type="presOf" srcId="{ABB1BE66-78D1-4F3F-9153-A5F0435E2B25}" destId="{A1324963-AC0B-4409-A004-F71FB63E46C2}" srcOrd="0" destOrd="0" presId="urn:microsoft.com/office/officeart/2005/8/layout/orgChart1"/>
    <dgm:cxn modelId="{5904A754-3DBE-4C7D-B800-70A9A4A4AC7B}" type="presOf" srcId="{067FA032-DDDB-4363-A7AE-FB1B027D3E9E}" destId="{F75F32DD-4321-4615-9093-C3445AC2AFF9}" srcOrd="1" destOrd="0" presId="urn:microsoft.com/office/officeart/2005/8/layout/orgChart1"/>
    <dgm:cxn modelId="{A5A6827D-1F46-4502-A62A-D071461FC6F7}" type="presOf" srcId="{76FD531D-80CB-400F-8F6B-14DDBB3EB273}" destId="{2C86F125-6795-4E3F-BB49-31414C1F4F1E}" srcOrd="0" destOrd="0" presId="urn:microsoft.com/office/officeart/2005/8/layout/orgChart1"/>
    <dgm:cxn modelId="{6E5BDDF0-5D09-4901-A8E2-851B9F9D35E1}" type="presOf" srcId="{E54DEB5D-FD31-4BA4-B36A-163FA0E01A88}" destId="{42EC2D16-D164-4E6B-9394-1129CB44445F}" srcOrd="1" destOrd="0" presId="urn:microsoft.com/office/officeart/2005/8/layout/orgChart1"/>
    <dgm:cxn modelId="{826B5E06-11BC-48D0-A4C4-9A776EA379F0}" type="presOf" srcId="{9CAC62D6-7303-4231-81D6-8D49C0F29978}" destId="{E23BCF35-8469-4720-BD37-5C64C219729E}" srcOrd="0" destOrd="0" presId="urn:microsoft.com/office/officeart/2005/8/layout/orgChart1"/>
    <dgm:cxn modelId="{7410D153-6AC2-4A2D-92EB-6E537BD10D27}" type="presOf" srcId="{050738BB-B98E-4FD3-ADA1-AFD2BB4B6151}" destId="{47C1A21A-B887-4C31-B9E8-6ED2CA78A419}" srcOrd="0" destOrd="0" presId="urn:microsoft.com/office/officeart/2005/8/layout/orgChart1"/>
    <dgm:cxn modelId="{46EBFAE0-C964-4E61-8081-E962AAD236C3}" srcId="{76FD531D-80CB-400F-8F6B-14DDBB3EB273}" destId="{067FA032-DDDB-4363-A7AE-FB1B027D3E9E}" srcOrd="3" destOrd="0" parTransId="{09341E52-3F55-42DC-8AB0-541D159B8D07}" sibTransId="{997F45A2-3DE5-4ED7-95EC-1A2E66CE3449}"/>
    <dgm:cxn modelId="{E8385962-C06B-4983-A4E6-05F357C22BDF}" srcId="{050738BB-B98E-4FD3-ADA1-AFD2BB4B6151}" destId="{ACF9D7B4-884D-43FA-B63B-8F7390B2A9E6}" srcOrd="1" destOrd="0" parTransId="{A39BD692-51B9-4F27-9499-E3B3D363F11A}" sibTransId="{FA2BBDE4-824B-41BF-B83A-D3C730EBFB40}"/>
    <dgm:cxn modelId="{290C5C97-138E-44D3-B403-DF687B019445}" type="presOf" srcId="{FFFFB7FE-A404-4AEB-A6D3-58C3000D2530}" destId="{F9BBAF8E-D5FA-4C00-AED8-16BD7D121BF9}" srcOrd="0" destOrd="0" presId="urn:microsoft.com/office/officeart/2005/8/layout/orgChart1"/>
    <dgm:cxn modelId="{803008D0-1BFC-47B5-A80A-114EDA86879B}" type="presOf" srcId="{8B83BA9E-ABBA-4205-96ED-E56DD6A0B42C}" destId="{4C83BACD-78DA-4F62-9085-4DA4F1DB0490}" srcOrd="0" destOrd="0" presId="urn:microsoft.com/office/officeart/2005/8/layout/orgChart1"/>
    <dgm:cxn modelId="{94106A0A-C770-445F-8FA1-5D7E8467042B}" type="presOf" srcId="{067FA032-DDDB-4363-A7AE-FB1B027D3E9E}" destId="{50307FAB-591E-466F-BBBB-1FEF91F97BBE}" srcOrd="0" destOrd="0" presId="urn:microsoft.com/office/officeart/2005/8/layout/orgChart1"/>
    <dgm:cxn modelId="{E87053A0-6E8F-475E-87C7-68BA04BF65B2}" type="presOf" srcId="{88DB4DD0-350F-467C-8503-41D2086C656D}" destId="{884E43A4-302C-4526-B0EF-CB246D78F7D7}" srcOrd="0" destOrd="0" presId="urn:microsoft.com/office/officeart/2005/8/layout/orgChart1"/>
    <dgm:cxn modelId="{E0C0196D-B832-4823-A2EF-0BAD75EF808B}" srcId="{F5C3278D-836F-4E96-891E-4A28FFFE3FE3}" destId="{1F8811DC-6E3B-4462-A845-2A7A2BCAF66A}" srcOrd="0" destOrd="0" parTransId="{9BA5306D-CF92-4487-A25E-873DAEC4AF83}" sibTransId="{1AB59367-51B3-4163-949B-27AF73C8DFBE}"/>
    <dgm:cxn modelId="{2BD2B5C8-70D5-4AC8-B0BD-92FF99EA0242}" type="presOf" srcId="{6183DF39-0D01-40BB-9E7B-4244E560BF54}" destId="{FA61C5FD-B0A8-46D0-9358-6E4010194FBB}" srcOrd="1" destOrd="0" presId="urn:microsoft.com/office/officeart/2005/8/layout/orgChart1"/>
    <dgm:cxn modelId="{6DFC290C-96E3-4078-A424-BA5C205D61B3}" type="presOf" srcId="{ACF9D7B4-884D-43FA-B63B-8F7390B2A9E6}" destId="{898FF5D5-5698-4852-9328-29CEE88B83A7}" srcOrd="0" destOrd="0" presId="urn:microsoft.com/office/officeart/2005/8/layout/orgChart1"/>
    <dgm:cxn modelId="{DD7BF329-70C8-491F-8113-7490BFCC4EF8}" srcId="{050738BB-B98E-4FD3-ADA1-AFD2BB4B6151}" destId="{6183DF39-0D01-40BB-9E7B-4244E560BF54}" srcOrd="3" destOrd="0" parTransId="{C065E9B0-B013-4A88-99F5-E95F743B0240}" sibTransId="{C0AF952B-D0B4-4808-B229-4AA8E035D158}"/>
    <dgm:cxn modelId="{968FB7BC-AE4D-4791-A46A-7FF0B1DE3F43}" type="presOf" srcId="{F8E90F22-7029-47BB-8946-3715CD69F8A0}" destId="{E129199C-23BE-41AA-8AB5-059AA96373C1}" srcOrd="0" destOrd="0" presId="urn:microsoft.com/office/officeart/2005/8/layout/orgChart1"/>
    <dgm:cxn modelId="{AA0A74F3-3AF5-4272-AD1B-AA1EEB6B5DD0}" srcId="{76FD531D-80CB-400F-8F6B-14DDBB3EB273}" destId="{006B43C1-1755-4692-ABEA-0700B9386BF7}" srcOrd="1" destOrd="0" parTransId="{8B83BA9E-ABBA-4205-96ED-E56DD6A0B42C}" sibTransId="{C84F2FDA-0A25-412F-9980-74F6E4F70FDB}"/>
    <dgm:cxn modelId="{0A2C23D5-9437-4708-B6FC-716211E54F25}" type="presOf" srcId="{6183DF39-0D01-40BB-9E7B-4244E560BF54}" destId="{5E30AC1A-B568-49D6-A616-755AA439DB2F}" srcOrd="0" destOrd="0" presId="urn:microsoft.com/office/officeart/2005/8/layout/orgChart1"/>
    <dgm:cxn modelId="{3078674C-FC6F-42DD-B5E6-91706B640149}" srcId="{10A624CB-B598-4E49-8936-8D5CFF4648B2}" destId="{050738BB-B98E-4FD3-ADA1-AFD2BB4B6151}" srcOrd="0" destOrd="0" parTransId="{9A2B2D3F-86AC-4E70-B674-F211ABC56100}" sibTransId="{2388AADB-A105-4077-8769-A90411FCE573}"/>
    <dgm:cxn modelId="{15030166-022E-4C1D-AA0E-5139C75459D9}" type="presOf" srcId="{F8E90F22-7029-47BB-8946-3715CD69F8A0}" destId="{B0B2C473-CA86-4DD7-AE05-C1E036824ADB}" srcOrd="1" destOrd="0" presId="urn:microsoft.com/office/officeart/2005/8/layout/orgChart1"/>
    <dgm:cxn modelId="{346497E0-4CE5-445D-ACD3-243E08A42704}" type="presOf" srcId="{76FD531D-80CB-400F-8F6B-14DDBB3EB273}" destId="{6EC3A5EA-CCF6-4446-AA0F-7E5C6F0239BB}" srcOrd="1" destOrd="0" presId="urn:microsoft.com/office/officeart/2005/8/layout/orgChart1"/>
    <dgm:cxn modelId="{6406D4C5-6247-4AAC-BFB3-3CE6FBFC8A32}" srcId="{76FD531D-80CB-400F-8F6B-14DDBB3EB273}" destId="{81A065AD-DC05-45EF-BB19-BA5BAAE76829}" srcOrd="2" destOrd="0" parTransId="{BAED40FA-655B-4D74-8766-995FBF0E7AD2}" sibTransId="{EB31647B-BD1D-4E79-8042-5708517CD5E3}"/>
    <dgm:cxn modelId="{2C36908C-08F5-40C2-B98A-DC7C23BB275B}" type="presOf" srcId="{218D69D6-7770-4326-B114-B6159DE8EAD1}" destId="{CA60700D-8D4B-44D4-BE0C-0DB5C4D20B67}" srcOrd="1" destOrd="0" presId="urn:microsoft.com/office/officeart/2005/8/layout/orgChart1"/>
    <dgm:cxn modelId="{9C8BA1D6-304B-49A4-A8EE-48543860CC65}" srcId="{F5C3278D-836F-4E96-891E-4A28FFFE3FE3}" destId="{F8E90F22-7029-47BB-8946-3715CD69F8A0}" srcOrd="1" destOrd="0" parTransId="{88DB4DD0-350F-467C-8503-41D2086C656D}" sibTransId="{841DBBC9-E4C8-4FFD-B639-8ACB5A29200C}"/>
    <dgm:cxn modelId="{E1B5B5E4-F2DC-4955-90CA-CB91C62242BB}" type="presOf" srcId="{ACF9D7B4-884D-43FA-B63B-8F7390B2A9E6}" destId="{9D847D0C-3051-4D0C-81B7-E041788428AC}" srcOrd="1" destOrd="0" presId="urn:microsoft.com/office/officeart/2005/8/layout/orgChart1"/>
    <dgm:cxn modelId="{70CE7E48-AAB1-4E26-9E4E-6E36A8CF3FF6}" type="presOf" srcId="{1F8811DC-6E3B-4462-A845-2A7A2BCAF66A}" destId="{C03E7E58-7514-4B6C-B1EB-E818F65BE76E}" srcOrd="0" destOrd="0" presId="urn:microsoft.com/office/officeart/2005/8/layout/orgChart1"/>
    <dgm:cxn modelId="{E9AE6CF3-0809-4F0D-80A8-A5E99F0F9F6E}" type="presOf" srcId="{10A624CB-B598-4E49-8936-8D5CFF4648B2}" destId="{5CE9A165-7530-4CB8-A5B6-03D1463D5860}" srcOrd="1" destOrd="0" presId="urn:microsoft.com/office/officeart/2005/8/layout/orgChart1"/>
    <dgm:cxn modelId="{1DA57150-8588-4204-8E00-7B97BAE447D3}" type="presOf" srcId="{4CF64658-3D49-4864-B9D1-1753625D9C46}" destId="{4BE16443-8CBB-4B2E-A3C5-3F42BC869E1A}" srcOrd="0" destOrd="0" presId="urn:microsoft.com/office/officeart/2005/8/layout/orgChart1"/>
    <dgm:cxn modelId="{B3F49AA9-B605-4F15-A962-9A1DFE9C36A4}" type="presOf" srcId="{9A2B2D3F-86AC-4E70-B674-F211ABC56100}" destId="{81A22552-4C2F-4FC5-B019-475E6837A3BA}" srcOrd="0" destOrd="0" presId="urn:microsoft.com/office/officeart/2005/8/layout/orgChart1"/>
    <dgm:cxn modelId="{3DFEEB92-9410-409C-9C51-27B86F923A20}" srcId="{050738BB-B98E-4FD3-ADA1-AFD2BB4B6151}" destId="{218D69D6-7770-4326-B114-B6159DE8EAD1}" srcOrd="0" destOrd="0" parTransId="{ABB1BE66-78D1-4F3F-9153-A5F0435E2B25}" sibTransId="{C51A04F4-850E-4433-9FC0-48B7DFD8B7FD}"/>
    <dgm:cxn modelId="{3EC73561-D09C-4123-9DFA-2B2EC0501995}" type="presOf" srcId="{6ACD9520-B980-470F-BEB3-4B134990A255}" destId="{8F888B67-9380-4B57-9198-B7E576C4D1B3}" srcOrd="1" destOrd="0" presId="urn:microsoft.com/office/officeart/2005/8/layout/orgChart1"/>
    <dgm:cxn modelId="{76EBE13E-A21D-4015-94E2-910802D285F6}" type="presOf" srcId="{218D69D6-7770-4326-B114-B6159DE8EAD1}" destId="{AA365DCA-52CF-4390-8CD5-42194C1EC950}" srcOrd="0" destOrd="0" presId="urn:microsoft.com/office/officeart/2005/8/layout/orgChart1"/>
    <dgm:cxn modelId="{01DA1571-1300-4CAF-A5A9-7F3FD9AB37BD}" type="presOf" srcId="{AB43FEF7-485B-4FC2-B383-7CD0B54AA5B3}" destId="{994FEE2D-7607-4D8D-B037-B77A4FB4B77A}" srcOrd="0" destOrd="0" presId="urn:microsoft.com/office/officeart/2005/8/layout/orgChart1"/>
    <dgm:cxn modelId="{13B137CD-1A1A-4520-A59B-CD64453E7F69}" srcId="{E54DEB5D-FD31-4BA4-B36A-163FA0E01A88}" destId="{6ACD9520-B980-470F-BEB3-4B134990A255}" srcOrd="0" destOrd="0" parTransId="{77040F6B-E901-448E-B013-91E4B35636C9}" sibTransId="{2A044007-6144-4A58-90AD-C3B6A534DDCC}"/>
    <dgm:cxn modelId="{0314D795-20F7-43AD-BBAB-5826D43AD27E}" srcId="{050738BB-B98E-4FD3-ADA1-AFD2BB4B6151}" destId="{B32F01FB-43CC-42D2-83E5-0C586DFBE1FB}" srcOrd="2" destOrd="0" parTransId="{FFFFB7FE-A404-4AEB-A6D3-58C3000D2530}" sibTransId="{31B03D6A-FA81-4735-8727-5ECD6E2E74CF}"/>
    <dgm:cxn modelId="{34AA087B-FD30-4A02-94F6-3D9D1ED177B3}" type="presOf" srcId="{F5C3278D-836F-4E96-891E-4A28FFFE3FE3}" destId="{07733FD2-BF77-43D6-B834-8C244A0F9594}" srcOrd="1" destOrd="0" presId="urn:microsoft.com/office/officeart/2005/8/layout/orgChart1"/>
    <dgm:cxn modelId="{DC9B203B-5E2F-4782-A2F4-C82CE468EC45}" type="presOf" srcId="{81A065AD-DC05-45EF-BB19-BA5BAAE76829}" destId="{7ABC30BC-AA74-4BA2-B25D-E3526DACBC19}" srcOrd="1" destOrd="0" presId="urn:microsoft.com/office/officeart/2005/8/layout/orgChart1"/>
    <dgm:cxn modelId="{BAFDA3CA-CCF8-4487-870D-AB7B5164C979}" srcId="{E467F46F-F731-49D1-92C0-2BF53F4B00A8}" destId="{9CAC62D6-7303-4231-81D6-8D49C0F29978}" srcOrd="0" destOrd="0" parTransId="{76330FE7-56FF-4C23-AFB0-12AE1AAF57FA}" sibTransId="{ACAADC58-7736-44DB-AB38-33632B7F3ED6}"/>
    <dgm:cxn modelId="{1EF791B6-D22F-471D-ACA4-A06BAAEF10DF}" type="presOf" srcId="{050738BB-B98E-4FD3-ADA1-AFD2BB4B6151}" destId="{1EA35F15-35CB-4B84-8DE7-CA8A5C903D5A}" srcOrd="1" destOrd="0" presId="urn:microsoft.com/office/officeart/2005/8/layout/orgChart1"/>
    <dgm:cxn modelId="{7568CB5C-370F-4B1B-98A4-DDF62F8E36F5}" srcId="{76FD531D-80CB-400F-8F6B-14DDBB3EB273}" destId="{006915BB-D314-42CB-8FD8-0344455FB12F}" srcOrd="0" destOrd="0" parTransId="{BA46C256-6F7E-4CBB-ADE7-E4E356FF2A72}" sibTransId="{D45734EE-1F4B-4D5F-99C6-AED0174D2DCC}"/>
    <dgm:cxn modelId="{EB610D4C-5358-430A-915C-29BFDADA5B36}" type="presOf" srcId="{BAED40FA-655B-4D74-8766-995FBF0E7AD2}" destId="{F0F2A7F6-EEE9-456B-A821-2CF7DCCBEC9A}" srcOrd="0" destOrd="0" presId="urn:microsoft.com/office/officeart/2005/8/layout/orgChart1"/>
    <dgm:cxn modelId="{812EF184-467B-4862-BEEE-A9CE247E77FC}" type="presOf" srcId="{E54DEB5D-FD31-4BA4-B36A-163FA0E01A88}" destId="{1A0DF9C1-8380-4429-AAB7-10C192708909}" srcOrd="0" destOrd="0" presId="urn:microsoft.com/office/officeart/2005/8/layout/orgChart1"/>
    <dgm:cxn modelId="{726CCE6B-694E-426A-A755-070870512FC4}" type="presOf" srcId="{77040F6B-E901-448E-B013-91E4B35636C9}" destId="{5C0CD833-45C5-48E8-BACD-8D8E96D08F5C}" srcOrd="0" destOrd="0" presId="urn:microsoft.com/office/officeart/2005/8/layout/orgChart1"/>
    <dgm:cxn modelId="{A60D8A1C-FCB2-41B8-AF1F-C660888FF02F}" type="presOf" srcId="{9CAC62D6-7303-4231-81D6-8D49C0F29978}" destId="{0C284AB4-0A54-40CA-8DB4-D44AA61CED48}" srcOrd="1" destOrd="0" presId="urn:microsoft.com/office/officeart/2005/8/layout/orgChart1"/>
    <dgm:cxn modelId="{CE8690F2-1E36-4E0A-846C-6E2EC8BD4BFE}" type="presParOf" srcId="{984D2DB1-A10D-4764-A048-5368FAC02A60}" destId="{9561F51C-68CF-426E-8AB5-046417E3CEEC}" srcOrd="0" destOrd="0" presId="urn:microsoft.com/office/officeart/2005/8/layout/orgChart1"/>
    <dgm:cxn modelId="{217E6F86-0330-459B-B63F-CC057DE7F7E2}" type="presParOf" srcId="{9561F51C-68CF-426E-8AB5-046417E3CEEC}" destId="{68A6E15B-AAFF-444E-B23C-D80E5EDFFAD4}" srcOrd="0" destOrd="0" presId="urn:microsoft.com/office/officeart/2005/8/layout/orgChart1"/>
    <dgm:cxn modelId="{73672536-1849-4E64-B42F-D7AC0613A8E2}" type="presParOf" srcId="{68A6E15B-AAFF-444E-B23C-D80E5EDFFAD4}" destId="{E23BCF35-8469-4720-BD37-5C64C219729E}" srcOrd="0" destOrd="0" presId="urn:microsoft.com/office/officeart/2005/8/layout/orgChart1"/>
    <dgm:cxn modelId="{C6DD00FE-2711-4154-9F50-001AE5309F91}" type="presParOf" srcId="{68A6E15B-AAFF-444E-B23C-D80E5EDFFAD4}" destId="{0C284AB4-0A54-40CA-8DB4-D44AA61CED48}" srcOrd="1" destOrd="0" presId="urn:microsoft.com/office/officeart/2005/8/layout/orgChart1"/>
    <dgm:cxn modelId="{59160C0B-E248-4FD7-B332-04030AD7693B}" type="presParOf" srcId="{9561F51C-68CF-426E-8AB5-046417E3CEEC}" destId="{691E3BBA-F611-4564-856D-64D2BAB02198}" srcOrd="1" destOrd="0" presId="urn:microsoft.com/office/officeart/2005/8/layout/orgChart1"/>
    <dgm:cxn modelId="{C16DF7C6-FAC1-46C0-977D-CADB00405342}" type="presParOf" srcId="{691E3BBA-F611-4564-856D-64D2BAB02198}" destId="{994FEE2D-7607-4D8D-B037-B77A4FB4B77A}" srcOrd="0" destOrd="0" presId="urn:microsoft.com/office/officeart/2005/8/layout/orgChart1"/>
    <dgm:cxn modelId="{55FE981B-6EAE-4BB2-8131-9813BA0BC8F8}" type="presParOf" srcId="{691E3BBA-F611-4564-856D-64D2BAB02198}" destId="{F5AA422E-B642-4908-B8C0-147AD58D757A}" srcOrd="1" destOrd="0" presId="urn:microsoft.com/office/officeart/2005/8/layout/orgChart1"/>
    <dgm:cxn modelId="{8686C74D-BD45-491F-B0AC-D3C1556E37E8}" type="presParOf" srcId="{F5AA422E-B642-4908-B8C0-147AD58D757A}" destId="{E9D8014E-9E51-4F14-82D0-F8A96424AA5B}" srcOrd="0" destOrd="0" presId="urn:microsoft.com/office/officeart/2005/8/layout/orgChart1"/>
    <dgm:cxn modelId="{15A09BEE-FF59-4EDC-87DF-DB708B01F98F}" type="presParOf" srcId="{E9D8014E-9E51-4F14-82D0-F8A96424AA5B}" destId="{C339A8F1-184F-43D0-B5E6-DF8EEAC0375C}" srcOrd="0" destOrd="0" presId="urn:microsoft.com/office/officeart/2005/8/layout/orgChart1"/>
    <dgm:cxn modelId="{99C31023-9097-41DC-9A47-26F8D6103CC7}" type="presParOf" srcId="{E9D8014E-9E51-4F14-82D0-F8A96424AA5B}" destId="{07733FD2-BF77-43D6-B834-8C244A0F9594}" srcOrd="1" destOrd="0" presId="urn:microsoft.com/office/officeart/2005/8/layout/orgChart1"/>
    <dgm:cxn modelId="{D08314DA-EFEE-4DED-AE96-776F05CF638D}" type="presParOf" srcId="{F5AA422E-B642-4908-B8C0-147AD58D757A}" destId="{17365F0D-BED6-43DD-B788-8BE7A31E090D}" srcOrd="1" destOrd="0" presId="urn:microsoft.com/office/officeart/2005/8/layout/orgChart1"/>
    <dgm:cxn modelId="{53290607-FCAB-4AB5-BD47-4B06F638C98D}" type="presParOf" srcId="{17365F0D-BED6-43DD-B788-8BE7A31E090D}" destId="{E128DADC-E5EB-4EB5-B74D-1BF93B0DA15C}" srcOrd="0" destOrd="0" presId="urn:microsoft.com/office/officeart/2005/8/layout/orgChart1"/>
    <dgm:cxn modelId="{B3C2B3B1-A350-4FB0-A264-B2B089DAB641}" type="presParOf" srcId="{17365F0D-BED6-43DD-B788-8BE7A31E090D}" destId="{B8A39DEC-F791-4DCF-AE10-800E2621E016}" srcOrd="1" destOrd="0" presId="urn:microsoft.com/office/officeart/2005/8/layout/orgChart1"/>
    <dgm:cxn modelId="{26DA8CC9-9ACB-43C2-970C-B43D0F12B8BA}" type="presParOf" srcId="{B8A39DEC-F791-4DCF-AE10-800E2621E016}" destId="{C9EF5B65-E152-44BB-A794-4AFC5994A10B}" srcOrd="0" destOrd="0" presId="urn:microsoft.com/office/officeart/2005/8/layout/orgChart1"/>
    <dgm:cxn modelId="{1EB8E487-03EB-4DDF-A0C3-DE0E6057C430}" type="presParOf" srcId="{C9EF5B65-E152-44BB-A794-4AFC5994A10B}" destId="{C03E7E58-7514-4B6C-B1EB-E818F65BE76E}" srcOrd="0" destOrd="0" presId="urn:microsoft.com/office/officeart/2005/8/layout/orgChart1"/>
    <dgm:cxn modelId="{3DF5A1E9-051A-4A14-8E34-713F61B84449}" type="presParOf" srcId="{C9EF5B65-E152-44BB-A794-4AFC5994A10B}" destId="{45EFF0D0-349C-47D0-BF5E-2A07FF58CD10}" srcOrd="1" destOrd="0" presId="urn:microsoft.com/office/officeart/2005/8/layout/orgChart1"/>
    <dgm:cxn modelId="{BC350752-42EE-475D-AFD7-A5F4B2866E4B}" type="presParOf" srcId="{B8A39DEC-F791-4DCF-AE10-800E2621E016}" destId="{B4CD5D18-060E-4CAB-A26A-F8301B427652}" srcOrd="1" destOrd="0" presId="urn:microsoft.com/office/officeart/2005/8/layout/orgChart1"/>
    <dgm:cxn modelId="{73677254-E09D-446A-8C85-59D71FA24362}" type="presParOf" srcId="{B8A39DEC-F791-4DCF-AE10-800E2621E016}" destId="{B8C72A4E-83FD-44D9-AB7F-32A32AB7FCBB}" srcOrd="2" destOrd="0" presId="urn:microsoft.com/office/officeart/2005/8/layout/orgChart1"/>
    <dgm:cxn modelId="{798C4BD5-2A5B-4C3C-9212-3868FDC0E408}" type="presParOf" srcId="{17365F0D-BED6-43DD-B788-8BE7A31E090D}" destId="{884E43A4-302C-4526-B0EF-CB246D78F7D7}" srcOrd="2" destOrd="0" presId="urn:microsoft.com/office/officeart/2005/8/layout/orgChart1"/>
    <dgm:cxn modelId="{7BBD4FC3-329A-4131-84F3-E2FB3641DA7B}" type="presParOf" srcId="{17365F0D-BED6-43DD-B788-8BE7A31E090D}" destId="{67BBF0F9-4462-4D69-B2CC-350961E801F1}" srcOrd="3" destOrd="0" presId="urn:microsoft.com/office/officeart/2005/8/layout/orgChart1"/>
    <dgm:cxn modelId="{67AFC169-9DFA-4023-9A2D-7B150A950AEB}" type="presParOf" srcId="{67BBF0F9-4462-4D69-B2CC-350961E801F1}" destId="{0118062F-3E43-4FF5-A717-EAB8593B4B32}" srcOrd="0" destOrd="0" presId="urn:microsoft.com/office/officeart/2005/8/layout/orgChart1"/>
    <dgm:cxn modelId="{D24E5CCC-CFC7-4176-907D-AD2EE2F2E08C}" type="presParOf" srcId="{0118062F-3E43-4FF5-A717-EAB8593B4B32}" destId="{E129199C-23BE-41AA-8AB5-059AA96373C1}" srcOrd="0" destOrd="0" presId="urn:microsoft.com/office/officeart/2005/8/layout/orgChart1"/>
    <dgm:cxn modelId="{A2C8969B-8238-4977-964A-5D2CD321BBF5}" type="presParOf" srcId="{0118062F-3E43-4FF5-A717-EAB8593B4B32}" destId="{B0B2C473-CA86-4DD7-AE05-C1E036824ADB}" srcOrd="1" destOrd="0" presId="urn:microsoft.com/office/officeart/2005/8/layout/orgChart1"/>
    <dgm:cxn modelId="{D82CCBF5-13D8-4EC3-9209-EC7DB774D190}" type="presParOf" srcId="{67BBF0F9-4462-4D69-B2CC-350961E801F1}" destId="{58D60D36-718D-4018-B238-FB48FAF541B5}" srcOrd="1" destOrd="0" presId="urn:microsoft.com/office/officeart/2005/8/layout/orgChart1"/>
    <dgm:cxn modelId="{92CECF8C-0DA1-4B25-887D-D051C79AAD95}" type="presParOf" srcId="{67BBF0F9-4462-4D69-B2CC-350961E801F1}" destId="{2853366F-7C07-4D25-A2B1-EF2824BE05C4}" srcOrd="2" destOrd="0" presId="urn:microsoft.com/office/officeart/2005/8/layout/orgChart1"/>
    <dgm:cxn modelId="{C176EA25-66EE-4440-B808-C020F751E873}" type="presParOf" srcId="{F5AA422E-B642-4908-B8C0-147AD58D757A}" destId="{E898B7E9-94DE-497B-97E9-8946782DE1FD}" srcOrd="2" destOrd="0" presId="urn:microsoft.com/office/officeart/2005/8/layout/orgChart1"/>
    <dgm:cxn modelId="{EC90FCAC-6F2B-4847-9F28-38817D6C2564}" type="presParOf" srcId="{691E3BBA-F611-4564-856D-64D2BAB02198}" destId="{9C5A0F61-979F-4F6A-AA3C-58CE4113BCC7}" srcOrd="2" destOrd="0" presId="urn:microsoft.com/office/officeart/2005/8/layout/orgChart1"/>
    <dgm:cxn modelId="{4F85E58A-E53E-462C-B17F-5E08D4031E0B}" type="presParOf" srcId="{691E3BBA-F611-4564-856D-64D2BAB02198}" destId="{66964436-EE1A-48B2-A3E9-6F9342FB32F0}" srcOrd="3" destOrd="0" presId="urn:microsoft.com/office/officeart/2005/8/layout/orgChart1"/>
    <dgm:cxn modelId="{1E262F9B-8B96-4C2D-ACE9-036B8F161AFB}" type="presParOf" srcId="{66964436-EE1A-48B2-A3E9-6F9342FB32F0}" destId="{7BD3C495-80D5-490B-894C-7805DA60DF6A}" srcOrd="0" destOrd="0" presId="urn:microsoft.com/office/officeart/2005/8/layout/orgChart1"/>
    <dgm:cxn modelId="{B77BE68C-632D-4B33-9944-D22F64D42013}" type="presParOf" srcId="{7BD3C495-80D5-490B-894C-7805DA60DF6A}" destId="{142F770D-7568-463C-B30E-A4BB0FBA217E}" srcOrd="0" destOrd="0" presId="urn:microsoft.com/office/officeart/2005/8/layout/orgChart1"/>
    <dgm:cxn modelId="{AB2A5780-D6AA-4182-B931-C1D1C802FA65}" type="presParOf" srcId="{7BD3C495-80D5-490B-894C-7805DA60DF6A}" destId="{5CE9A165-7530-4CB8-A5B6-03D1463D5860}" srcOrd="1" destOrd="0" presId="urn:microsoft.com/office/officeart/2005/8/layout/orgChart1"/>
    <dgm:cxn modelId="{3C1E0E4E-33DA-4761-B580-3249777D7CF7}" type="presParOf" srcId="{66964436-EE1A-48B2-A3E9-6F9342FB32F0}" destId="{DE9D6C45-D436-4436-9D5B-48ACCE562951}" srcOrd="1" destOrd="0" presId="urn:microsoft.com/office/officeart/2005/8/layout/orgChart1"/>
    <dgm:cxn modelId="{3EE44D22-37E5-421B-80CD-10F477D3F0FC}" type="presParOf" srcId="{DE9D6C45-D436-4436-9D5B-48ACCE562951}" destId="{81A22552-4C2F-4FC5-B019-475E6837A3BA}" srcOrd="0" destOrd="0" presId="urn:microsoft.com/office/officeart/2005/8/layout/orgChart1"/>
    <dgm:cxn modelId="{DFE6BC0E-BAAD-4B7F-B50F-72252CC55964}" type="presParOf" srcId="{DE9D6C45-D436-4436-9D5B-48ACCE562951}" destId="{9EFA1C5B-F524-4C79-A540-81C92A71EDF7}" srcOrd="1" destOrd="0" presId="urn:microsoft.com/office/officeart/2005/8/layout/orgChart1"/>
    <dgm:cxn modelId="{38441FCD-EDA8-4B07-A907-B2A17CB46149}" type="presParOf" srcId="{9EFA1C5B-F524-4C79-A540-81C92A71EDF7}" destId="{4312CC59-10C2-4132-840C-340E32FD0A72}" srcOrd="0" destOrd="0" presId="urn:microsoft.com/office/officeart/2005/8/layout/orgChart1"/>
    <dgm:cxn modelId="{B3BF8A98-5173-434A-8193-91ADBEE6608B}" type="presParOf" srcId="{4312CC59-10C2-4132-840C-340E32FD0A72}" destId="{47C1A21A-B887-4C31-B9E8-6ED2CA78A419}" srcOrd="0" destOrd="0" presId="urn:microsoft.com/office/officeart/2005/8/layout/orgChart1"/>
    <dgm:cxn modelId="{13819376-A2CB-459F-9E0E-3ED74D1A0D06}" type="presParOf" srcId="{4312CC59-10C2-4132-840C-340E32FD0A72}" destId="{1EA35F15-35CB-4B84-8DE7-CA8A5C903D5A}" srcOrd="1" destOrd="0" presId="urn:microsoft.com/office/officeart/2005/8/layout/orgChart1"/>
    <dgm:cxn modelId="{82B55017-8C76-4DCF-9EE5-8C5E9F9D7518}" type="presParOf" srcId="{9EFA1C5B-F524-4C79-A540-81C92A71EDF7}" destId="{28CE6288-B571-4CF9-AA69-08D879ED8754}" srcOrd="1" destOrd="0" presId="urn:microsoft.com/office/officeart/2005/8/layout/orgChart1"/>
    <dgm:cxn modelId="{4D108FE1-68DD-42EA-9FE9-BFD48455D3A9}" type="presParOf" srcId="{28CE6288-B571-4CF9-AA69-08D879ED8754}" destId="{A1324963-AC0B-4409-A004-F71FB63E46C2}" srcOrd="0" destOrd="0" presId="urn:microsoft.com/office/officeart/2005/8/layout/orgChart1"/>
    <dgm:cxn modelId="{1BBA305A-A5D1-4C95-B5F3-98DB51A62367}" type="presParOf" srcId="{28CE6288-B571-4CF9-AA69-08D879ED8754}" destId="{35294E8E-1E19-4CA5-AFAA-A7034F350BD1}" srcOrd="1" destOrd="0" presId="urn:microsoft.com/office/officeart/2005/8/layout/orgChart1"/>
    <dgm:cxn modelId="{B8535B3E-ADFB-49DA-B380-CBF3348FAF95}" type="presParOf" srcId="{35294E8E-1E19-4CA5-AFAA-A7034F350BD1}" destId="{E61766FD-D788-4A66-8F1A-75E29AAF4358}" srcOrd="0" destOrd="0" presId="urn:microsoft.com/office/officeart/2005/8/layout/orgChart1"/>
    <dgm:cxn modelId="{77681BB4-CA6E-4BDE-987A-3D96EF40FC6E}" type="presParOf" srcId="{E61766FD-D788-4A66-8F1A-75E29AAF4358}" destId="{AA365DCA-52CF-4390-8CD5-42194C1EC950}" srcOrd="0" destOrd="0" presId="urn:microsoft.com/office/officeart/2005/8/layout/orgChart1"/>
    <dgm:cxn modelId="{04042E3F-C527-4693-B01B-6F3923255F56}" type="presParOf" srcId="{E61766FD-D788-4A66-8F1A-75E29AAF4358}" destId="{CA60700D-8D4B-44D4-BE0C-0DB5C4D20B67}" srcOrd="1" destOrd="0" presId="urn:microsoft.com/office/officeart/2005/8/layout/orgChart1"/>
    <dgm:cxn modelId="{CF83BA8C-FF4B-4867-9993-94286CB71E0E}" type="presParOf" srcId="{35294E8E-1E19-4CA5-AFAA-A7034F350BD1}" destId="{6B6893F5-6CC5-43DD-AC2F-82887777993A}" srcOrd="1" destOrd="0" presId="urn:microsoft.com/office/officeart/2005/8/layout/orgChart1"/>
    <dgm:cxn modelId="{84E13EAF-B536-4845-B2AA-DDDFD36B46C8}" type="presParOf" srcId="{35294E8E-1E19-4CA5-AFAA-A7034F350BD1}" destId="{F9549AE8-9756-45B3-97BA-197FCE663417}" srcOrd="2" destOrd="0" presId="urn:microsoft.com/office/officeart/2005/8/layout/orgChart1"/>
    <dgm:cxn modelId="{F79B5126-31BD-45D6-B45E-1D4D0A97AE42}" type="presParOf" srcId="{28CE6288-B571-4CF9-AA69-08D879ED8754}" destId="{4CA54522-A337-4B5D-9DDA-8DBC1DA0B6B8}" srcOrd="2" destOrd="0" presId="urn:microsoft.com/office/officeart/2005/8/layout/orgChart1"/>
    <dgm:cxn modelId="{AB9DE674-1C25-495E-A084-D2DE1A5F1C97}" type="presParOf" srcId="{28CE6288-B571-4CF9-AA69-08D879ED8754}" destId="{4735FCB7-6A0B-4FFA-BDEC-8D8850D99890}" srcOrd="3" destOrd="0" presId="urn:microsoft.com/office/officeart/2005/8/layout/orgChart1"/>
    <dgm:cxn modelId="{3FF2CAC6-1015-48FD-A6AC-FA2C6B8C76D5}" type="presParOf" srcId="{4735FCB7-6A0B-4FFA-BDEC-8D8850D99890}" destId="{B3787574-1677-4D3A-9737-EFEA35341CC5}" srcOrd="0" destOrd="0" presId="urn:microsoft.com/office/officeart/2005/8/layout/orgChart1"/>
    <dgm:cxn modelId="{7822BD37-5DEA-4B36-A1F3-458081DA33B8}" type="presParOf" srcId="{B3787574-1677-4D3A-9737-EFEA35341CC5}" destId="{898FF5D5-5698-4852-9328-29CEE88B83A7}" srcOrd="0" destOrd="0" presId="urn:microsoft.com/office/officeart/2005/8/layout/orgChart1"/>
    <dgm:cxn modelId="{056DC54C-CF3E-4C72-9718-A68360C199E4}" type="presParOf" srcId="{B3787574-1677-4D3A-9737-EFEA35341CC5}" destId="{9D847D0C-3051-4D0C-81B7-E041788428AC}" srcOrd="1" destOrd="0" presId="urn:microsoft.com/office/officeart/2005/8/layout/orgChart1"/>
    <dgm:cxn modelId="{4405E7B9-30FF-42A4-AB28-D688F1C667F9}" type="presParOf" srcId="{4735FCB7-6A0B-4FFA-BDEC-8D8850D99890}" destId="{20EBC163-2534-40F7-A7E2-E30B78A6A697}" srcOrd="1" destOrd="0" presId="urn:microsoft.com/office/officeart/2005/8/layout/orgChart1"/>
    <dgm:cxn modelId="{D8D1FF87-28A8-4EEC-9A4A-B54BA909A79B}" type="presParOf" srcId="{4735FCB7-6A0B-4FFA-BDEC-8D8850D99890}" destId="{D98C1D1A-7ED6-4D4D-AA92-B4D0EBFFBE61}" srcOrd="2" destOrd="0" presId="urn:microsoft.com/office/officeart/2005/8/layout/orgChart1"/>
    <dgm:cxn modelId="{9B932B9C-47E3-4E04-8852-C480C85C3E24}" type="presParOf" srcId="{28CE6288-B571-4CF9-AA69-08D879ED8754}" destId="{F9BBAF8E-D5FA-4C00-AED8-16BD7D121BF9}" srcOrd="4" destOrd="0" presId="urn:microsoft.com/office/officeart/2005/8/layout/orgChart1"/>
    <dgm:cxn modelId="{06265713-4A53-4B6D-94CD-9A2E7E99A629}" type="presParOf" srcId="{28CE6288-B571-4CF9-AA69-08D879ED8754}" destId="{E32FE3F2-E9BE-4D72-8F53-6A6142975FA6}" srcOrd="5" destOrd="0" presId="urn:microsoft.com/office/officeart/2005/8/layout/orgChart1"/>
    <dgm:cxn modelId="{9D88E9F5-5F90-4C99-A303-C2E87F1B13CE}" type="presParOf" srcId="{E32FE3F2-E9BE-4D72-8F53-6A6142975FA6}" destId="{556D7B71-F86B-468D-995E-B3D22E5A6525}" srcOrd="0" destOrd="0" presId="urn:microsoft.com/office/officeart/2005/8/layout/orgChart1"/>
    <dgm:cxn modelId="{8A2114D0-3763-42BC-96B9-5F2F86A0CB0E}" type="presParOf" srcId="{556D7B71-F86B-468D-995E-B3D22E5A6525}" destId="{7592F23E-E838-4664-A774-D48816881D01}" srcOrd="0" destOrd="0" presId="urn:microsoft.com/office/officeart/2005/8/layout/orgChart1"/>
    <dgm:cxn modelId="{20B9ABC4-D0B0-4A00-AEFE-2E82CDB4C91E}" type="presParOf" srcId="{556D7B71-F86B-468D-995E-B3D22E5A6525}" destId="{B355730A-5F4B-4E85-9448-82007DA7C9D4}" srcOrd="1" destOrd="0" presId="urn:microsoft.com/office/officeart/2005/8/layout/orgChart1"/>
    <dgm:cxn modelId="{788E2400-B320-4782-84D3-0532D57C9BEB}" type="presParOf" srcId="{E32FE3F2-E9BE-4D72-8F53-6A6142975FA6}" destId="{876B711B-78E0-464F-BFE3-9BE6A5425DCB}" srcOrd="1" destOrd="0" presId="urn:microsoft.com/office/officeart/2005/8/layout/orgChart1"/>
    <dgm:cxn modelId="{97A88E91-19A0-4A21-B163-60127A7C04E3}" type="presParOf" srcId="{E32FE3F2-E9BE-4D72-8F53-6A6142975FA6}" destId="{44B3EEA9-A295-4A72-B3E6-9FB1206214E7}" srcOrd="2" destOrd="0" presId="urn:microsoft.com/office/officeart/2005/8/layout/orgChart1"/>
    <dgm:cxn modelId="{C244170D-637B-4BC9-8917-93B58F5D0181}" type="presParOf" srcId="{28CE6288-B571-4CF9-AA69-08D879ED8754}" destId="{22ADB07D-A284-45BF-A57E-CA6AB09485BD}" srcOrd="6" destOrd="0" presId="urn:microsoft.com/office/officeart/2005/8/layout/orgChart1"/>
    <dgm:cxn modelId="{211D437A-BCDD-48E1-99C6-3B2624176D98}" type="presParOf" srcId="{28CE6288-B571-4CF9-AA69-08D879ED8754}" destId="{C8051071-217C-464E-A32E-6D82C2D0D467}" srcOrd="7" destOrd="0" presId="urn:microsoft.com/office/officeart/2005/8/layout/orgChart1"/>
    <dgm:cxn modelId="{E7F4FB3E-9F75-4674-B83D-90A6F120E879}" type="presParOf" srcId="{C8051071-217C-464E-A32E-6D82C2D0D467}" destId="{30DC80B9-44BC-4A11-8851-21A0281DB70E}" srcOrd="0" destOrd="0" presId="urn:microsoft.com/office/officeart/2005/8/layout/orgChart1"/>
    <dgm:cxn modelId="{B4B717AC-22CA-4B52-982C-BA59E33AD025}" type="presParOf" srcId="{30DC80B9-44BC-4A11-8851-21A0281DB70E}" destId="{5E30AC1A-B568-49D6-A616-755AA439DB2F}" srcOrd="0" destOrd="0" presId="urn:microsoft.com/office/officeart/2005/8/layout/orgChart1"/>
    <dgm:cxn modelId="{82611607-6D50-488E-BADC-9D903C979568}" type="presParOf" srcId="{30DC80B9-44BC-4A11-8851-21A0281DB70E}" destId="{FA61C5FD-B0A8-46D0-9358-6E4010194FBB}" srcOrd="1" destOrd="0" presId="urn:microsoft.com/office/officeart/2005/8/layout/orgChart1"/>
    <dgm:cxn modelId="{1BAD6A5E-42C5-4174-99FA-BE855FF22344}" type="presParOf" srcId="{C8051071-217C-464E-A32E-6D82C2D0D467}" destId="{0818CF5F-DFB9-41A1-B1CE-7D361AA9BABA}" srcOrd="1" destOrd="0" presId="urn:microsoft.com/office/officeart/2005/8/layout/orgChart1"/>
    <dgm:cxn modelId="{5396C8DA-9DDF-4CF4-A63F-6D8EDA5B66B6}" type="presParOf" srcId="{C8051071-217C-464E-A32E-6D82C2D0D467}" destId="{F4E6C904-43D5-4CCF-9620-EC075ABD3C13}" srcOrd="2" destOrd="0" presId="urn:microsoft.com/office/officeart/2005/8/layout/orgChart1"/>
    <dgm:cxn modelId="{4268FF35-6F0C-4472-A8C8-D525ECAC34BE}" type="presParOf" srcId="{9EFA1C5B-F524-4C79-A540-81C92A71EDF7}" destId="{B61F6FDD-79A2-4D43-A774-A6F66B533EF5}" srcOrd="2" destOrd="0" presId="urn:microsoft.com/office/officeart/2005/8/layout/orgChart1"/>
    <dgm:cxn modelId="{FA1C8C4D-45CB-4E3D-8456-B757813D17A3}" type="presParOf" srcId="{DE9D6C45-D436-4436-9D5B-48ACCE562951}" destId="{4BE16443-8CBB-4B2E-A3C5-3F42BC869E1A}" srcOrd="2" destOrd="0" presId="urn:microsoft.com/office/officeart/2005/8/layout/orgChart1"/>
    <dgm:cxn modelId="{62098B4C-CDD3-4B09-B3E7-B7D5FE2ED27A}" type="presParOf" srcId="{DE9D6C45-D436-4436-9D5B-48ACCE562951}" destId="{78616FFF-E1CB-4976-BA3F-9D4986C6D996}" srcOrd="3" destOrd="0" presId="urn:microsoft.com/office/officeart/2005/8/layout/orgChart1"/>
    <dgm:cxn modelId="{C750CB56-F4F0-41C8-8601-1C33ABE719F0}" type="presParOf" srcId="{78616FFF-E1CB-4976-BA3F-9D4986C6D996}" destId="{6FEDBBEA-BE93-445C-AC71-60340022E8BB}" srcOrd="0" destOrd="0" presId="urn:microsoft.com/office/officeart/2005/8/layout/orgChart1"/>
    <dgm:cxn modelId="{9C979DAD-4980-4AE9-A5A4-4756A44C2FB5}" type="presParOf" srcId="{6FEDBBEA-BE93-445C-AC71-60340022E8BB}" destId="{2C86F125-6795-4E3F-BB49-31414C1F4F1E}" srcOrd="0" destOrd="0" presId="urn:microsoft.com/office/officeart/2005/8/layout/orgChart1"/>
    <dgm:cxn modelId="{2C3BBC0C-AD2C-4A0D-B9AD-2CC48F903A7B}" type="presParOf" srcId="{6FEDBBEA-BE93-445C-AC71-60340022E8BB}" destId="{6EC3A5EA-CCF6-4446-AA0F-7E5C6F0239BB}" srcOrd="1" destOrd="0" presId="urn:microsoft.com/office/officeart/2005/8/layout/orgChart1"/>
    <dgm:cxn modelId="{F3C5BB22-94E8-4E23-9104-0536BD61C301}" type="presParOf" srcId="{78616FFF-E1CB-4976-BA3F-9D4986C6D996}" destId="{0C9E8248-DCF0-4802-B664-43133086EA14}" srcOrd="1" destOrd="0" presId="urn:microsoft.com/office/officeart/2005/8/layout/orgChart1"/>
    <dgm:cxn modelId="{FEBFA2D1-907E-47C0-8A3B-035D95CBF269}" type="presParOf" srcId="{0C9E8248-DCF0-4802-B664-43133086EA14}" destId="{CE891DC1-EA6E-4117-8CB9-D6149D9EF417}" srcOrd="0" destOrd="0" presId="urn:microsoft.com/office/officeart/2005/8/layout/orgChart1"/>
    <dgm:cxn modelId="{4836CB2C-3E67-496E-B277-BE8ED6BEB0C0}" type="presParOf" srcId="{0C9E8248-DCF0-4802-B664-43133086EA14}" destId="{D2F4A33E-521C-4AFD-AB3C-6565E3ED586D}" srcOrd="1" destOrd="0" presId="urn:microsoft.com/office/officeart/2005/8/layout/orgChart1"/>
    <dgm:cxn modelId="{18D99F4F-76C6-4D9B-88DD-0B5464DC55F3}" type="presParOf" srcId="{D2F4A33E-521C-4AFD-AB3C-6565E3ED586D}" destId="{BBD2619F-D320-4F4E-A9F6-6BE36A5ABEC1}" srcOrd="0" destOrd="0" presId="urn:microsoft.com/office/officeart/2005/8/layout/orgChart1"/>
    <dgm:cxn modelId="{B6F89950-CCCC-446C-B068-31D00BB93DE6}" type="presParOf" srcId="{BBD2619F-D320-4F4E-A9F6-6BE36A5ABEC1}" destId="{B9AABE48-58E0-434A-9F3E-D14555AE7851}" srcOrd="0" destOrd="0" presId="urn:microsoft.com/office/officeart/2005/8/layout/orgChart1"/>
    <dgm:cxn modelId="{299B73C7-7084-4843-A4C9-DDE75740529C}" type="presParOf" srcId="{BBD2619F-D320-4F4E-A9F6-6BE36A5ABEC1}" destId="{86410E24-85C9-4A2C-90FF-B18E78ED8D08}" srcOrd="1" destOrd="0" presId="urn:microsoft.com/office/officeart/2005/8/layout/orgChart1"/>
    <dgm:cxn modelId="{4D2B17DA-4983-41AA-AAEA-ABBF6EA95F7B}" type="presParOf" srcId="{D2F4A33E-521C-4AFD-AB3C-6565E3ED586D}" destId="{86C1A4E7-7E80-4F09-A2B8-374C120A6F29}" srcOrd="1" destOrd="0" presId="urn:microsoft.com/office/officeart/2005/8/layout/orgChart1"/>
    <dgm:cxn modelId="{C48F57E8-67FD-4AF0-98DA-5C196894E784}" type="presParOf" srcId="{D2F4A33E-521C-4AFD-AB3C-6565E3ED586D}" destId="{0A27BFE7-2663-40E3-B91B-6210936B4E10}" srcOrd="2" destOrd="0" presId="urn:microsoft.com/office/officeart/2005/8/layout/orgChart1"/>
    <dgm:cxn modelId="{9373C490-7D85-4C99-8BFC-5C0157A9374E}" type="presParOf" srcId="{0C9E8248-DCF0-4802-B664-43133086EA14}" destId="{4C83BACD-78DA-4F62-9085-4DA4F1DB0490}" srcOrd="2" destOrd="0" presId="urn:microsoft.com/office/officeart/2005/8/layout/orgChart1"/>
    <dgm:cxn modelId="{15F7A2B1-8D90-41E8-BE68-036AC125AAF3}" type="presParOf" srcId="{0C9E8248-DCF0-4802-B664-43133086EA14}" destId="{9294CDBA-CD9E-465E-8405-537055F9C558}" srcOrd="3" destOrd="0" presId="urn:microsoft.com/office/officeart/2005/8/layout/orgChart1"/>
    <dgm:cxn modelId="{1500E200-9181-4092-A35D-7F3E502A7FE7}" type="presParOf" srcId="{9294CDBA-CD9E-465E-8405-537055F9C558}" destId="{FB71CB4E-71F1-43E3-B06D-8099534D2A22}" srcOrd="0" destOrd="0" presId="urn:microsoft.com/office/officeart/2005/8/layout/orgChart1"/>
    <dgm:cxn modelId="{B4408915-5502-4812-B4F8-017B14694074}" type="presParOf" srcId="{FB71CB4E-71F1-43E3-B06D-8099534D2A22}" destId="{619F3303-5413-4403-8F2B-67B07D2A2600}" srcOrd="0" destOrd="0" presId="urn:microsoft.com/office/officeart/2005/8/layout/orgChart1"/>
    <dgm:cxn modelId="{C21C77C4-8EB3-4EFB-9BCB-EACD8FC4F9B4}" type="presParOf" srcId="{FB71CB4E-71F1-43E3-B06D-8099534D2A22}" destId="{E2E38860-1ADD-4F3B-835B-73035ACC948B}" srcOrd="1" destOrd="0" presId="urn:microsoft.com/office/officeart/2005/8/layout/orgChart1"/>
    <dgm:cxn modelId="{D01146D3-9E29-4A87-A9DE-047B606A2569}" type="presParOf" srcId="{9294CDBA-CD9E-465E-8405-537055F9C558}" destId="{05C347AD-F4F8-42B4-85FE-F572EE9E540F}" srcOrd="1" destOrd="0" presId="urn:microsoft.com/office/officeart/2005/8/layout/orgChart1"/>
    <dgm:cxn modelId="{F5A55A1E-7068-4F05-AD4F-07BD3C230786}" type="presParOf" srcId="{9294CDBA-CD9E-465E-8405-537055F9C558}" destId="{FA3A36E7-B84F-4B7A-9611-A726D4A3FDDD}" srcOrd="2" destOrd="0" presId="urn:microsoft.com/office/officeart/2005/8/layout/orgChart1"/>
    <dgm:cxn modelId="{13222A4F-FD2F-4CCB-8B51-BB03BBBF89EF}" type="presParOf" srcId="{0C9E8248-DCF0-4802-B664-43133086EA14}" destId="{F0F2A7F6-EEE9-456B-A821-2CF7DCCBEC9A}" srcOrd="4" destOrd="0" presId="urn:microsoft.com/office/officeart/2005/8/layout/orgChart1"/>
    <dgm:cxn modelId="{2D246274-3EFE-488D-889B-98D64E7FFB1F}" type="presParOf" srcId="{0C9E8248-DCF0-4802-B664-43133086EA14}" destId="{80862AC9-68E7-47C0-B61C-46C36EB9FBEA}" srcOrd="5" destOrd="0" presId="urn:microsoft.com/office/officeart/2005/8/layout/orgChart1"/>
    <dgm:cxn modelId="{CAA74E6A-12B7-4B20-8058-D9C54F78687B}" type="presParOf" srcId="{80862AC9-68E7-47C0-B61C-46C36EB9FBEA}" destId="{2764734F-A5D3-4F15-9052-0C51745E8E14}" srcOrd="0" destOrd="0" presId="urn:microsoft.com/office/officeart/2005/8/layout/orgChart1"/>
    <dgm:cxn modelId="{12911131-CC2E-440F-A475-5A45C8332B27}" type="presParOf" srcId="{2764734F-A5D3-4F15-9052-0C51745E8E14}" destId="{28F305A4-3CFA-4DB3-9226-B3F6021E119E}" srcOrd="0" destOrd="0" presId="urn:microsoft.com/office/officeart/2005/8/layout/orgChart1"/>
    <dgm:cxn modelId="{373F628E-2156-46EF-9EE9-8F117037C617}" type="presParOf" srcId="{2764734F-A5D3-4F15-9052-0C51745E8E14}" destId="{7ABC30BC-AA74-4BA2-B25D-E3526DACBC19}" srcOrd="1" destOrd="0" presId="urn:microsoft.com/office/officeart/2005/8/layout/orgChart1"/>
    <dgm:cxn modelId="{85739540-B665-4D61-964F-226D5EA8B8A9}" type="presParOf" srcId="{80862AC9-68E7-47C0-B61C-46C36EB9FBEA}" destId="{0A081BDC-BD57-4AAB-86F3-BB9AC5EBA470}" srcOrd="1" destOrd="0" presId="urn:microsoft.com/office/officeart/2005/8/layout/orgChart1"/>
    <dgm:cxn modelId="{4FEB0F2A-BBFA-4570-9B2C-F069F1508AF4}" type="presParOf" srcId="{80862AC9-68E7-47C0-B61C-46C36EB9FBEA}" destId="{7F33FFD1-F366-4E85-A732-37A6312A459D}" srcOrd="2" destOrd="0" presId="urn:microsoft.com/office/officeart/2005/8/layout/orgChart1"/>
    <dgm:cxn modelId="{4EB22A66-AF85-4743-AB27-4117090D20D4}" type="presParOf" srcId="{0C9E8248-DCF0-4802-B664-43133086EA14}" destId="{953CB0C6-EE85-4F91-B2F2-AE228833A05C}" srcOrd="6" destOrd="0" presId="urn:microsoft.com/office/officeart/2005/8/layout/orgChart1"/>
    <dgm:cxn modelId="{EEBC05BB-1621-4CC2-818C-A96D67748525}" type="presParOf" srcId="{0C9E8248-DCF0-4802-B664-43133086EA14}" destId="{514FAFFC-BE15-4FB7-B247-0DFEA50C983D}" srcOrd="7" destOrd="0" presId="urn:microsoft.com/office/officeart/2005/8/layout/orgChart1"/>
    <dgm:cxn modelId="{D100E39B-432E-4EEC-A787-E96126AA3BD4}" type="presParOf" srcId="{514FAFFC-BE15-4FB7-B247-0DFEA50C983D}" destId="{56F4ACB9-C8AF-401A-8BF1-717037ACCAB7}" srcOrd="0" destOrd="0" presId="urn:microsoft.com/office/officeart/2005/8/layout/orgChart1"/>
    <dgm:cxn modelId="{E2390572-24CB-409E-9EF2-2D7977D5A9F4}" type="presParOf" srcId="{56F4ACB9-C8AF-401A-8BF1-717037ACCAB7}" destId="{50307FAB-591E-466F-BBBB-1FEF91F97BBE}" srcOrd="0" destOrd="0" presId="urn:microsoft.com/office/officeart/2005/8/layout/orgChart1"/>
    <dgm:cxn modelId="{0198499D-2CB7-4D32-A860-DB4DD1221261}" type="presParOf" srcId="{56F4ACB9-C8AF-401A-8BF1-717037ACCAB7}" destId="{F75F32DD-4321-4615-9093-C3445AC2AFF9}" srcOrd="1" destOrd="0" presId="urn:microsoft.com/office/officeart/2005/8/layout/orgChart1"/>
    <dgm:cxn modelId="{F9C8C234-91F3-4764-8D6E-8CBE4D982EEE}" type="presParOf" srcId="{514FAFFC-BE15-4FB7-B247-0DFEA50C983D}" destId="{E064C7BF-6BA6-456A-B182-2AEA9D92EA67}" srcOrd="1" destOrd="0" presId="urn:microsoft.com/office/officeart/2005/8/layout/orgChart1"/>
    <dgm:cxn modelId="{0E545456-A188-4CE6-8B4E-5289D7762BB8}" type="presParOf" srcId="{514FAFFC-BE15-4FB7-B247-0DFEA50C983D}" destId="{DE21AB3F-FB90-4DEE-A6F5-61F5F1D7880D}" srcOrd="2" destOrd="0" presId="urn:microsoft.com/office/officeart/2005/8/layout/orgChart1"/>
    <dgm:cxn modelId="{BD29F851-3E10-4CAD-85C0-522C10CB5DDA}" type="presParOf" srcId="{78616FFF-E1CB-4976-BA3F-9D4986C6D996}" destId="{CD64C7D9-10D9-400C-9D83-D115BC588818}" srcOrd="2" destOrd="0" presId="urn:microsoft.com/office/officeart/2005/8/layout/orgChart1"/>
    <dgm:cxn modelId="{1B9D796E-8757-465A-A6AF-71A1102FFA90}" type="presParOf" srcId="{DE9D6C45-D436-4436-9D5B-48ACCE562951}" destId="{F8D2FCEA-0C7A-46C8-BFB5-6FBCD714C51B}" srcOrd="4" destOrd="0" presId="urn:microsoft.com/office/officeart/2005/8/layout/orgChart1"/>
    <dgm:cxn modelId="{1216CCEF-A66B-452D-8BFB-9808BF90C02A}" type="presParOf" srcId="{DE9D6C45-D436-4436-9D5B-48ACCE562951}" destId="{19E8DA0B-9972-47EF-A168-AF6F75752D36}" srcOrd="5" destOrd="0" presId="urn:microsoft.com/office/officeart/2005/8/layout/orgChart1"/>
    <dgm:cxn modelId="{E372B877-E791-4489-9A06-A36908C87EAC}" type="presParOf" srcId="{19E8DA0B-9972-47EF-A168-AF6F75752D36}" destId="{19D68140-4107-4F2C-A7FD-3A139319A187}" srcOrd="0" destOrd="0" presId="urn:microsoft.com/office/officeart/2005/8/layout/orgChart1"/>
    <dgm:cxn modelId="{A1B5B14E-2A47-46E4-9225-3D57D21CE36C}" type="presParOf" srcId="{19D68140-4107-4F2C-A7FD-3A139319A187}" destId="{1A0DF9C1-8380-4429-AAB7-10C192708909}" srcOrd="0" destOrd="0" presId="urn:microsoft.com/office/officeart/2005/8/layout/orgChart1"/>
    <dgm:cxn modelId="{5D03C480-120A-4AB5-B429-FBE08DE0F40B}" type="presParOf" srcId="{19D68140-4107-4F2C-A7FD-3A139319A187}" destId="{42EC2D16-D164-4E6B-9394-1129CB44445F}" srcOrd="1" destOrd="0" presId="urn:microsoft.com/office/officeart/2005/8/layout/orgChart1"/>
    <dgm:cxn modelId="{AFACF984-9DE0-4118-8801-424E23E37054}" type="presParOf" srcId="{19E8DA0B-9972-47EF-A168-AF6F75752D36}" destId="{BF747E67-FB58-401E-A19F-F01B3E9E1445}" srcOrd="1" destOrd="0" presId="urn:microsoft.com/office/officeart/2005/8/layout/orgChart1"/>
    <dgm:cxn modelId="{93DD9D2D-4D7C-41BC-A731-9998D7523009}" type="presParOf" srcId="{BF747E67-FB58-401E-A19F-F01B3E9E1445}" destId="{5C0CD833-45C5-48E8-BACD-8D8E96D08F5C}" srcOrd="0" destOrd="0" presId="urn:microsoft.com/office/officeart/2005/8/layout/orgChart1"/>
    <dgm:cxn modelId="{2F2D1D11-7CEB-4939-87D0-AC26F4E031E9}" type="presParOf" srcId="{BF747E67-FB58-401E-A19F-F01B3E9E1445}" destId="{D2500B65-17CA-44F3-AFDC-7C95BF16C58D}" srcOrd="1" destOrd="0" presId="urn:microsoft.com/office/officeart/2005/8/layout/orgChart1"/>
    <dgm:cxn modelId="{77655321-6782-448E-B988-C25C4F02C440}" type="presParOf" srcId="{D2500B65-17CA-44F3-AFDC-7C95BF16C58D}" destId="{7E65C4D4-CD60-4B8B-BF1D-AB3578AE5007}" srcOrd="0" destOrd="0" presId="urn:microsoft.com/office/officeart/2005/8/layout/orgChart1"/>
    <dgm:cxn modelId="{21450C9D-B399-4BFF-804D-59269300564E}" type="presParOf" srcId="{7E65C4D4-CD60-4B8B-BF1D-AB3578AE5007}" destId="{DC43CF73-E1A3-49CB-800E-407889235980}" srcOrd="0" destOrd="0" presId="urn:microsoft.com/office/officeart/2005/8/layout/orgChart1"/>
    <dgm:cxn modelId="{DC0104FE-807A-4427-B44A-DB50F5747C02}" type="presParOf" srcId="{7E65C4D4-CD60-4B8B-BF1D-AB3578AE5007}" destId="{8F888B67-9380-4B57-9198-B7E576C4D1B3}" srcOrd="1" destOrd="0" presId="urn:microsoft.com/office/officeart/2005/8/layout/orgChart1"/>
    <dgm:cxn modelId="{E2B38054-D7EF-4DA9-B516-9368FD269A3E}" type="presParOf" srcId="{D2500B65-17CA-44F3-AFDC-7C95BF16C58D}" destId="{C10769C6-C274-43B8-83F2-A804FC947409}" srcOrd="1" destOrd="0" presId="urn:microsoft.com/office/officeart/2005/8/layout/orgChart1"/>
    <dgm:cxn modelId="{22B06962-000E-4500-BB07-116CDCD0C1F1}" type="presParOf" srcId="{D2500B65-17CA-44F3-AFDC-7C95BF16C58D}" destId="{116DF851-F01B-48A1-8B92-64379E7C2273}" srcOrd="2" destOrd="0" presId="urn:microsoft.com/office/officeart/2005/8/layout/orgChart1"/>
    <dgm:cxn modelId="{753CA0A6-9009-4675-96B7-8FEC2DF99A5D}" type="presParOf" srcId="{19E8DA0B-9972-47EF-A168-AF6F75752D36}" destId="{0FD35E8B-865E-47F6-94A1-D48C9C802139}" srcOrd="2" destOrd="0" presId="urn:microsoft.com/office/officeart/2005/8/layout/orgChart1"/>
    <dgm:cxn modelId="{5371FF65-6924-4F36-BAC4-2683C33F2644}" type="presParOf" srcId="{66964436-EE1A-48B2-A3E9-6F9342FB32F0}" destId="{027126E9-92E5-4283-A527-84D90F4A972F}" srcOrd="2" destOrd="0" presId="urn:microsoft.com/office/officeart/2005/8/layout/orgChart1"/>
    <dgm:cxn modelId="{6CF3BC99-20AB-41E5-874A-7A239DAA13E8}" type="presParOf" srcId="{9561F51C-68CF-426E-8AB5-046417E3CEEC}" destId="{477EE53A-63A3-4DF0-BE75-DE90EF97A47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C0CD833-45C5-48E8-BACD-8D8E96D08F5C}">
      <dsp:nvSpPr>
        <dsp:cNvPr id="0" name=""/>
        <dsp:cNvSpPr/>
      </dsp:nvSpPr>
      <dsp:spPr>
        <a:xfrm>
          <a:off x="6652059" y="1777103"/>
          <a:ext cx="146442" cy="4556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5657"/>
              </a:lnTo>
              <a:lnTo>
                <a:pt x="146442" y="455657"/>
              </a:lnTo>
            </a:path>
          </a:pathLst>
        </a:custGeom>
        <a:noFill/>
        <a:ln w="28575" cap="flat" cmpd="sng" algn="ctr">
          <a:solidFill>
            <a:srgbClr val="C00000"/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D2FCEA-0C7A-46C8-BFB5-6FBCD714C51B}">
      <dsp:nvSpPr>
        <dsp:cNvPr id="0" name=""/>
        <dsp:cNvSpPr/>
      </dsp:nvSpPr>
      <dsp:spPr>
        <a:xfrm>
          <a:off x="5407480" y="932332"/>
          <a:ext cx="1829504" cy="164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321"/>
              </a:lnTo>
              <a:lnTo>
                <a:pt x="1829504" y="83321"/>
              </a:lnTo>
              <a:lnTo>
                <a:pt x="1829504" y="164224"/>
              </a:lnTo>
            </a:path>
          </a:pathLst>
        </a:custGeom>
        <a:noFill/>
        <a:ln w="28575" cap="flat" cmpd="sng" algn="ctr">
          <a:solidFill>
            <a:srgbClr val="C00000"/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3CB0C6-EE85-4F91-B2F2-AE228833A05C}">
      <dsp:nvSpPr>
        <dsp:cNvPr id="0" name=""/>
        <dsp:cNvSpPr/>
      </dsp:nvSpPr>
      <dsp:spPr>
        <a:xfrm>
          <a:off x="4822831" y="1777103"/>
          <a:ext cx="146442" cy="26594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9487"/>
              </a:lnTo>
              <a:lnTo>
                <a:pt x="146442" y="2659487"/>
              </a:lnTo>
            </a:path>
          </a:pathLst>
        </a:custGeom>
        <a:noFill/>
        <a:ln w="28575" cap="flat" cmpd="sng" algn="ctr">
          <a:solidFill>
            <a:srgbClr val="C00000"/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F2A7F6-EEE9-456B-A821-2CF7DCCBEC9A}">
      <dsp:nvSpPr>
        <dsp:cNvPr id="0" name=""/>
        <dsp:cNvSpPr/>
      </dsp:nvSpPr>
      <dsp:spPr>
        <a:xfrm>
          <a:off x="4822831" y="1777103"/>
          <a:ext cx="146442" cy="1930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0501"/>
              </a:lnTo>
              <a:lnTo>
                <a:pt x="146442" y="1930501"/>
              </a:lnTo>
            </a:path>
          </a:pathLst>
        </a:custGeom>
        <a:noFill/>
        <a:ln w="28575" cap="flat" cmpd="sng" algn="ctr">
          <a:solidFill>
            <a:srgbClr val="C00000"/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83BACD-78DA-4F62-9085-4DA4F1DB0490}">
      <dsp:nvSpPr>
        <dsp:cNvPr id="0" name=""/>
        <dsp:cNvSpPr/>
      </dsp:nvSpPr>
      <dsp:spPr>
        <a:xfrm>
          <a:off x="4822831" y="1777103"/>
          <a:ext cx="146442" cy="11930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3079"/>
              </a:lnTo>
              <a:lnTo>
                <a:pt x="146442" y="1193079"/>
              </a:lnTo>
            </a:path>
          </a:pathLst>
        </a:custGeom>
        <a:noFill/>
        <a:ln w="28575" cap="flat" cmpd="sng" algn="ctr">
          <a:solidFill>
            <a:srgbClr val="C00000"/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891DC1-EA6E-4117-8CB9-D6149D9EF417}">
      <dsp:nvSpPr>
        <dsp:cNvPr id="0" name=""/>
        <dsp:cNvSpPr/>
      </dsp:nvSpPr>
      <dsp:spPr>
        <a:xfrm>
          <a:off x="4822831" y="1777103"/>
          <a:ext cx="146442" cy="4556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5657"/>
              </a:lnTo>
              <a:lnTo>
                <a:pt x="146442" y="455657"/>
              </a:lnTo>
            </a:path>
          </a:pathLst>
        </a:custGeom>
        <a:noFill/>
        <a:ln w="28575" cap="flat" cmpd="sng" algn="ctr">
          <a:solidFill>
            <a:srgbClr val="C00000"/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E16443-8CBB-4B2E-A3C5-3F42BC869E1A}">
      <dsp:nvSpPr>
        <dsp:cNvPr id="0" name=""/>
        <dsp:cNvSpPr/>
      </dsp:nvSpPr>
      <dsp:spPr>
        <a:xfrm>
          <a:off x="5361760" y="932332"/>
          <a:ext cx="91440" cy="1642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3321"/>
              </a:lnTo>
              <a:lnTo>
                <a:pt x="45997" y="83321"/>
              </a:lnTo>
              <a:lnTo>
                <a:pt x="45997" y="164224"/>
              </a:lnTo>
            </a:path>
          </a:pathLst>
        </a:custGeom>
        <a:noFill/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ADB07D-A284-45BF-A57E-CA6AB09485BD}">
      <dsp:nvSpPr>
        <dsp:cNvPr id="0" name=""/>
        <dsp:cNvSpPr/>
      </dsp:nvSpPr>
      <dsp:spPr>
        <a:xfrm>
          <a:off x="2931101" y="1774684"/>
          <a:ext cx="219347" cy="26618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61879"/>
              </a:lnTo>
              <a:lnTo>
                <a:pt x="219347" y="2661879"/>
              </a:lnTo>
            </a:path>
          </a:pathLst>
        </a:custGeom>
        <a:noFill/>
        <a:ln w="28575" cap="flat" cmpd="sng" algn="ctr">
          <a:solidFill>
            <a:srgbClr val="C00000"/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BAF8E-D5FA-4C00-AED8-16BD7D121BF9}">
      <dsp:nvSpPr>
        <dsp:cNvPr id="0" name=""/>
        <dsp:cNvSpPr/>
      </dsp:nvSpPr>
      <dsp:spPr>
        <a:xfrm>
          <a:off x="2931101" y="1774684"/>
          <a:ext cx="219347" cy="19244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4457"/>
              </a:lnTo>
              <a:lnTo>
                <a:pt x="219347" y="1924457"/>
              </a:lnTo>
            </a:path>
          </a:pathLst>
        </a:custGeom>
        <a:noFill/>
        <a:ln w="28575" cap="flat" cmpd="sng" algn="ctr">
          <a:solidFill>
            <a:srgbClr val="C00000"/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A54522-A337-4B5D-9DDA-8DBC1DA0B6B8}">
      <dsp:nvSpPr>
        <dsp:cNvPr id="0" name=""/>
        <dsp:cNvSpPr/>
      </dsp:nvSpPr>
      <dsp:spPr>
        <a:xfrm>
          <a:off x="2931101" y="1774684"/>
          <a:ext cx="219347" cy="11870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7035"/>
              </a:lnTo>
              <a:lnTo>
                <a:pt x="219347" y="1187035"/>
              </a:lnTo>
            </a:path>
          </a:pathLst>
        </a:custGeom>
        <a:noFill/>
        <a:ln w="28575" cap="flat" cmpd="sng" algn="ctr">
          <a:solidFill>
            <a:srgbClr val="C00000"/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324963-AC0B-4409-A004-F71FB63E46C2}">
      <dsp:nvSpPr>
        <dsp:cNvPr id="0" name=""/>
        <dsp:cNvSpPr/>
      </dsp:nvSpPr>
      <dsp:spPr>
        <a:xfrm>
          <a:off x="2931101" y="1774684"/>
          <a:ext cx="219347" cy="4496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9613"/>
              </a:lnTo>
              <a:lnTo>
                <a:pt x="219347" y="449613"/>
              </a:lnTo>
            </a:path>
          </a:pathLst>
        </a:custGeom>
        <a:noFill/>
        <a:ln w="28575" cap="flat" cmpd="sng" algn="ctr">
          <a:solidFill>
            <a:srgbClr val="C00000"/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A22552-4C2F-4FC5-B019-475E6837A3BA}">
      <dsp:nvSpPr>
        <dsp:cNvPr id="0" name=""/>
        <dsp:cNvSpPr/>
      </dsp:nvSpPr>
      <dsp:spPr>
        <a:xfrm>
          <a:off x="3516027" y="932332"/>
          <a:ext cx="1891452" cy="161804"/>
        </a:xfrm>
        <a:custGeom>
          <a:avLst/>
          <a:gdLst/>
          <a:ahLst/>
          <a:cxnLst/>
          <a:rect l="0" t="0" r="0" b="0"/>
          <a:pathLst>
            <a:path>
              <a:moveTo>
                <a:pt x="1891452" y="0"/>
              </a:moveTo>
              <a:lnTo>
                <a:pt x="1891452" y="80902"/>
              </a:lnTo>
              <a:lnTo>
                <a:pt x="0" y="80902"/>
              </a:lnTo>
              <a:lnTo>
                <a:pt x="0" y="161804"/>
              </a:lnTo>
            </a:path>
          </a:pathLst>
        </a:custGeom>
        <a:noFill/>
        <a:ln w="28575" cap="flat" cmpd="sng" algn="ctr">
          <a:solidFill>
            <a:srgbClr val="C00000"/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5A0F61-979F-4F6A-AA3C-58CE4113BCC7}">
      <dsp:nvSpPr>
        <dsp:cNvPr id="0" name=""/>
        <dsp:cNvSpPr/>
      </dsp:nvSpPr>
      <dsp:spPr>
        <a:xfrm>
          <a:off x="4624375" y="385249"/>
          <a:ext cx="783104" cy="1618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930"/>
              </a:lnTo>
              <a:lnTo>
                <a:pt x="783104" y="80930"/>
              </a:lnTo>
              <a:lnTo>
                <a:pt x="783104" y="161832"/>
              </a:lnTo>
            </a:path>
          </a:pathLst>
        </a:custGeom>
        <a:noFill/>
        <a:ln w="28575" cap="flat" cmpd="sng" algn="ctr">
          <a:solidFill>
            <a:srgbClr val="C00000"/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4E43A4-302C-4526-B0EF-CB246D78F7D7}">
      <dsp:nvSpPr>
        <dsp:cNvPr id="0" name=""/>
        <dsp:cNvSpPr/>
      </dsp:nvSpPr>
      <dsp:spPr>
        <a:xfrm>
          <a:off x="639068" y="932332"/>
          <a:ext cx="470905" cy="11770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7061"/>
              </a:lnTo>
              <a:lnTo>
                <a:pt x="470905" y="1177061"/>
              </a:lnTo>
            </a:path>
          </a:pathLst>
        </a:custGeom>
        <a:noFill/>
        <a:ln w="28575" cap="flat" cmpd="sng" algn="ctr">
          <a:solidFill>
            <a:srgbClr val="C00000"/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28DADC-E5EB-4EB5-B74D-1BF93B0DA15C}">
      <dsp:nvSpPr>
        <dsp:cNvPr id="0" name=""/>
        <dsp:cNvSpPr/>
      </dsp:nvSpPr>
      <dsp:spPr>
        <a:xfrm>
          <a:off x="639068" y="932332"/>
          <a:ext cx="470905" cy="4306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0628"/>
              </a:lnTo>
              <a:lnTo>
                <a:pt x="470905" y="430628"/>
              </a:lnTo>
            </a:path>
          </a:pathLst>
        </a:custGeom>
        <a:noFill/>
        <a:ln w="28575" cap="flat" cmpd="sng" algn="ctr">
          <a:solidFill>
            <a:srgbClr val="C00000"/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4FEE2D-7607-4D8D-B037-B77A4FB4B77A}">
      <dsp:nvSpPr>
        <dsp:cNvPr id="0" name=""/>
        <dsp:cNvSpPr/>
      </dsp:nvSpPr>
      <dsp:spPr>
        <a:xfrm>
          <a:off x="1894815" y="385249"/>
          <a:ext cx="2729559" cy="161832"/>
        </a:xfrm>
        <a:custGeom>
          <a:avLst/>
          <a:gdLst/>
          <a:ahLst/>
          <a:cxnLst/>
          <a:rect l="0" t="0" r="0" b="0"/>
          <a:pathLst>
            <a:path>
              <a:moveTo>
                <a:pt x="2729559" y="0"/>
              </a:moveTo>
              <a:lnTo>
                <a:pt x="2729559" y="80930"/>
              </a:lnTo>
              <a:lnTo>
                <a:pt x="0" y="80930"/>
              </a:lnTo>
              <a:lnTo>
                <a:pt x="0" y="161832"/>
              </a:lnTo>
            </a:path>
          </a:pathLst>
        </a:custGeom>
        <a:noFill/>
        <a:ln w="28575" cap="flat" cmpd="sng" algn="ctr">
          <a:solidFill>
            <a:srgbClr val="C00000"/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3BCF35-8469-4720-BD37-5C64C219729E}">
      <dsp:nvSpPr>
        <dsp:cNvPr id="0" name=""/>
        <dsp:cNvSpPr/>
      </dsp:nvSpPr>
      <dsp:spPr>
        <a:xfrm>
          <a:off x="3666802" y="0"/>
          <a:ext cx="1915145" cy="38524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Fault Tolerance</a:t>
          </a:r>
          <a:endParaRPr lang="en-US" sz="1800" kern="1200" dirty="0"/>
        </a:p>
      </dsp:txBody>
      <dsp:txXfrm>
        <a:off x="3666802" y="0"/>
        <a:ext cx="1915145" cy="385249"/>
      </dsp:txXfrm>
    </dsp:sp>
    <dsp:sp modelId="{C339A8F1-184F-43D0-B5E6-DF8EEAC0375C}">
      <dsp:nvSpPr>
        <dsp:cNvPr id="0" name=""/>
        <dsp:cNvSpPr/>
      </dsp:nvSpPr>
      <dsp:spPr>
        <a:xfrm>
          <a:off x="325131" y="547082"/>
          <a:ext cx="3139369" cy="38524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Fail Stop Fault Tolerance</a:t>
          </a:r>
          <a:endParaRPr lang="en-US" sz="1800" kern="1200" dirty="0"/>
        </a:p>
      </dsp:txBody>
      <dsp:txXfrm>
        <a:off x="325131" y="547082"/>
        <a:ext cx="3139369" cy="385249"/>
      </dsp:txXfrm>
    </dsp:sp>
    <dsp:sp modelId="{C03E7E58-7514-4B6C-B1EB-E818F65BE76E}">
      <dsp:nvSpPr>
        <dsp:cNvPr id="0" name=""/>
        <dsp:cNvSpPr/>
      </dsp:nvSpPr>
      <dsp:spPr>
        <a:xfrm>
          <a:off x="1109973" y="1094136"/>
          <a:ext cx="1513091" cy="53764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Paxos</a:t>
          </a:r>
          <a:r>
            <a:rPr lang="en-US" sz="1800" kern="1200" dirty="0" smtClean="0"/>
            <a:t/>
          </a:r>
          <a:br>
            <a:rPr lang="en-US" sz="1800" kern="1200" dirty="0" smtClean="0"/>
          </a:br>
          <a:r>
            <a:rPr lang="en-US" sz="1800" kern="1200" dirty="0" smtClean="0"/>
            <a:t>1989 (TR)</a:t>
          </a:r>
          <a:endParaRPr lang="en-US" sz="1800" kern="1200" dirty="0"/>
        </a:p>
      </dsp:txBody>
      <dsp:txXfrm>
        <a:off x="1109973" y="1094136"/>
        <a:ext cx="1513091" cy="537646"/>
      </dsp:txXfrm>
    </dsp:sp>
    <dsp:sp modelId="{E129199C-23BE-41AA-8AB5-059AA96373C1}">
      <dsp:nvSpPr>
        <dsp:cNvPr id="0" name=""/>
        <dsp:cNvSpPr/>
      </dsp:nvSpPr>
      <dsp:spPr>
        <a:xfrm>
          <a:off x="1109973" y="1793588"/>
          <a:ext cx="1513091" cy="63160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VS Replication</a:t>
          </a:r>
          <a:br>
            <a:rPr lang="en-US" sz="1800" kern="1200" dirty="0" smtClean="0"/>
          </a:br>
          <a:r>
            <a:rPr lang="en-US" sz="1800" kern="1200" dirty="0" smtClean="0"/>
            <a:t>PODC 1988</a:t>
          </a:r>
        </a:p>
      </dsp:txBody>
      <dsp:txXfrm>
        <a:off x="1109973" y="1793588"/>
        <a:ext cx="1513091" cy="631609"/>
      </dsp:txXfrm>
    </dsp:sp>
    <dsp:sp modelId="{142F770D-7568-463C-B30E-A4BB0FBA217E}">
      <dsp:nvSpPr>
        <dsp:cNvPr id="0" name=""/>
        <dsp:cNvSpPr/>
      </dsp:nvSpPr>
      <dsp:spPr>
        <a:xfrm>
          <a:off x="3816973" y="547082"/>
          <a:ext cx="3181014" cy="38524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Byzantine Fault Tolerance</a:t>
          </a:r>
          <a:endParaRPr lang="en-US" sz="1800" kern="1200" dirty="0"/>
        </a:p>
      </dsp:txBody>
      <dsp:txXfrm>
        <a:off x="3816973" y="547082"/>
        <a:ext cx="3181014" cy="385249"/>
      </dsp:txXfrm>
    </dsp:sp>
    <dsp:sp modelId="{47C1A21A-B887-4C31-B9E8-6ED2CA78A419}">
      <dsp:nvSpPr>
        <dsp:cNvPr id="0" name=""/>
        <dsp:cNvSpPr/>
      </dsp:nvSpPr>
      <dsp:spPr>
        <a:xfrm>
          <a:off x="2784869" y="1094136"/>
          <a:ext cx="1462315" cy="6805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Byzantine Agreement</a:t>
          </a:r>
          <a:endParaRPr lang="en-US" sz="1800" kern="1200" dirty="0"/>
        </a:p>
      </dsp:txBody>
      <dsp:txXfrm>
        <a:off x="2784869" y="1094136"/>
        <a:ext cx="1462315" cy="680547"/>
      </dsp:txXfrm>
    </dsp:sp>
    <dsp:sp modelId="{AA365DCA-52CF-4390-8CD5-42194C1EC950}">
      <dsp:nvSpPr>
        <dsp:cNvPr id="0" name=""/>
        <dsp:cNvSpPr/>
      </dsp:nvSpPr>
      <dsp:spPr>
        <a:xfrm>
          <a:off x="3150448" y="1936489"/>
          <a:ext cx="1553003" cy="5756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Rampart</a:t>
          </a:r>
          <a:br>
            <a:rPr lang="en-US" sz="1800" kern="1200" dirty="0" smtClean="0"/>
          </a:br>
          <a:r>
            <a:rPr lang="en-US" sz="1800" kern="1200" dirty="0" smtClean="0"/>
            <a:t>TPDS 1995</a:t>
          </a:r>
          <a:endParaRPr lang="en-US" sz="1800" kern="1200" dirty="0"/>
        </a:p>
      </dsp:txBody>
      <dsp:txXfrm>
        <a:off x="3150448" y="1936489"/>
        <a:ext cx="1553003" cy="575617"/>
      </dsp:txXfrm>
    </dsp:sp>
    <dsp:sp modelId="{898FF5D5-5698-4852-9328-29CEE88B83A7}">
      <dsp:nvSpPr>
        <dsp:cNvPr id="0" name=""/>
        <dsp:cNvSpPr/>
      </dsp:nvSpPr>
      <dsp:spPr>
        <a:xfrm>
          <a:off x="3150448" y="2673911"/>
          <a:ext cx="1553003" cy="5756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SecureRing</a:t>
          </a:r>
          <a:r>
            <a:rPr lang="en-US" sz="1800" kern="1200" dirty="0" smtClean="0"/>
            <a:t/>
          </a:r>
          <a:br>
            <a:rPr lang="en-US" sz="1800" kern="1200" dirty="0" smtClean="0"/>
          </a:br>
          <a:r>
            <a:rPr lang="en-US" sz="1800" kern="1200" dirty="0" smtClean="0"/>
            <a:t>HICSS 1998</a:t>
          </a:r>
          <a:endParaRPr lang="en-US" sz="1800" kern="1200" dirty="0"/>
        </a:p>
      </dsp:txBody>
      <dsp:txXfrm>
        <a:off x="3150448" y="2673911"/>
        <a:ext cx="1553003" cy="575617"/>
      </dsp:txXfrm>
    </dsp:sp>
    <dsp:sp modelId="{7592F23E-E838-4664-A774-D48816881D01}">
      <dsp:nvSpPr>
        <dsp:cNvPr id="0" name=""/>
        <dsp:cNvSpPr/>
      </dsp:nvSpPr>
      <dsp:spPr>
        <a:xfrm>
          <a:off x="3150448" y="3411333"/>
          <a:ext cx="1553003" cy="575617"/>
        </a:xfrm>
        <a:prstGeom prst="rect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PBFT </a:t>
          </a:r>
          <a:br>
            <a:rPr lang="en-US" sz="1800" kern="1200" dirty="0" smtClean="0"/>
          </a:br>
          <a:r>
            <a:rPr lang="en-US" sz="1800" kern="1200" dirty="0" smtClean="0"/>
            <a:t>OSDI ‘99</a:t>
          </a:r>
        </a:p>
      </dsp:txBody>
      <dsp:txXfrm>
        <a:off x="3150448" y="3411333"/>
        <a:ext cx="1553003" cy="575617"/>
      </dsp:txXfrm>
    </dsp:sp>
    <dsp:sp modelId="{5E30AC1A-B568-49D6-A616-755AA439DB2F}">
      <dsp:nvSpPr>
        <dsp:cNvPr id="0" name=""/>
        <dsp:cNvSpPr/>
      </dsp:nvSpPr>
      <dsp:spPr>
        <a:xfrm>
          <a:off x="3150448" y="4148755"/>
          <a:ext cx="1553003" cy="5756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BASE</a:t>
          </a:r>
          <a:br>
            <a:rPr lang="en-US" sz="1800" kern="1200" dirty="0" smtClean="0"/>
          </a:br>
          <a:r>
            <a:rPr lang="en-US" sz="1800" kern="1200" dirty="0" smtClean="0"/>
            <a:t>TOCS ‘03</a:t>
          </a:r>
          <a:endParaRPr lang="en-US" sz="1800" kern="1200" dirty="0"/>
        </a:p>
      </dsp:txBody>
      <dsp:txXfrm>
        <a:off x="3150448" y="4148755"/>
        <a:ext cx="1553003" cy="575617"/>
      </dsp:txXfrm>
    </dsp:sp>
    <dsp:sp modelId="{2C86F125-6795-4E3F-BB49-31414C1F4F1E}">
      <dsp:nvSpPr>
        <dsp:cNvPr id="0" name=""/>
        <dsp:cNvSpPr/>
      </dsp:nvSpPr>
      <dsp:spPr>
        <a:xfrm>
          <a:off x="4676600" y="1096556"/>
          <a:ext cx="1462315" cy="6805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Byzantine Quorums</a:t>
          </a:r>
          <a:endParaRPr lang="en-US" sz="1800" kern="1200" dirty="0"/>
        </a:p>
      </dsp:txBody>
      <dsp:txXfrm>
        <a:off x="4676600" y="1096556"/>
        <a:ext cx="1462315" cy="680547"/>
      </dsp:txXfrm>
    </dsp:sp>
    <dsp:sp modelId="{B9AABE48-58E0-434A-9F3E-D14555AE7851}">
      <dsp:nvSpPr>
        <dsp:cNvPr id="0" name=""/>
        <dsp:cNvSpPr/>
      </dsp:nvSpPr>
      <dsp:spPr>
        <a:xfrm>
          <a:off x="4969274" y="1944953"/>
          <a:ext cx="1553003" cy="5756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Malkhi</a:t>
          </a:r>
          <a:r>
            <a:rPr lang="en-US" sz="1800" kern="1200" dirty="0" smtClean="0"/>
            <a:t>-Reiter</a:t>
          </a:r>
          <a:br>
            <a:rPr lang="en-US" sz="1800" kern="1200" dirty="0" smtClean="0"/>
          </a:br>
          <a:r>
            <a:rPr lang="en-US" sz="1800" kern="1200" dirty="0" smtClean="0"/>
            <a:t>JDC 1998</a:t>
          </a:r>
        </a:p>
      </dsp:txBody>
      <dsp:txXfrm>
        <a:off x="4969274" y="1944953"/>
        <a:ext cx="1553003" cy="575617"/>
      </dsp:txXfrm>
    </dsp:sp>
    <dsp:sp modelId="{619F3303-5413-4403-8F2B-67B07D2A2600}">
      <dsp:nvSpPr>
        <dsp:cNvPr id="0" name=""/>
        <dsp:cNvSpPr/>
      </dsp:nvSpPr>
      <dsp:spPr>
        <a:xfrm>
          <a:off x="4969274" y="2682375"/>
          <a:ext cx="1553003" cy="5756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Phalanx</a:t>
          </a:r>
          <a:br>
            <a:rPr lang="en-US" sz="1800" kern="1200" dirty="0" smtClean="0"/>
          </a:br>
          <a:r>
            <a:rPr lang="en-US" sz="1800" kern="1200" dirty="0" smtClean="0"/>
            <a:t>SRDS 1998</a:t>
          </a:r>
          <a:endParaRPr lang="en-US" sz="1800" kern="1200" dirty="0"/>
        </a:p>
      </dsp:txBody>
      <dsp:txXfrm>
        <a:off x="4969274" y="2682375"/>
        <a:ext cx="1553003" cy="575617"/>
      </dsp:txXfrm>
    </dsp:sp>
    <dsp:sp modelId="{28F305A4-3CFA-4DB3-9226-B3F6021E119E}">
      <dsp:nvSpPr>
        <dsp:cNvPr id="0" name=""/>
        <dsp:cNvSpPr/>
      </dsp:nvSpPr>
      <dsp:spPr>
        <a:xfrm>
          <a:off x="4969274" y="3419797"/>
          <a:ext cx="1553003" cy="5756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Fleet</a:t>
          </a:r>
          <a:br>
            <a:rPr lang="en-US" sz="1800" kern="1200" dirty="0" smtClean="0"/>
          </a:br>
          <a:r>
            <a:rPr lang="en-US" sz="1800" kern="1200" dirty="0" err="1" smtClean="0"/>
            <a:t>ToKDI</a:t>
          </a:r>
          <a:r>
            <a:rPr lang="en-US" sz="1800" kern="1200" dirty="0" smtClean="0"/>
            <a:t> ‘00</a:t>
          </a:r>
          <a:endParaRPr lang="en-US" sz="1800" kern="1200" dirty="0"/>
        </a:p>
      </dsp:txBody>
      <dsp:txXfrm>
        <a:off x="4969274" y="3419797"/>
        <a:ext cx="1553003" cy="575617"/>
      </dsp:txXfrm>
    </dsp:sp>
    <dsp:sp modelId="{50307FAB-591E-466F-BBBB-1FEF91F97BBE}">
      <dsp:nvSpPr>
        <dsp:cNvPr id="0" name=""/>
        <dsp:cNvSpPr/>
      </dsp:nvSpPr>
      <dsp:spPr>
        <a:xfrm>
          <a:off x="4969274" y="4148782"/>
          <a:ext cx="1553003" cy="5756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Q/U</a:t>
          </a:r>
          <a:br>
            <a:rPr lang="en-US" sz="1800" kern="1200" dirty="0" smtClean="0"/>
          </a:br>
          <a:r>
            <a:rPr lang="en-US" sz="1800" kern="1200" dirty="0" smtClean="0"/>
            <a:t>SOSP ‘05</a:t>
          </a:r>
          <a:endParaRPr lang="en-US" sz="1800" kern="1200" dirty="0"/>
        </a:p>
      </dsp:txBody>
      <dsp:txXfrm>
        <a:off x="4969274" y="4148782"/>
        <a:ext cx="1553003" cy="575617"/>
      </dsp:txXfrm>
    </dsp:sp>
    <dsp:sp modelId="{1A0DF9C1-8380-4429-AAB7-10C192708909}">
      <dsp:nvSpPr>
        <dsp:cNvPr id="0" name=""/>
        <dsp:cNvSpPr/>
      </dsp:nvSpPr>
      <dsp:spPr>
        <a:xfrm>
          <a:off x="6505827" y="1096556"/>
          <a:ext cx="1462315" cy="6805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Hybrid Quorum</a:t>
          </a:r>
        </a:p>
      </dsp:txBody>
      <dsp:txXfrm>
        <a:off x="6505827" y="1096556"/>
        <a:ext cx="1462315" cy="680547"/>
      </dsp:txXfrm>
    </dsp:sp>
    <dsp:sp modelId="{DC43CF73-E1A3-49CB-800E-407889235980}">
      <dsp:nvSpPr>
        <dsp:cNvPr id="0" name=""/>
        <dsp:cNvSpPr/>
      </dsp:nvSpPr>
      <dsp:spPr>
        <a:xfrm>
          <a:off x="6798501" y="1944953"/>
          <a:ext cx="1553003" cy="5756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HQ Replication OSDI ‘06</a:t>
          </a:r>
        </a:p>
      </dsp:txBody>
      <dsp:txXfrm>
        <a:off x="6798501" y="1944953"/>
        <a:ext cx="1553003" cy="5756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2F895-E781-4EEF-AFE8-404165186DF0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CE082-50B4-4940-9EF0-146CC713385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23517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https://zhuanlan.zhihu.com/p/35847127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对于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raft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算法，共识过程就是：只要老大还没挂，老大说什么，我们（团队普通成员）就做什么，坚决执行。那什么时候重新老大呢？只有当老大挂了才重选老大，不然生是老大的人，死是老大的鬼。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对于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pbft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算法，共识过程就是：老大向我发送命令时，当我认为老大的命令是有问题时，我会拒绝执行。就算我认为老大的命令是对的，我还会问下团队的其它成员老大的命令是否是对的，只有大多数人 （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2f+1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 都认为老大的命令是对的时候，我才会去执行命令。那什么时候重选老大呢？老大挂了当然要重选，如果大多数人都认为老大不称职或者有问题时，我们也会重新选择老大。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CE082-50B4-4940-9EF0-146CC713385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24271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CE082-50B4-4940-9EF0-146CC713385E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Although they have some data on view change</a:t>
            </a:r>
            <a:r>
              <a:rPr lang="en-US" baseline="0" dirty="0" smtClean="0"/>
              <a:t> time – that’s artificial view change!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CE082-50B4-4940-9EF0-146CC713385E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CE082-50B4-4940-9EF0-146CC713385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24271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CE082-50B4-4940-9EF0-146CC713385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24271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CE082-50B4-4940-9EF0-146CC713385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24271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当主节点挂了（超时无响应）或者从节点集体认为主节点是问题节点时，就会触发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ViewChange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事件，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ViewChange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完成后，视图编号将会加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CE082-50B4-4940-9EF0-146CC713385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24271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一个团队一定会有一个老大和普通成员。对于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raft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算法，共识过程就是：只要老大还没挂，老大说什么，我们（团队普通成员）就做什么，坚决执行。那什么时候重新老大呢？只有当老大挂了才重选老大，不然生是老大的人，死是老大的鬼。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对于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pbft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算法，共识过程就是：老大向我发送命令时，当我认为老大的命令是有问题时，我会拒绝执行。就算我认为老大的命令是对的，我还会问下团队的其它成员老大的命令是否是对的，只有大多数人 （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2f+1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 都认为老大的命令是对的时候，我才会去执行命令。那什么时候重选老大呢？老大挂了当然要重选，如果大多数人都认为老大不称职或者有问题时，我们也会重新选择老大。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CE082-50B4-4940-9EF0-146CC713385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24271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You’ve read about</a:t>
            </a:r>
            <a:r>
              <a:rPr lang="en-US" baseline="0" dirty="0" smtClean="0"/>
              <a:t> failures earlier in the course, but today is about different kind of failures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CE082-50B4-4940-9EF0-146CC713385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24271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CE082-50B4-4940-9EF0-146CC713385E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Operations are deterministic</a:t>
            </a:r>
          </a:p>
          <a:p>
            <a:pPr lvl="1"/>
            <a:r>
              <a:rPr lang="en-US" dirty="0" smtClean="0"/>
              <a:t>Replicas start in the same state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CE082-50B4-4940-9EF0-146CC713385E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B8EB-6F71-41DB-874D-72CB402EB80D}" type="datetime1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8A41-6CF3-47A5-89C3-C578660BC8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17A9-BBBC-4DCA-9B10-75E6C6C864C0}" type="datetime1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8A41-6CF3-47A5-89C3-C578660BC8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EA12-A1F3-4DB7-951F-22A4FBD5F0C2}" type="datetime1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8A41-6CF3-47A5-89C3-C578660BC8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CD60-A392-47EF-849C-C05A327F0235}" type="datetime1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8A41-6CF3-47A5-89C3-C578660BC8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C234-AB8C-4582-9F86-EC0D2ABD4809}" type="datetime1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8A41-6CF3-47A5-89C3-C578660BC8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329A-D904-4A4B-931B-F0E226C43635}" type="datetime1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8A41-6CF3-47A5-89C3-C578660BC8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2DC4-BC44-45C6-B2CE-B5AE9F933503}" type="datetime1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8A41-6CF3-47A5-89C3-C578660BC8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B00B-6838-48BE-AC24-2F8A9028B921}" type="datetime1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8A41-6CF3-47A5-89C3-C578660BC8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F80D-20A8-4C53-AD00-388B2CE45990}" type="datetime1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8A41-6CF3-47A5-89C3-C578660BC8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54023-8682-4C0B-AD8A-D6C1B17587FA}" type="datetime1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8A41-6CF3-47A5-89C3-C578660BC8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999-9C2B-4767-BC4E-C3E136846612}" type="datetime1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8A41-6CF3-47A5-89C3-C578660BC8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25749-BFC4-4320-BE59-26454BE3F59B}" type="datetime1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A8A41-6CF3-47A5-89C3-C578660BC8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https://pic1.zhimg.com/80/v2-1b29af254f0cc338876f232e32415878_1440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3109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Byzantine Generals Problem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All loyal generals decide upon the same plan</a:t>
            </a:r>
          </a:p>
          <a:p>
            <a:r>
              <a:rPr lang="en-US" dirty="0" smtClean="0"/>
              <a:t>A small number of traitors can’t cause the loyal generals to adopt a bad plan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8A41-6CF3-47A5-89C3-C578660BC8A9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524000"/>
            <a:ext cx="5337892" cy="2871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81000" y="6096000"/>
            <a:ext cx="8458200" cy="52322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Solvable if more than two-third of the generals are loyal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828800" y="1676400"/>
            <a:ext cx="5715000" cy="2895600"/>
            <a:chOff x="1828800" y="1676400"/>
            <a:chExt cx="5715000" cy="2895600"/>
          </a:xfrm>
        </p:grpSpPr>
        <p:sp>
          <p:nvSpPr>
            <p:cNvPr id="7" name="Oval 6"/>
            <p:cNvSpPr/>
            <p:nvPr/>
          </p:nvSpPr>
          <p:spPr>
            <a:xfrm>
              <a:off x="1828800" y="1676400"/>
              <a:ext cx="1524000" cy="1447800"/>
            </a:xfrm>
            <a:prstGeom prst="ellipse">
              <a:avLst/>
            </a:prstGeom>
            <a:noFill/>
            <a:ln w="5080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886200" y="3124200"/>
              <a:ext cx="1524000" cy="1447800"/>
            </a:xfrm>
            <a:prstGeom prst="ellipse">
              <a:avLst/>
            </a:prstGeom>
            <a:noFill/>
            <a:ln w="5080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410200" y="3124200"/>
              <a:ext cx="1524000" cy="1447800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019800" y="1752600"/>
              <a:ext cx="1524000" cy="1447800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286000" y="3124200"/>
              <a:ext cx="1524000" cy="1447800"/>
            </a:xfrm>
            <a:prstGeom prst="ellipse">
              <a:avLst/>
            </a:prstGeom>
            <a:noFill/>
            <a:ln w="5080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62000" y="2209800"/>
            <a:ext cx="1295400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Attack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19200" y="3657600"/>
            <a:ext cx="1295400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Retreat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38600" y="2895600"/>
            <a:ext cx="1295400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Attack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86600" y="2209800"/>
            <a:ext cx="1752600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Attack/Retreat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77000" y="3810000"/>
            <a:ext cx="1752600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Attack/Retreat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F81BD"/>
                </a:solidFill>
              </a:rPr>
              <a:t>Practical Byzantine Fault Tolerance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Before PBFT: BFT was considered too impractical in practice </a:t>
            </a:r>
          </a:p>
          <a:p>
            <a:r>
              <a:rPr lang="en-US" dirty="0" smtClean="0"/>
              <a:t>Practical replication algorithm</a:t>
            </a:r>
          </a:p>
          <a:p>
            <a:pPr lvl="1"/>
            <a:r>
              <a:rPr lang="en-US" dirty="0" smtClean="0"/>
              <a:t>Weak assumption (BFT, asynchronous)</a:t>
            </a:r>
          </a:p>
          <a:p>
            <a:pPr lvl="1"/>
            <a:r>
              <a:rPr lang="en-US" dirty="0" smtClean="0"/>
              <a:t>Good performance</a:t>
            </a:r>
          </a:p>
          <a:p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BFT: A generic replication toolkit</a:t>
            </a:r>
          </a:p>
          <a:p>
            <a:pPr lvl="1"/>
            <a:r>
              <a:rPr lang="en-US" dirty="0" smtClean="0"/>
              <a:t>BFS: A replicated file system</a:t>
            </a:r>
          </a:p>
          <a:p>
            <a:r>
              <a:rPr lang="en-US" dirty="0" smtClean="0"/>
              <a:t>Performance evaluation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>
                <a:solidFill>
                  <a:srgbClr val="00B050"/>
                </a:solidFill>
              </a:rPr>
              <a:t>Byzantine Fault Tolerance in Asynchronous Environment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8A41-6CF3-47A5-89C3-C578660BC8A9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F81BD"/>
                </a:solidFill>
              </a:rPr>
              <a:t>Challenges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8A41-6CF3-47A5-89C3-C578660BC8A9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066800" y="1447800"/>
            <a:ext cx="7252855" cy="4648200"/>
            <a:chOff x="1066800" y="1447800"/>
            <a:chExt cx="7252855" cy="4648200"/>
          </a:xfrm>
        </p:grpSpPr>
        <p:sp>
          <p:nvSpPr>
            <p:cNvPr id="53" name="Rounded Rectangle 52"/>
            <p:cNvSpPr/>
            <p:nvPr/>
          </p:nvSpPr>
          <p:spPr>
            <a:xfrm>
              <a:off x="1066800" y="4191000"/>
              <a:ext cx="7086600" cy="1905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Picture 2" descr="C:\Users\Imranul Hoque\AppData\Local\Microsoft\Windows\Temporary Internet Files\Content.IE5\OCJMZFJR\MCj0435242000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05600" y="4572000"/>
              <a:ext cx="762000" cy="1507671"/>
            </a:xfrm>
            <a:prstGeom prst="rect">
              <a:avLst/>
            </a:prstGeom>
            <a:noFill/>
          </p:spPr>
        </p:pic>
        <p:pic>
          <p:nvPicPr>
            <p:cNvPr id="48" name="Picture 2" descr="C:\Users\Imranul Hoque\AppData\Local\Microsoft\Windows\Temporary Internet Files\Content.IE5\OCJMZFJR\MCj0435242000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105400" y="4572000"/>
              <a:ext cx="762000" cy="1507671"/>
            </a:xfrm>
            <a:prstGeom prst="rect">
              <a:avLst/>
            </a:prstGeom>
            <a:noFill/>
          </p:spPr>
        </p:pic>
        <p:pic>
          <p:nvPicPr>
            <p:cNvPr id="49" name="Picture 2" descr="C:\Users\Imranul Hoque\AppData\Local\Microsoft\Windows\Temporary Internet Files\Content.IE5\OCJMZFJR\MCj0435242000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05200" y="4572000"/>
              <a:ext cx="762000" cy="1507671"/>
            </a:xfrm>
            <a:prstGeom prst="rect">
              <a:avLst/>
            </a:prstGeom>
            <a:noFill/>
          </p:spPr>
        </p:pic>
        <p:pic>
          <p:nvPicPr>
            <p:cNvPr id="50" name="Picture 2" descr="C:\Users\Imranul Hoque\AppData\Local\Microsoft\Windows\Temporary Internet Files\Content.IE5\OCJMZFJR\MCj0435242000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52600" y="4588329"/>
              <a:ext cx="762000" cy="1507671"/>
            </a:xfrm>
            <a:prstGeom prst="rect">
              <a:avLst/>
            </a:prstGeom>
            <a:noFill/>
          </p:spPr>
        </p:pic>
        <p:pic>
          <p:nvPicPr>
            <p:cNvPr id="54" name="Picture 3" descr="C:\Users\Imranul Hoque\AppData\Local\Microsoft\Windows\Temporary Internet Files\Content.IE5\8YHRZGRK\MCj0424194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24600" y="1447800"/>
              <a:ext cx="709613" cy="943602"/>
            </a:xfrm>
            <a:prstGeom prst="rect">
              <a:avLst/>
            </a:prstGeom>
            <a:noFill/>
          </p:spPr>
        </p:pic>
        <p:cxnSp>
          <p:nvCxnSpPr>
            <p:cNvPr id="57" name="Straight Arrow Connector 56"/>
            <p:cNvCxnSpPr>
              <a:stCxn id="54" idx="2"/>
              <a:endCxn id="53" idx="0"/>
            </p:cNvCxnSpPr>
            <p:nvPr/>
          </p:nvCxnSpPr>
          <p:spPr>
            <a:xfrm rot="5400000">
              <a:off x="4744955" y="2256548"/>
              <a:ext cx="1799598" cy="2069307"/>
            </a:xfrm>
            <a:prstGeom prst="straightConnector1">
              <a:avLst/>
            </a:prstGeom>
            <a:ln w="28575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2" name="Picture 3" descr="C:\Users\Imranul Hoque\AppData\Local\Microsoft\Windows\Temporary Internet Files\Content.IE5\8YHRZGRK\MCj0424194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09787" y="1447800"/>
              <a:ext cx="709613" cy="943602"/>
            </a:xfrm>
            <a:prstGeom prst="rect">
              <a:avLst/>
            </a:prstGeom>
            <a:noFill/>
          </p:spPr>
        </p:pic>
        <p:cxnSp>
          <p:nvCxnSpPr>
            <p:cNvPr id="83" name="Straight Arrow Connector 82"/>
            <p:cNvCxnSpPr>
              <a:stCxn id="82" idx="2"/>
              <a:endCxn id="53" idx="0"/>
            </p:cNvCxnSpPr>
            <p:nvPr/>
          </p:nvCxnSpPr>
          <p:spPr>
            <a:xfrm rot="16200000" flipH="1">
              <a:off x="2637548" y="2218448"/>
              <a:ext cx="1799598" cy="2145506"/>
            </a:xfrm>
            <a:prstGeom prst="straightConnector1">
              <a:avLst/>
            </a:prstGeom>
            <a:ln w="28575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2819400" y="1676400"/>
              <a:ext cx="1295400" cy="40011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Request A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024255" y="1676400"/>
              <a:ext cx="1295400" cy="40011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Request B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28800" y="2438400"/>
              <a:ext cx="1295400" cy="40011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Client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19800" y="2438400"/>
              <a:ext cx="1295400" cy="40011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Client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>
            <a:off x="1066800" y="4191000"/>
            <a:ext cx="7086600" cy="1905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F81BD"/>
                </a:solidFill>
              </a:rPr>
              <a:t>Challenges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8A41-6CF3-47A5-89C3-C578660BC8A9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7" name="Picture 2" descr="C:\Users\Imranul Hoque\AppData\Local\Microsoft\Windows\Temporary Internet Files\Content.IE5\OCJMZFJR\MCj0435242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4572000"/>
            <a:ext cx="762000" cy="1507671"/>
          </a:xfrm>
          <a:prstGeom prst="rect">
            <a:avLst/>
          </a:prstGeom>
          <a:noFill/>
        </p:spPr>
      </p:pic>
      <p:pic>
        <p:nvPicPr>
          <p:cNvPr id="48" name="Picture 2" descr="C:\Users\Imranul Hoque\AppData\Local\Microsoft\Windows\Temporary Internet Files\Content.IE5\OCJMZFJR\MCj0435242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4572000"/>
            <a:ext cx="762000" cy="1507671"/>
          </a:xfrm>
          <a:prstGeom prst="rect">
            <a:avLst/>
          </a:prstGeom>
          <a:noFill/>
        </p:spPr>
      </p:pic>
      <p:pic>
        <p:nvPicPr>
          <p:cNvPr id="49" name="Picture 2" descr="C:\Users\Imranul Hoque\AppData\Local\Microsoft\Windows\Temporary Internet Files\Content.IE5\OCJMZFJR\MCj0435242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4572000"/>
            <a:ext cx="762000" cy="1507671"/>
          </a:xfrm>
          <a:prstGeom prst="rect">
            <a:avLst/>
          </a:prstGeom>
          <a:noFill/>
        </p:spPr>
      </p:pic>
      <p:pic>
        <p:nvPicPr>
          <p:cNvPr id="50" name="Picture 2" descr="C:\Users\Imranul Hoque\AppData\Local\Microsoft\Windows\Temporary Internet Files\Content.IE5\OCJMZFJR\MCj0435242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4588329"/>
            <a:ext cx="762000" cy="1507671"/>
          </a:xfrm>
          <a:prstGeom prst="rect">
            <a:avLst/>
          </a:prstGeom>
          <a:noFill/>
        </p:spPr>
      </p:pic>
      <p:pic>
        <p:nvPicPr>
          <p:cNvPr id="54" name="Picture 3" descr="C:\Users\Imranul Hoque\AppData\Local\Microsoft\Windows\Temporary Internet Files\Content.IE5\8YHRZGRK\MCj0424194000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4600" y="1447800"/>
            <a:ext cx="709613" cy="943602"/>
          </a:xfrm>
          <a:prstGeom prst="rect">
            <a:avLst/>
          </a:prstGeom>
          <a:noFill/>
        </p:spPr>
      </p:pic>
      <p:cxnSp>
        <p:nvCxnSpPr>
          <p:cNvPr id="57" name="Straight Arrow Connector 56"/>
          <p:cNvCxnSpPr>
            <a:stCxn id="54" idx="2"/>
            <a:endCxn id="53" idx="0"/>
          </p:cNvCxnSpPr>
          <p:nvPr/>
        </p:nvCxnSpPr>
        <p:spPr>
          <a:xfrm rot="5400000">
            <a:off x="4744955" y="2256548"/>
            <a:ext cx="1799598" cy="2069307"/>
          </a:xfrm>
          <a:prstGeom prst="straightConnector1">
            <a:avLst/>
          </a:prstGeom>
          <a:ln w="28575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3" descr="C:\Users\Imranul Hoque\AppData\Local\Microsoft\Windows\Temporary Internet Files\Content.IE5\8YHRZGRK\MCj0424194000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09787" y="1447800"/>
            <a:ext cx="709613" cy="943602"/>
          </a:xfrm>
          <a:prstGeom prst="rect">
            <a:avLst/>
          </a:prstGeom>
          <a:noFill/>
        </p:spPr>
      </p:pic>
      <p:cxnSp>
        <p:nvCxnSpPr>
          <p:cNvPr id="83" name="Straight Arrow Connector 82"/>
          <p:cNvCxnSpPr>
            <a:stCxn id="82" idx="2"/>
            <a:endCxn id="53" idx="0"/>
          </p:cNvCxnSpPr>
          <p:nvPr/>
        </p:nvCxnSpPr>
        <p:spPr>
          <a:xfrm rot="16200000" flipH="1">
            <a:off x="2637548" y="2218448"/>
            <a:ext cx="1799598" cy="2145506"/>
          </a:xfrm>
          <a:prstGeom prst="straightConnector1">
            <a:avLst/>
          </a:prstGeom>
          <a:ln w="28575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3747655" y="3657600"/>
            <a:ext cx="1676400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2: Request B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747655" y="3200400"/>
            <a:ext cx="1676400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1: Request A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28800" y="2438400"/>
            <a:ext cx="1295400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Client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19800" y="2438400"/>
            <a:ext cx="1295400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Client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F81BD"/>
                </a:solidFill>
              </a:rPr>
              <a:t>State Machine Replication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8A41-6CF3-47A5-89C3-C578660BC8A9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1066800" y="1447800"/>
            <a:ext cx="7086600" cy="4648200"/>
            <a:chOff x="1066800" y="1447800"/>
            <a:chExt cx="7086600" cy="4648200"/>
          </a:xfrm>
        </p:grpSpPr>
        <p:sp>
          <p:nvSpPr>
            <p:cNvPr id="53" name="Rounded Rectangle 52"/>
            <p:cNvSpPr/>
            <p:nvPr/>
          </p:nvSpPr>
          <p:spPr>
            <a:xfrm>
              <a:off x="1066800" y="4191000"/>
              <a:ext cx="7086600" cy="1905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Picture 2" descr="C:\Users\Imranul Hoque\AppData\Local\Microsoft\Windows\Temporary Internet Files\Content.IE5\OCJMZFJR\MCj0435242000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05600" y="4572000"/>
              <a:ext cx="762000" cy="1507671"/>
            </a:xfrm>
            <a:prstGeom prst="rect">
              <a:avLst/>
            </a:prstGeom>
            <a:noFill/>
          </p:spPr>
        </p:pic>
        <p:pic>
          <p:nvPicPr>
            <p:cNvPr id="48" name="Picture 2" descr="C:\Users\Imranul Hoque\AppData\Local\Microsoft\Windows\Temporary Internet Files\Content.IE5\OCJMZFJR\MCj0435242000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105400" y="4572000"/>
              <a:ext cx="762000" cy="1507671"/>
            </a:xfrm>
            <a:prstGeom prst="rect">
              <a:avLst/>
            </a:prstGeom>
            <a:noFill/>
          </p:spPr>
        </p:pic>
        <p:pic>
          <p:nvPicPr>
            <p:cNvPr id="49" name="Picture 2" descr="C:\Users\Imranul Hoque\AppData\Local\Microsoft\Windows\Temporary Internet Files\Content.IE5\OCJMZFJR\MCj0435242000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05200" y="4572000"/>
              <a:ext cx="762000" cy="1507671"/>
            </a:xfrm>
            <a:prstGeom prst="rect">
              <a:avLst/>
            </a:prstGeom>
            <a:noFill/>
          </p:spPr>
        </p:pic>
        <p:pic>
          <p:nvPicPr>
            <p:cNvPr id="50" name="Picture 2" descr="C:\Users\Imranul Hoque\AppData\Local\Microsoft\Windows\Temporary Internet Files\Content.IE5\OCJMZFJR\MCj0435242000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52600" y="4588329"/>
              <a:ext cx="762000" cy="1507671"/>
            </a:xfrm>
            <a:prstGeom prst="rect">
              <a:avLst/>
            </a:prstGeom>
            <a:noFill/>
          </p:spPr>
        </p:pic>
        <p:pic>
          <p:nvPicPr>
            <p:cNvPr id="54" name="Picture 3" descr="C:\Users\Imranul Hoque\AppData\Local\Microsoft\Windows\Temporary Internet Files\Content.IE5\8YHRZGRK\MCj0424194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24600" y="1447800"/>
              <a:ext cx="709613" cy="943602"/>
            </a:xfrm>
            <a:prstGeom prst="rect">
              <a:avLst/>
            </a:prstGeom>
            <a:noFill/>
          </p:spPr>
        </p:pic>
        <p:cxnSp>
          <p:nvCxnSpPr>
            <p:cNvPr id="57" name="Straight Arrow Connector 56"/>
            <p:cNvCxnSpPr>
              <a:stCxn id="54" idx="2"/>
              <a:endCxn id="53" idx="0"/>
            </p:cNvCxnSpPr>
            <p:nvPr/>
          </p:nvCxnSpPr>
          <p:spPr>
            <a:xfrm rot="5400000">
              <a:off x="4744955" y="2256548"/>
              <a:ext cx="1799598" cy="2069307"/>
            </a:xfrm>
            <a:prstGeom prst="straightConnector1">
              <a:avLst/>
            </a:prstGeom>
            <a:ln w="28575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2" name="Picture 3" descr="C:\Users\Imranul Hoque\AppData\Local\Microsoft\Windows\Temporary Internet Files\Content.IE5\8YHRZGRK\MCj0424194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09787" y="1447800"/>
              <a:ext cx="709613" cy="943602"/>
            </a:xfrm>
            <a:prstGeom prst="rect">
              <a:avLst/>
            </a:prstGeom>
            <a:noFill/>
          </p:spPr>
        </p:pic>
        <p:cxnSp>
          <p:nvCxnSpPr>
            <p:cNvPr id="83" name="Straight Arrow Connector 82"/>
            <p:cNvCxnSpPr>
              <a:stCxn id="82" idx="2"/>
              <a:endCxn id="53" idx="0"/>
            </p:cNvCxnSpPr>
            <p:nvPr/>
          </p:nvCxnSpPr>
          <p:spPr>
            <a:xfrm rot="16200000" flipH="1">
              <a:off x="2637548" y="2218448"/>
              <a:ext cx="1799598" cy="2145506"/>
            </a:xfrm>
            <a:prstGeom prst="straightConnector1">
              <a:avLst/>
            </a:prstGeom>
            <a:ln w="28575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219200" y="5410200"/>
              <a:ext cx="1524000" cy="40011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2: Request B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19200" y="4953000"/>
              <a:ext cx="1524000" cy="40011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1: Request A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985655" y="5410200"/>
              <a:ext cx="1524000" cy="40011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2: Request B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85655" y="4953000"/>
              <a:ext cx="1524000" cy="40011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1: Request A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738255" y="5410200"/>
              <a:ext cx="1524000" cy="40011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2: Request B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738255" y="4953000"/>
              <a:ext cx="1524000" cy="40011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1: Request A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490855" y="5410200"/>
              <a:ext cx="1524000" cy="40011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2: Request B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490855" y="4953000"/>
              <a:ext cx="1524000" cy="40011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1: Request A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28800" y="2438400"/>
              <a:ext cx="1295400" cy="40011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Client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019800" y="2438400"/>
              <a:ext cx="1295400" cy="40011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Client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143000" y="3562290"/>
            <a:ext cx="6934200" cy="52322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How to assign sequence number to requests?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F81BD"/>
                </a:solidFill>
              </a:rPr>
              <a:t>Primary Backup Mechanism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8A41-6CF3-47A5-89C3-C578660BC8A9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3" name="Group 35"/>
          <p:cNvGrpSpPr/>
          <p:nvPr/>
        </p:nvGrpSpPr>
        <p:grpSpPr>
          <a:xfrm>
            <a:off x="1066800" y="1447800"/>
            <a:ext cx="7086600" cy="4648200"/>
            <a:chOff x="1066800" y="1447800"/>
            <a:chExt cx="7086600" cy="4648200"/>
          </a:xfrm>
        </p:grpSpPr>
        <p:sp>
          <p:nvSpPr>
            <p:cNvPr id="53" name="Rounded Rectangle 52"/>
            <p:cNvSpPr/>
            <p:nvPr/>
          </p:nvSpPr>
          <p:spPr>
            <a:xfrm>
              <a:off x="1066800" y="4191000"/>
              <a:ext cx="7086600" cy="1905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Picture 2" descr="C:\Users\Imranul Hoque\AppData\Local\Microsoft\Windows\Temporary Internet Files\Content.IE5\OCJMZFJR\MCj0435242000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05600" y="4572000"/>
              <a:ext cx="762000" cy="1507671"/>
            </a:xfrm>
            <a:prstGeom prst="rect">
              <a:avLst/>
            </a:prstGeom>
            <a:noFill/>
          </p:spPr>
        </p:pic>
        <p:pic>
          <p:nvPicPr>
            <p:cNvPr id="48" name="Picture 2" descr="C:\Users\Imranul Hoque\AppData\Local\Microsoft\Windows\Temporary Internet Files\Content.IE5\OCJMZFJR\MCj0435242000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105400" y="4572000"/>
              <a:ext cx="762000" cy="1507671"/>
            </a:xfrm>
            <a:prstGeom prst="rect">
              <a:avLst/>
            </a:prstGeom>
            <a:noFill/>
          </p:spPr>
        </p:pic>
        <p:pic>
          <p:nvPicPr>
            <p:cNvPr id="49" name="Picture 2" descr="C:\Users\Imranul Hoque\AppData\Local\Microsoft\Windows\Temporary Internet Files\Content.IE5\OCJMZFJR\MCj0435242000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05200" y="4572000"/>
              <a:ext cx="762000" cy="1507671"/>
            </a:xfrm>
            <a:prstGeom prst="rect">
              <a:avLst/>
            </a:prstGeom>
            <a:noFill/>
          </p:spPr>
        </p:pic>
        <p:pic>
          <p:nvPicPr>
            <p:cNvPr id="50" name="Picture 2" descr="C:\Users\Imranul Hoque\AppData\Local\Microsoft\Windows\Temporary Internet Files\Content.IE5\OCJMZFJR\MCj0435242000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52600" y="4588329"/>
              <a:ext cx="762000" cy="1507671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pic>
        <p:pic>
          <p:nvPicPr>
            <p:cNvPr id="54" name="Picture 3" descr="C:\Users\Imranul Hoque\AppData\Local\Microsoft\Windows\Temporary Internet Files\Content.IE5\8YHRZGRK\MCj0424194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24600" y="1447800"/>
              <a:ext cx="709613" cy="943602"/>
            </a:xfrm>
            <a:prstGeom prst="rect">
              <a:avLst/>
            </a:prstGeom>
            <a:noFill/>
          </p:spPr>
        </p:pic>
        <p:cxnSp>
          <p:nvCxnSpPr>
            <p:cNvPr id="57" name="Straight Arrow Connector 56"/>
            <p:cNvCxnSpPr>
              <a:stCxn id="54" idx="2"/>
              <a:endCxn id="50" idx="0"/>
            </p:cNvCxnSpPr>
            <p:nvPr/>
          </p:nvCxnSpPr>
          <p:spPr>
            <a:xfrm rot="5400000">
              <a:off x="3308041" y="1216962"/>
              <a:ext cx="2196927" cy="4545807"/>
            </a:xfrm>
            <a:prstGeom prst="straightConnector1">
              <a:avLst/>
            </a:prstGeom>
            <a:ln w="28575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2" name="Picture 3" descr="C:\Users\Imranul Hoque\AppData\Local\Microsoft\Windows\Temporary Internet Files\Content.IE5\8YHRZGRK\MCj0424194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09787" y="1447800"/>
              <a:ext cx="709613" cy="943602"/>
            </a:xfrm>
            <a:prstGeom prst="rect">
              <a:avLst/>
            </a:prstGeom>
            <a:noFill/>
          </p:spPr>
        </p:pic>
        <p:cxnSp>
          <p:nvCxnSpPr>
            <p:cNvPr id="83" name="Straight Arrow Connector 82"/>
            <p:cNvCxnSpPr>
              <a:stCxn id="82" idx="2"/>
              <a:endCxn id="50" idx="0"/>
            </p:cNvCxnSpPr>
            <p:nvPr/>
          </p:nvCxnSpPr>
          <p:spPr>
            <a:xfrm rot="5400000">
              <a:off x="1200634" y="3324368"/>
              <a:ext cx="2196927" cy="330994"/>
            </a:xfrm>
            <a:prstGeom prst="straightConnector1">
              <a:avLst/>
            </a:prstGeom>
            <a:ln w="28575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828800" y="2438400"/>
              <a:ext cx="1295400" cy="40011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Client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019800" y="2438400"/>
              <a:ext cx="1295400" cy="40011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Client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219200" y="5410200"/>
            <a:ext cx="1524000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2: Request B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19200" y="4953000"/>
            <a:ext cx="1524000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1: Request A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41" name="Curved Connector 40"/>
          <p:cNvCxnSpPr>
            <a:stCxn id="50" idx="0"/>
            <a:endCxn id="49" idx="0"/>
          </p:cNvCxnSpPr>
          <p:nvPr/>
        </p:nvCxnSpPr>
        <p:spPr>
          <a:xfrm rot="5400000" flipH="1" flipV="1">
            <a:off x="3001736" y="3703865"/>
            <a:ext cx="16329" cy="1752600"/>
          </a:xfrm>
          <a:prstGeom prst="curvedConnector3">
            <a:avLst>
              <a:gd name="adj1" fmla="val 2857494"/>
            </a:avLst>
          </a:prstGeom>
          <a:ln w="28575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50" idx="0"/>
            <a:endCxn id="48" idx="0"/>
          </p:cNvCxnSpPr>
          <p:nvPr/>
        </p:nvCxnSpPr>
        <p:spPr>
          <a:xfrm rot="5400000" flipH="1" flipV="1">
            <a:off x="3801836" y="2903765"/>
            <a:ext cx="16329" cy="3352800"/>
          </a:xfrm>
          <a:prstGeom prst="curvedConnector3">
            <a:avLst>
              <a:gd name="adj1" fmla="val 4554420"/>
            </a:avLst>
          </a:prstGeom>
          <a:ln w="28575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stCxn id="50" idx="0"/>
            <a:endCxn id="47" idx="0"/>
          </p:cNvCxnSpPr>
          <p:nvPr/>
        </p:nvCxnSpPr>
        <p:spPr>
          <a:xfrm rot="5400000" flipH="1" flipV="1">
            <a:off x="4601936" y="2103665"/>
            <a:ext cx="16329" cy="4953000"/>
          </a:xfrm>
          <a:prstGeom prst="curvedConnector3">
            <a:avLst>
              <a:gd name="adj1" fmla="val 6421050"/>
            </a:avLst>
          </a:prstGeom>
          <a:ln w="28575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143000" y="2895600"/>
            <a:ext cx="6934200" cy="126188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What if the primary is faulty?</a:t>
            </a:r>
          </a:p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Agreeing on sequence number</a:t>
            </a:r>
          </a:p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Agreeing on changing the primary (view change)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038600" y="5867400"/>
            <a:ext cx="1295400" cy="46166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View 0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6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F81BD"/>
                </a:solidFill>
              </a:rPr>
              <a:t>Agreement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Certificate: set of messages from a quorum</a:t>
            </a:r>
          </a:p>
          <a:p>
            <a:r>
              <a:rPr lang="en-US" dirty="0" smtClean="0"/>
              <a:t>Algorithm steps are justified by certificates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29400" y="2997926"/>
            <a:ext cx="1463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Quorum</a:t>
            </a:r>
            <a:r>
              <a:rPr lang="en-US" dirty="0" smtClean="0">
                <a:solidFill>
                  <a:srgbClr val="FF0000"/>
                </a:solidFill>
              </a:rPr>
              <a:t> B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4" name="Group 23"/>
          <p:cNvGrpSpPr/>
          <p:nvPr/>
        </p:nvGrpSpPr>
        <p:grpSpPr>
          <a:xfrm>
            <a:off x="1431866" y="1981200"/>
            <a:ext cx="6204068" cy="2438400"/>
            <a:chOff x="1431866" y="1981200"/>
            <a:chExt cx="6204068" cy="2438400"/>
          </a:xfrm>
        </p:grpSpPr>
        <p:sp>
          <p:nvSpPr>
            <p:cNvPr id="5" name="Oval 12"/>
            <p:cNvSpPr>
              <a:spLocks noChangeArrowheads="1"/>
            </p:cNvSpPr>
            <p:nvPr/>
          </p:nvSpPr>
          <p:spPr bwMode="auto">
            <a:xfrm>
              <a:off x="5016500" y="2971800"/>
              <a:ext cx="393700" cy="382587"/>
            </a:xfrm>
            <a:prstGeom prst="ellipse">
              <a:avLst/>
            </a:prstGeom>
            <a:solidFill>
              <a:srgbClr val="FF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" name="Oval 12"/>
            <p:cNvSpPr>
              <a:spLocks noChangeArrowheads="1"/>
            </p:cNvSpPr>
            <p:nvPr/>
          </p:nvSpPr>
          <p:spPr bwMode="auto">
            <a:xfrm>
              <a:off x="5930900" y="2971800"/>
              <a:ext cx="393700" cy="382587"/>
            </a:xfrm>
            <a:prstGeom prst="ellipse">
              <a:avLst/>
            </a:prstGeom>
            <a:solidFill>
              <a:srgbClr val="0066CC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" name="Oval 12"/>
            <p:cNvSpPr>
              <a:spLocks noChangeArrowheads="1"/>
            </p:cNvSpPr>
            <p:nvPr/>
          </p:nvSpPr>
          <p:spPr bwMode="auto">
            <a:xfrm>
              <a:off x="3200400" y="2971800"/>
              <a:ext cx="393700" cy="382587"/>
            </a:xfrm>
            <a:prstGeom prst="ellipse">
              <a:avLst/>
            </a:prstGeom>
            <a:solidFill>
              <a:srgbClr val="0066CC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" name="Oval 12"/>
            <p:cNvSpPr>
              <a:spLocks noChangeArrowheads="1"/>
            </p:cNvSpPr>
            <p:nvPr/>
          </p:nvSpPr>
          <p:spPr bwMode="auto">
            <a:xfrm>
              <a:off x="4102100" y="2971800"/>
              <a:ext cx="393700" cy="382587"/>
            </a:xfrm>
            <a:prstGeom prst="ellipse">
              <a:avLst/>
            </a:prstGeom>
            <a:solidFill>
              <a:srgbClr val="0066CC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806337" y="2743200"/>
              <a:ext cx="2971800" cy="91440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733800" y="2743200"/>
              <a:ext cx="2971800" cy="91440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31866" y="2997926"/>
              <a:ext cx="14637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Quorum A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98666" y="1981200"/>
              <a:ext cx="4511734" cy="40011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Quorums have at least 2f + 1 replicas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05000" y="4019490"/>
              <a:ext cx="5730934" cy="40011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Quorums intersect in at least one correct replica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7" name="Curved Connector 16"/>
            <p:cNvCxnSpPr>
              <a:stCxn id="14" idx="1"/>
              <a:endCxn id="9" idx="1"/>
            </p:cNvCxnSpPr>
            <p:nvPr/>
          </p:nvCxnSpPr>
          <p:spPr>
            <a:xfrm rot="10800000" flipH="1" flipV="1">
              <a:off x="2498665" y="2181255"/>
              <a:ext cx="742881" cy="695856"/>
            </a:xfrm>
            <a:prstGeom prst="curvedConnector4">
              <a:avLst>
                <a:gd name="adj1" fmla="val -30772"/>
                <a:gd name="adj2" fmla="val 54753"/>
              </a:avLst>
            </a:prstGeom>
            <a:ln w="28575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hape 20"/>
            <p:cNvCxnSpPr>
              <a:stCxn id="14" idx="3"/>
              <a:endCxn id="10" idx="7"/>
            </p:cNvCxnSpPr>
            <p:nvPr/>
          </p:nvCxnSpPr>
          <p:spPr>
            <a:xfrm flipH="1">
              <a:off x="6270390" y="2181255"/>
              <a:ext cx="740010" cy="695856"/>
            </a:xfrm>
            <a:prstGeom prst="curvedConnector4">
              <a:avLst>
                <a:gd name="adj1" fmla="val -30891"/>
                <a:gd name="adj2" fmla="val 54753"/>
              </a:avLst>
            </a:prstGeom>
            <a:ln w="28575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>
              <a:stCxn id="15" idx="0"/>
              <a:endCxn id="8" idx="4"/>
            </p:cNvCxnSpPr>
            <p:nvPr/>
          </p:nvCxnSpPr>
          <p:spPr>
            <a:xfrm rot="16200000" flipV="1">
              <a:off x="4202158" y="3451180"/>
              <a:ext cx="665103" cy="471517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8A41-6CF3-47A5-89C3-C578660BC8A9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F81BD"/>
                </a:solidFill>
              </a:rPr>
              <a:t>Algorithm Components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Normal case operation</a:t>
            </a:r>
          </a:p>
          <a:p>
            <a:r>
              <a:rPr lang="en-US" dirty="0" smtClean="0"/>
              <a:t>View changes</a:t>
            </a:r>
          </a:p>
          <a:p>
            <a:r>
              <a:rPr lang="en-US" dirty="0" smtClean="0"/>
              <a:t>Garbage collection</a:t>
            </a:r>
          </a:p>
          <a:p>
            <a:r>
              <a:rPr lang="en-US" dirty="0" smtClean="0"/>
              <a:t>State transfer</a:t>
            </a:r>
          </a:p>
          <a:p>
            <a:r>
              <a:rPr lang="en-US" dirty="0" smtClean="0"/>
              <a:t>Recovery</a:t>
            </a:r>
          </a:p>
          <a:p>
            <a:endParaRPr lang="en-US" dirty="0" smtClean="0"/>
          </a:p>
          <a:p>
            <a:endParaRPr lang="en-US" dirty="0"/>
          </a:p>
          <a:p>
            <a:pPr algn="ctr">
              <a:buNone/>
            </a:pPr>
            <a:r>
              <a:rPr lang="en-US" dirty="0" smtClean="0">
                <a:solidFill>
                  <a:srgbClr val="00B050"/>
                </a:solidFill>
              </a:rPr>
              <a:t>All have to be designed to work together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8A41-6CF3-47A5-89C3-C578660BC8A9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F81BD"/>
                </a:solidFill>
              </a:rPr>
              <a:t>Normal Case Operation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phase algorithm:</a:t>
            </a:r>
          </a:p>
          <a:p>
            <a:pPr lvl="1"/>
            <a:r>
              <a:rPr lang="en-US" dirty="0" smtClean="0"/>
              <a:t>PRE-PREPARE picks order of requests</a:t>
            </a:r>
          </a:p>
          <a:p>
            <a:pPr lvl="1"/>
            <a:r>
              <a:rPr lang="en-US" dirty="0" smtClean="0"/>
              <a:t>PREPARE ensures order within views</a:t>
            </a:r>
          </a:p>
          <a:p>
            <a:pPr lvl="1"/>
            <a:r>
              <a:rPr lang="en-US" dirty="0" smtClean="0"/>
              <a:t>COMMIT ensures order across views</a:t>
            </a:r>
          </a:p>
          <a:p>
            <a:r>
              <a:rPr lang="en-US" dirty="0" smtClean="0"/>
              <a:t>Replicas remember messages in log</a:t>
            </a:r>
          </a:p>
          <a:p>
            <a:r>
              <a:rPr lang="en-US" dirty="0" smtClean="0"/>
              <a:t>Messages are authenticated</a:t>
            </a:r>
          </a:p>
          <a:p>
            <a:pPr lvl="1"/>
            <a:r>
              <a:rPr lang="en-US" dirty="0" smtClean="0"/>
              <a:t>{.}</a:t>
            </a:r>
            <a:r>
              <a:rPr lang="en-US" baseline="-25000" dirty="0" smtClean="0"/>
              <a:t>σk</a:t>
            </a:r>
            <a:r>
              <a:rPr lang="en-US" dirty="0" smtClean="0"/>
              <a:t> denotes a message sent by k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8A41-6CF3-47A5-89C3-C578660BC8A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47800" y="5715000"/>
            <a:ext cx="6248400" cy="52322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Quadratic message exchange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F81BD"/>
                </a:solidFill>
              </a:rPr>
              <a:t>Pre-prepare Phase</a:t>
            </a:r>
            <a:endParaRPr lang="en-US" dirty="0">
              <a:solidFill>
                <a:srgbClr val="4F81BD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457200" y="1600200"/>
            <a:ext cx="7391400" cy="4343400"/>
            <a:chOff x="457200" y="1600200"/>
            <a:chExt cx="7391400" cy="4343400"/>
          </a:xfrm>
        </p:grpSpPr>
        <p:grpSp>
          <p:nvGrpSpPr>
            <p:cNvPr id="35" name="Group 34"/>
            <p:cNvGrpSpPr/>
            <p:nvPr/>
          </p:nvGrpSpPr>
          <p:grpSpPr>
            <a:xfrm>
              <a:off x="1295400" y="2647890"/>
              <a:ext cx="6553200" cy="3143310"/>
              <a:chOff x="1295400" y="2209800"/>
              <a:chExt cx="6553200" cy="3143310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1295400" y="2209800"/>
                <a:ext cx="65532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1295400" y="3124200"/>
                <a:ext cx="6553200" cy="158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295400" y="4038600"/>
                <a:ext cx="6553200" cy="158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1295400" y="4951412"/>
                <a:ext cx="6553200" cy="158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3429000" y="2209800"/>
                <a:ext cx="3810000" cy="274320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3429000" y="2209800"/>
                <a:ext cx="3505200" cy="182880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3429000" y="2209800"/>
                <a:ext cx="3200400" cy="91440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1295400" y="2209800"/>
                <a:ext cx="2438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FF0000"/>
                    </a:solidFill>
                  </a:rPr>
                  <a:t>Primary: Replica 0</a:t>
                </a:r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295400" y="3124200"/>
                <a:ext cx="1600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FF0000"/>
                    </a:solidFill>
                  </a:rPr>
                  <a:t>Replica 1</a:t>
                </a:r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295400" y="4038600"/>
                <a:ext cx="1600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FF0000"/>
                    </a:solidFill>
                  </a:rPr>
                  <a:t>Replica 2</a:t>
                </a:r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295400" y="4953000"/>
                <a:ext cx="1600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FF0000"/>
                    </a:solidFill>
                  </a:rPr>
                  <a:t>Replica 3</a:t>
                </a:r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6" name="Straight Arrow Connector 35"/>
            <p:cNvCxnSpPr>
              <a:stCxn id="39" idx="2"/>
            </p:cNvCxnSpPr>
            <p:nvPr/>
          </p:nvCxnSpPr>
          <p:spPr>
            <a:xfrm rot="16200000" flipH="1">
              <a:off x="1247805" y="2009805"/>
              <a:ext cx="666692" cy="647702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57200" y="1600200"/>
              <a:ext cx="1600200" cy="40011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Request: m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362200" y="2209800"/>
              <a:ext cx="2895600" cy="40011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{PRE-PREPARE, v, n, m}</a:t>
              </a:r>
              <a:r>
                <a:rPr lang="el-GR" sz="2000" baseline="-25000" dirty="0" smtClean="0">
                  <a:solidFill>
                    <a:srgbClr val="FF0000"/>
                  </a:solidFill>
                </a:rPr>
                <a:t>σ</a:t>
              </a:r>
              <a:r>
                <a:rPr lang="en-US" sz="2000" baseline="-250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44" name="Explosion 1 43"/>
            <p:cNvSpPr/>
            <p:nvPr/>
          </p:nvSpPr>
          <p:spPr>
            <a:xfrm>
              <a:off x="2438400" y="4953000"/>
              <a:ext cx="990600" cy="990600"/>
            </a:xfrm>
            <a:prstGeom prst="irregularSeal1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Fail</a:t>
              </a:r>
              <a:endParaRPr lang="en-US" sz="2000" dirty="0"/>
            </a:p>
          </p:txBody>
        </p:sp>
      </p:grp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8A41-6CF3-47A5-89C3-C578660BC8A9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8A41-6CF3-47A5-89C3-C578660BC8A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914400" y="914400"/>
            <a:ext cx="678180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" b="1" dirty="0" smtClean="0">
                <a:latin typeface="Times New Roman" pitchFamily="18" charset="0"/>
                <a:cs typeface="Times New Roman" pitchFamily="18" charset="0"/>
              </a:rPr>
              <a:t>PBFT</a:t>
            </a:r>
            <a:r>
              <a:rPr lang="zh-CN" altLang="en-US" sz="3000" b="1" dirty="0" smtClean="0">
                <a:latin typeface="Times New Roman" pitchFamily="18" charset="0"/>
                <a:cs typeface="Times New Roman" pitchFamily="18" charset="0"/>
              </a:rPr>
              <a:t>算法</a:t>
            </a:r>
            <a:r>
              <a:rPr lang="zh-CN" altLang="en-US" sz="3000" b="1" dirty="0" smtClean="0">
                <a:latin typeface="Times New Roman" pitchFamily="18" charset="0"/>
                <a:cs typeface="Times New Roman" pitchFamily="18" charset="0"/>
              </a:rPr>
              <a:t>的基本流程主要有以下四步</a:t>
            </a:r>
            <a:r>
              <a:rPr lang="zh-CN" altLang="en-US" sz="3000" b="1" dirty="0" smtClean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sz="30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客户端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发送请求给主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节点</a:t>
            </a:r>
            <a:endParaRPr lang="zh-CN" alt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主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节点广播请求给其它节点，节点执行 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pbft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算法的三阶段共识流程。</a:t>
            </a:r>
          </a:p>
          <a:p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节点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处理完三阶段流程后，返回消息给客户端。</a:t>
            </a:r>
          </a:p>
          <a:p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客户端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收到来自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f+1 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个节点的相同消息后，代表共识已经正确完成。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F81BD"/>
                </a:solidFill>
              </a:rPr>
              <a:t>Prepare Phase</a:t>
            </a:r>
            <a:endParaRPr lang="en-US" dirty="0">
              <a:solidFill>
                <a:srgbClr val="4F81BD"/>
              </a:solidFill>
            </a:endParaRPr>
          </a:p>
        </p:txBody>
      </p:sp>
      <p:cxnSp>
        <p:nvCxnSpPr>
          <p:cNvPr id="7" name="Straight Arrow Connector 6"/>
          <p:cNvCxnSpPr>
            <a:stCxn id="8" idx="2"/>
            <a:endCxn id="18" idx="0"/>
          </p:cNvCxnSpPr>
          <p:nvPr/>
        </p:nvCxnSpPr>
        <p:spPr>
          <a:xfrm rot="16200000" flipH="1">
            <a:off x="1273245" y="2122231"/>
            <a:ext cx="691616" cy="44777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4334" y="1600200"/>
            <a:ext cx="1781666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Request: m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1" y="2114490"/>
            <a:ext cx="1828799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PRE-PREPARE</a:t>
            </a:r>
            <a:endParaRPr lang="en-US" sz="2000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533400" y="2743200"/>
            <a:ext cx="8153400" cy="1588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33400" y="3656012"/>
            <a:ext cx="8153400" cy="1588"/>
          </a:xfrm>
          <a:prstGeom prst="line">
            <a:avLst/>
          </a:prstGeom>
          <a:ln w="2857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33400" y="4570412"/>
            <a:ext cx="8153400" cy="1588"/>
          </a:xfrm>
          <a:prstGeom prst="line">
            <a:avLst/>
          </a:prstGeom>
          <a:ln w="2857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33400" y="5484812"/>
            <a:ext cx="8153400" cy="1588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2095502" y="3162301"/>
            <a:ext cx="2743199" cy="190499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H="1">
            <a:off x="2476500" y="2781300"/>
            <a:ext cx="1828800" cy="17526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514600" y="2743200"/>
            <a:ext cx="1371600" cy="9144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85480" y="2691926"/>
            <a:ext cx="2714920" cy="416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Primary: Replica 0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4334" y="3590925"/>
            <a:ext cx="1781665" cy="416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Replica 1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4334" y="4505325"/>
            <a:ext cx="1781665" cy="416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Replica 2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4333" y="5410199"/>
            <a:ext cx="1781667" cy="416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Replica 3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0" name="Explosion 1 9"/>
          <p:cNvSpPr/>
          <p:nvPr/>
        </p:nvSpPr>
        <p:spPr>
          <a:xfrm>
            <a:off x="1981200" y="4987563"/>
            <a:ext cx="1102936" cy="1032237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Fail</a:t>
            </a:r>
            <a:endParaRPr lang="en-US" sz="2000" dirty="0"/>
          </a:p>
        </p:txBody>
      </p:sp>
      <p:sp>
        <p:nvSpPr>
          <p:cNvPr id="75" name="TextBox 74"/>
          <p:cNvSpPr txBox="1"/>
          <p:nvPr/>
        </p:nvSpPr>
        <p:spPr>
          <a:xfrm>
            <a:off x="1524000" y="6248400"/>
            <a:ext cx="2842967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Accepted PRE-PREPARE</a:t>
            </a:r>
            <a:endParaRPr lang="en-US" sz="2000" baseline="-25000" dirty="0">
              <a:solidFill>
                <a:srgbClr val="FF0000"/>
              </a:solidFill>
            </a:endParaRPr>
          </a:p>
        </p:txBody>
      </p:sp>
      <p:cxnSp>
        <p:nvCxnSpPr>
          <p:cNvPr id="80" name="Straight Arrow Connector 79"/>
          <p:cNvCxnSpPr>
            <a:endCxn id="75" idx="0"/>
          </p:cNvCxnSpPr>
          <p:nvPr/>
        </p:nvCxnSpPr>
        <p:spPr>
          <a:xfrm rot="5400000">
            <a:off x="2158542" y="4520742"/>
            <a:ext cx="2514600" cy="940716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prstDash val="sysDash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75" idx="0"/>
          </p:cNvCxnSpPr>
          <p:nvPr/>
        </p:nvCxnSpPr>
        <p:spPr>
          <a:xfrm rot="5400000">
            <a:off x="2768142" y="4825542"/>
            <a:ext cx="1600200" cy="1245516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prstDash val="sysDash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Slide Number Placeholder 10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8A41-6CF3-47A5-89C3-C578660BC8A9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F81BD"/>
                </a:solidFill>
              </a:rPr>
              <a:t>Prepare Phase</a:t>
            </a:r>
            <a:endParaRPr lang="en-US" dirty="0">
              <a:solidFill>
                <a:srgbClr val="4F81BD"/>
              </a:solidFill>
            </a:endParaRPr>
          </a:p>
        </p:txBody>
      </p:sp>
      <p:cxnSp>
        <p:nvCxnSpPr>
          <p:cNvPr id="7" name="Straight Arrow Connector 6"/>
          <p:cNvCxnSpPr>
            <a:stCxn id="8" idx="2"/>
            <a:endCxn id="18" idx="0"/>
          </p:cNvCxnSpPr>
          <p:nvPr/>
        </p:nvCxnSpPr>
        <p:spPr>
          <a:xfrm rot="16200000" flipH="1">
            <a:off x="1273245" y="2122231"/>
            <a:ext cx="691616" cy="44777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4334" y="1600200"/>
            <a:ext cx="1781666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Request: m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1" y="2114490"/>
            <a:ext cx="1828799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PRE-PREPARE</a:t>
            </a:r>
            <a:endParaRPr lang="en-US" sz="2000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533400" y="2743200"/>
            <a:ext cx="8153400" cy="1588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33400" y="3656012"/>
            <a:ext cx="8153400" cy="1588"/>
          </a:xfrm>
          <a:prstGeom prst="line">
            <a:avLst/>
          </a:prstGeom>
          <a:ln w="2857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33400" y="4570412"/>
            <a:ext cx="8153400" cy="1588"/>
          </a:xfrm>
          <a:prstGeom prst="line">
            <a:avLst/>
          </a:prstGeom>
          <a:ln w="2857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33400" y="5484812"/>
            <a:ext cx="8153400" cy="1588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2095502" y="3162301"/>
            <a:ext cx="2743199" cy="190499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H="1">
            <a:off x="2476500" y="2781300"/>
            <a:ext cx="1828800" cy="17526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514600" y="2743200"/>
            <a:ext cx="1371600" cy="9144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85480" y="2691926"/>
            <a:ext cx="2714920" cy="416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Primary: Replica 0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4334" y="3590925"/>
            <a:ext cx="1781665" cy="416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Replica 1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4334" y="4505325"/>
            <a:ext cx="1781665" cy="416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Replica 2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4333" y="5410199"/>
            <a:ext cx="1781667" cy="416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Replica 3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0" name="Explosion 1 9"/>
          <p:cNvSpPr/>
          <p:nvPr/>
        </p:nvSpPr>
        <p:spPr>
          <a:xfrm>
            <a:off x="1981200" y="4987563"/>
            <a:ext cx="1102936" cy="1032237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Fail</a:t>
            </a:r>
            <a:endParaRPr lang="en-US" sz="2000" dirty="0"/>
          </a:p>
        </p:txBody>
      </p:sp>
      <p:cxnSp>
        <p:nvCxnSpPr>
          <p:cNvPr id="54" name="Straight Connector 53"/>
          <p:cNvCxnSpPr/>
          <p:nvPr/>
        </p:nvCxnSpPr>
        <p:spPr>
          <a:xfrm rot="5400000">
            <a:off x="2438400" y="4037806"/>
            <a:ext cx="4114800" cy="1588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4953000" y="2743200"/>
            <a:ext cx="1066800" cy="9144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953000" y="3657600"/>
            <a:ext cx="1295400" cy="9144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6200000" flipH="1">
            <a:off x="4876800" y="3733800"/>
            <a:ext cx="1828800" cy="16764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5029200" y="4572000"/>
            <a:ext cx="990600" cy="9144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5029200" y="2743200"/>
            <a:ext cx="1905000" cy="18288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015033" y="3200400"/>
            <a:ext cx="3223967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{PREPARE, v, n, D(m), 1}</a:t>
            </a:r>
            <a:r>
              <a:rPr lang="el-GR" sz="2000" baseline="-25000" dirty="0" smtClean="0">
                <a:solidFill>
                  <a:srgbClr val="FF0000"/>
                </a:solidFill>
              </a:rPr>
              <a:t>σ</a:t>
            </a:r>
            <a:r>
              <a:rPr lang="en-US" sz="2000" baseline="-25000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5029200" y="3657600"/>
            <a:ext cx="1447800" cy="9144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524000" y="6248400"/>
            <a:ext cx="2842967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Accepted PRE-PREPARE</a:t>
            </a:r>
            <a:endParaRPr lang="en-US" sz="2000" baseline="-25000" dirty="0">
              <a:solidFill>
                <a:srgbClr val="FF0000"/>
              </a:solidFill>
            </a:endParaRPr>
          </a:p>
        </p:txBody>
      </p:sp>
      <p:cxnSp>
        <p:nvCxnSpPr>
          <p:cNvPr id="80" name="Straight Arrow Connector 79"/>
          <p:cNvCxnSpPr>
            <a:endCxn id="75" idx="0"/>
          </p:cNvCxnSpPr>
          <p:nvPr/>
        </p:nvCxnSpPr>
        <p:spPr>
          <a:xfrm rot="5400000">
            <a:off x="2158542" y="4520742"/>
            <a:ext cx="2514600" cy="940716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prstDash val="sysDash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75" idx="0"/>
          </p:cNvCxnSpPr>
          <p:nvPr/>
        </p:nvCxnSpPr>
        <p:spPr>
          <a:xfrm rot="5400000">
            <a:off x="2768142" y="4825542"/>
            <a:ext cx="1600200" cy="1245516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prstDash val="sysDash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8A41-6CF3-47A5-89C3-C578660BC8A9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F81BD"/>
                </a:solidFill>
              </a:rPr>
              <a:t>Prepare Phase</a:t>
            </a:r>
            <a:endParaRPr lang="en-US" dirty="0">
              <a:solidFill>
                <a:srgbClr val="4F81BD"/>
              </a:solidFill>
            </a:endParaRPr>
          </a:p>
        </p:txBody>
      </p:sp>
      <p:cxnSp>
        <p:nvCxnSpPr>
          <p:cNvPr id="7" name="Straight Arrow Connector 6"/>
          <p:cNvCxnSpPr>
            <a:stCxn id="8" idx="2"/>
            <a:endCxn id="18" idx="0"/>
          </p:cNvCxnSpPr>
          <p:nvPr/>
        </p:nvCxnSpPr>
        <p:spPr>
          <a:xfrm rot="16200000" flipH="1">
            <a:off x="1273245" y="2122231"/>
            <a:ext cx="691616" cy="44777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4334" y="1600200"/>
            <a:ext cx="1781666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Request: m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1" y="2114490"/>
            <a:ext cx="1828799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PRE-PREPARE</a:t>
            </a:r>
            <a:endParaRPr lang="en-US" sz="2000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533400" y="2743200"/>
            <a:ext cx="8153400" cy="1588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33400" y="3656012"/>
            <a:ext cx="8153400" cy="1588"/>
          </a:xfrm>
          <a:prstGeom prst="line">
            <a:avLst/>
          </a:prstGeom>
          <a:ln w="2857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33400" y="4570412"/>
            <a:ext cx="8153400" cy="1588"/>
          </a:xfrm>
          <a:prstGeom prst="line">
            <a:avLst/>
          </a:prstGeom>
          <a:ln w="2857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33400" y="5484812"/>
            <a:ext cx="8153400" cy="1588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2095502" y="3162301"/>
            <a:ext cx="2743199" cy="190499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H="1">
            <a:off x="2476500" y="2781300"/>
            <a:ext cx="1828800" cy="17526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514600" y="2743200"/>
            <a:ext cx="1371600" cy="9144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85480" y="2691926"/>
            <a:ext cx="2714920" cy="416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Primary: Replica 0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4334" y="3590925"/>
            <a:ext cx="1781665" cy="416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Replica 1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4334" y="4505325"/>
            <a:ext cx="1781665" cy="416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Replica 2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4333" y="5410199"/>
            <a:ext cx="1781667" cy="416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Replica 3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0" name="Explosion 1 9"/>
          <p:cNvSpPr/>
          <p:nvPr/>
        </p:nvSpPr>
        <p:spPr>
          <a:xfrm>
            <a:off x="1981200" y="4987563"/>
            <a:ext cx="1102936" cy="1032237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Fail</a:t>
            </a:r>
            <a:endParaRPr lang="en-US" sz="2000" dirty="0"/>
          </a:p>
        </p:txBody>
      </p:sp>
      <p:cxnSp>
        <p:nvCxnSpPr>
          <p:cNvPr id="54" name="Straight Connector 53"/>
          <p:cNvCxnSpPr/>
          <p:nvPr/>
        </p:nvCxnSpPr>
        <p:spPr>
          <a:xfrm rot="5400000">
            <a:off x="2438400" y="4037806"/>
            <a:ext cx="4114800" cy="1588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4953000" y="2743200"/>
            <a:ext cx="1066800" cy="9144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953000" y="3657600"/>
            <a:ext cx="1295400" cy="9144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6200000" flipH="1">
            <a:off x="4876800" y="3733800"/>
            <a:ext cx="1828800" cy="16764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5029200" y="4572000"/>
            <a:ext cx="990600" cy="9144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5029200" y="2743200"/>
            <a:ext cx="1905000" cy="1828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015033" y="3200400"/>
            <a:ext cx="3223967" cy="40011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{PREPARE, v, n, D(m), 1}</a:t>
            </a:r>
            <a:r>
              <a:rPr lang="el-GR" sz="2000" baseline="-25000" dirty="0" smtClean="0">
                <a:solidFill>
                  <a:schemeClr val="bg1">
                    <a:lumMod val="50000"/>
                  </a:schemeClr>
                </a:solidFill>
              </a:rPr>
              <a:t>σ</a:t>
            </a:r>
            <a:r>
              <a:rPr lang="en-US" sz="2000" baseline="-250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5029200" y="3657600"/>
            <a:ext cx="1447800" cy="9144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524000" y="6248400"/>
            <a:ext cx="2842967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Accepted PRE-PREPARE</a:t>
            </a:r>
            <a:endParaRPr lang="en-US" sz="2000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0" name="Straight Arrow Connector 79"/>
          <p:cNvCxnSpPr>
            <a:endCxn id="75" idx="0"/>
          </p:cNvCxnSpPr>
          <p:nvPr/>
        </p:nvCxnSpPr>
        <p:spPr>
          <a:xfrm rot="5400000">
            <a:off x="2158542" y="4520742"/>
            <a:ext cx="2514600" cy="94071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75" idx="0"/>
          </p:cNvCxnSpPr>
          <p:nvPr/>
        </p:nvCxnSpPr>
        <p:spPr>
          <a:xfrm rot="5400000">
            <a:off x="2768142" y="4825542"/>
            <a:ext cx="1600200" cy="124551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62400" y="1600200"/>
            <a:ext cx="4824167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Collect PRE-PREPARE + 2f matching PREPARE</a:t>
            </a:r>
            <a:endParaRPr lang="en-US" sz="2000" baseline="-25000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7696200" y="2057400"/>
            <a:ext cx="762000" cy="60960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prstDash val="sysDash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 flipH="1" flipV="1">
            <a:off x="7162802" y="2286002"/>
            <a:ext cx="1523999" cy="1066799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prstDash val="sysDash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 flipH="1" flipV="1">
            <a:off x="6774873" y="2812473"/>
            <a:ext cx="2452255" cy="91440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prstDash val="sysDash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8A41-6CF3-47A5-89C3-C578660BC8A9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F81BD"/>
                </a:solidFill>
              </a:rPr>
              <a:t>Commit Phase</a:t>
            </a:r>
            <a:endParaRPr lang="en-US" dirty="0">
              <a:solidFill>
                <a:srgbClr val="4F81BD"/>
              </a:solidFill>
            </a:endParaRPr>
          </a:p>
        </p:txBody>
      </p:sp>
      <p:cxnSp>
        <p:nvCxnSpPr>
          <p:cNvPr id="7" name="Straight Arrow Connector 6"/>
          <p:cNvCxnSpPr>
            <a:stCxn id="8" idx="2"/>
            <a:endCxn id="18" idx="0"/>
          </p:cNvCxnSpPr>
          <p:nvPr/>
        </p:nvCxnSpPr>
        <p:spPr>
          <a:xfrm rot="16200000" flipH="1">
            <a:off x="1273245" y="2122231"/>
            <a:ext cx="691616" cy="44777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4334" y="1600200"/>
            <a:ext cx="1781666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Request: m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33600" y="2114490"/>
            <a:ext cx="1828799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PRE-PREPARE</a:t>
            </a:r>
            <a:endParaRPr lang="en-US" sz="2000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533400" y="2743200"/>
            <a:ext cx="8153400" cy="1588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33400" y="3656012"/>
            <a:ext cx="8153400" cy="1588"/>
          </a:xfrm>
          <a:prstGeom prst="line">
            <a:avLst/>
          </a:prstGeom>
          <a:ln w="2857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33400" y="4570412"/>
            <a:ext cx="8153400" cy="1588"/>
          </a:xfrm>
          <a:prstGeom prst="line">
            <a:avLst/>
          </a:prstGeom>
          <a:ln w="2857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33400" y="5484812"/>
            <a:ext cx="8153400" cy="1588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1905001" y="3352801"/>
            <a:ext cx="2743202" cy="152399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H="1">
            <a:off x="2247900" y="3009900"/>
            <a:ext cx="1828800" cy="12954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6200000" flipH="1">
            <a:off x="2514600" y="2743200"/>
            <a:ext cx="914400" cy="9144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85480" y="2691926"/>
            <a:ext cx="2714920" cy="416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Primary: Replica 0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4334" y="3590925"/>
            <a:ext cx="1781665" cy="416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Replica 1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4334" y="4505325"/>
            <a:ext cx="1781665" cy="416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Replica 2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4333" y="5410199"/>
            <a:ext cx="1781667" cy="416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Replica 3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0" name="Explosion 1 9"/>
          <p:cNvSpPr/>
          <p:nvPr/>
        </p:nvSpPr>
        <p:spPr>
          <a:xfrm>
            <a:off x="1981200" y="4987563"/>
            <a:ext cx="1102936" cy="1032237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Fail</a:t>
            </a:r>
            <a:endParaRPr lang="en-US" sz="2000" dirty="0"/>
          </a:p>
        </p:txBody>
      </p:sp>
      <p:cxnSp>
        <p:nvCxnSpPr>
          <p:cNvPr id="54" name="Straight Connector 53"/>
          <p:cNvCxnSpPr/>
          <p:nvPr/>
        </p:nvCxnSpPr>
        <p:spPr>
          <a:xfrm rot="5400000">
            <a:off x="2134394" y="4037806"/>
            <a:ext cx="4114800" cy="1588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5400000" flipH="1" flipV="1">
            <a:off x="4343400" y="2819400"/>
            <a:ext cx="914400" cy="7620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419600" y="3657600"/>
            <a:ext cx="1295400" cy="9144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6200000" flipH="1">
            <a:off x="4343400" y="3733800"/>
            <a:ext cx="1828800" cy="16764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16200000" flipH="1">
            <a:off x="4419600" y="4648200"/>
            <a:ext cx="914400" cy="7620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5400000" flipH="1" flipV="1">
            <a:off x="4381500" y="2857500"/>
            <a:ext cx="1828800" cy="16002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419601" y="2114490"/>
            <a:ext cx="1295399" cy="40011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PREPARE</a:t>
            </a:r>
            <a:endParaRPr lang="en-US" sz="2000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4495800" y="3657600"/>
            <a:ext cx="1447800" cy="9144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4115594" y="4037806"/>
            <a:ext cx="4114800" cy="1588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 flipH="1" flipV="1">
            <a:off x="6400800" y="2819400"/>
            <a:ext cx="914400" cy="7620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477000" y="3657600"/>
            <a:ext cx="1066800" cy="9144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6200000" flipH="1">
            <a:off x="6286500" y="3848100"/>
            <a:ext cx="1752600" cy="13716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6200000" flipH="1">
            <a:off x="6477000" y="4648200"/>
            <a:ext cx="838200" cy="6858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 flipH="1" flipV="1">
            <a:off x="6438900" y="2857500"/>
            <a:ext cx="1828800" cy="16002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6553200" y="3657600"/>
            <a:ext cx="1447800" cy="9144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553200" y="2743200"/>
            <a:ext cx="1905000" cy="18288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16200000" flipH="1">
            <a:off x="6248400" y="3048000"/>
            <a:ext cx="2667000" cy="20574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6553200" y="2743200"/>
            <a:ext cx="1752600" cy="9144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248400" y="4114800"/>
            <a:ext cx="2667000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{COMMIT, v, n, D(m)}</a:t>
            </a:r>
            <a:r>
              <a:rPr lang="el-GR" sz="2000" baseline="-25000" dirty="0" smtClean="0">
                <a:solidFill>
                  <a:srgbClr val="FF0000"/>
                </a:solidFill>
              </a:rPr>
              <a:t>σ</a:t>
            </a:r>
            <a:r>
              <a:rPr lang="en-US" sz="2000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1" name="Slide Number Placeholder 9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8A41-6CF3-47A5-89C3-C578660BC8A9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F81BD"/>
                </a:solidFill>
              </a:rPr>
              <a:t>Commit Phase (2)</a:t>
            </a:r>
            <a:endParaRPr lang="en-US" dirty="0">
              <a:solidFill>
                <a:srgbClr val="4F81BD"/>
              </a:solidFill>
            </a:endParaRPr>
          </a:p>
        </p:txBody>
      </p:sp>
      <p:cxnSp>
        <p:nvCxnSpPr>
          <p:cNvPr id="7" name="Straight Arrow Connector 6"/>
          <p:cNvCxnSpPr>
            <a:stCxn id="8" idx="2"/>
            <a:endCxn id="18" idx="0"/>
          </p:cNvCxnSpPr>
          <p:nvPr/>
        </p:nvCxnSpPr>
        <p:spPr>
          <a:xfrm rot="16200000" flipH="1">
            <a:off x="1273245" y="2122231"/>
            <a:ext cx="691616" cy="44777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4334" y="1600200"/>
            <a:ext cx="1781666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Request: m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33600" y="2114490"/>
            <a:ext cx="1828799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PRE-PREPARE</a:t>
            </a:r>
            <a:endParaRPr lang="en-US" sz="2000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533400" y="2743200"/>
            <a:ext cx="8153400" cy="1588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33400" y="3656012"/>
            <a:ext cx="8153400" cy="1588"/>
          </a:xfrm>
          <a:prstGeom prst="line">
            <a:avLst/>
          </a:prstGeom>
          <a:ln w="2857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33400" y="4570412"/>
            <a:ext cx="8153400" cy="1588"/>
          </a:xfrm>
          <a:prstGeom prst="line">
            <a:avLst/>
          </a:prstGeom>
          <a:ln w="2857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33400" y="5484812"/>
            <a:ext cx="8153400" cy="1588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1905001" y="3352801"/>
            <a:ext cx="2743202" cy="152399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H="1">
            <a:off x="2247900" y="3009900"/>
            <a:ext cx="1828800" cy="12954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6200000" flipH="1">
            <a:off x="2514600" y="2743200"/>
            <a:ext cx="914400" cy="9144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85480" y="2691926"/>
            <a:ext cx="2714920" cy="416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Primary: Replica 0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4334" y="3590925"/>
            <a:ext cx="1781665" cy="416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Replica 1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4334" y="4505325"/>
            <a:ext cx="1781665" cy="416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Replica 2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4333" y="5410199"/>
            <a:ext cx="1781667" cy="416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Replica 3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0" name="Explosion 1 9"/>
          <p:cNvSpPr/>
          <p:nvPr/>
        </p:nvSpPr>
        <p:spPr>
          <a:xfrm>
            <a:off x="1981200" y="4987563"/>
            <a:ext cx="1102936" cy="1032237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Fail</a:t>
            </a:r>
            <a:endParaRPr lang="en-US" sz="2000" dirty="0"/>
          </a:p>
        </p:txBody>
      </p:sp>
      <p:cxnSp>
        <p:nvCxnSpPr>
          <p:cNvPr id="54" name="Straight Connector 53"/>
          <p:cNvCxnSpPr/>
          <p:nvPr/>
        </p:nvCxnSpPr>
        <p:spPr>
          <a:xfrm rot="5400000">
            <a:off x="2058194" y="4037806"/>
            <a:ext cx="4114800" cy="1588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5400000" flipH="1" flipV="1">
            <a:off x="4076700" y="2933700"/>
            <a:ext cx="914400" cy="5334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267200" y="3657600"/>
            <a:ext cx="1295400" cy="9144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6200000" flipH="1">
            <a:off x="4000500" y="3924300"/>
            <a:ext cx="1828800" cy="12954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16200000" flipH="1">
            <a:off x="4191000" y="4724400"/>
            <a:ext cx="914400" cy="6096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5400000" flipH="1" flipV="1">
            <a:off x="3962400" y="3124200"/>
            <a:ext cx="1828800" cy="1066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267201" y="2114490"/>
            <a:ext cx="1295399" cy="40011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PREPARE</a:t>
            </a:r>
            <a:endParaRPr lang="en-US" sz="2000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4343400" y="3657600"/>
            <a:ext cx="990600" cy="9144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 flipH="1" flipV="1">
            <a:off x="7772400" y="2133600"/>
            <a:ext cx="685800" cy="53340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prstDash val="sysDash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 flipH="1" flipV="1">
            <a:off x="7239000" y="2514600"/>
            <a:ext cx="1600200" cy="68580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prstDash val="sysDash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3623759" y="4037806"/>
            <a:ext cx="4114800" cy="1588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 flipH="1" flipV="1">
            <a:off x="5676900" y="2933700"/>
            <a:ext cx="914400" cy="5334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867400" y="3657600"/>
            <a:ext cx="1066800" cy="9144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6200000" flipH="1">
            <a:off x="5448300" y="4076700"/>
            <a:ext cx="1828800" cy="9906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6200000" flipH="1">
            <a:off x="5715000" y="4800600"/>
            <a:ext cx="914400" cy="4572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 flipH="1" flipV="1">
            <a:off x="5600700" y="3086100"/>
            <a:ext cx="1828800" cy="11430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5943600" y="3657600"/>
            <a:ext cx="1447800" cy="9144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6200000" flipH="1">
            <a:off x="5600700" y="2933700"/>
            <a:ext cx="1828800" cy="1447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16200000" flipH="1">
            <a:off x="5219700" y="3314700"/>
            <a:ext cx="2743200" cy="16002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5791200" y="2743200"/>
            <a:ext cx="1219200" cy="9144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943600" y="2119745"/>
            <a:ext cx="1219200" cy="40011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COMMIT</a:t>
            </a:r>
            <a:endParaRPr lang="en-US" sz="2000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048000" y="1600200"/>
            <a:ext cx="5715000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Collect 2f+1 matching COMMIT: execute and reply</a:t>
            </a:r>
            <a:endParaRPr lang="en-US" sz="2000" baseline="-25000" dirty="0">
              <a:solidFill>
                <a:srgbClr val="FF0000"/>
              </a:solidFill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 rot="5400000" flipH="1" flipV="1">
            <a:off x="6819900" y="3009900"/>
            <a:ext cx="2438400" cy="68580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prstDash val="sysDash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Slide Number Placeholder 8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8A41-6CF3-47A5-89C3-C578660BC8A9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F81BD"/>
                </a:solidFill>
              </a:rPr>
              <a:t>View Change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Provide liveness when primary fails</a:t>
            </a:r>
          </a:p>
          <a:p>
            <a:pPr lvl="1"/>
            <a:r>
              <a:rPr lang="en-US" dirty="0" smtClean="0"/>
              <a:t>Timeouts trigger view changes</a:t>
            </a:r>
          </a:p>
          <a:p>
            <a:pPr lvl="1"/>
            <a:r>
              <a:rPr lang="en-US" dirty="0" smtClean="0"/>
              <a:t>Select new primary (= view number mod 3f+1)</a:t>
            </a:r>
          </a:p>
          <a:p>
            <a:r>
              <a:rPr lang="en-US" dirty="0" smtClean="0"/>
              <a:t>Brief protocol</a:t>
            </a:r>
          </a:p>
          <a:p>
            <a:pPr lvl="1"/>
            <a:r>
              <a:rPr lang="en-US" dirty="0" smtClean="0"/>
              <a:t>Replicas send VIEW-CHANGE message along with the requests they prepared so far</a:t>
            </a:r>
          </a:p>
          <a:p>
            <a:pPr lvl="1"/>
            <a:r>
              <a:rPr lang="en-US" dirty="0" smtClean="0"/>
              <a:t>New primary collects </a:t>
            </a:r>
            <a:r>
              <a:rPr lang="en-US" i="1" dirty="0" smtClean="0"/>
              <a:t>2f+1 </a:t>
            </a:r>
            <a:r>
              <a:rPr lang="en-US" dirty="0" smtClean="0"/>
              <a:t>VIEW-CHANGE messages</a:t>
            </a:r>
          </a:p>
          <a:p>
            <a:pPr lvl="1"/>
            <a:r>
              <a:rPr lang="en-US" dirty="0" smtClean="0"/>
              <a:t>Constructs information about committed requests in previous views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8A41-6CF3-47A5-89C3-C578660BC8A9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F81BD"/>
                </a:solidFill>
              </a:rPr>
              <a:t>View Change Safety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Goal: </a:t>
            </a:r>
            <a:r>
              <a:rPr lang="en-US" dirty="0" smtClean="0"/>
              <a:t>No two different committed request with  same sequence number across views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533400" y="3352800"/>
            <a:ext cx="7924800" cy="2822376"/>
            <a:chOff x="533400" y="3352800"/>
            <a:chExt cx="7924800" cy="2822376"/>
          </a:xfrm>
        </p:grpSpPr>
        <p:grpSp>
          <p:nvGrpSpPr>
            <p:cNvPr id="17" name="Group 16"/>
            <p:cNvGrpSpPr/>
            <p:nvPr/>
          </p:nvGrpSpPr>
          <p:grpSpPr>
            <a:xfrm>
              <a:off x="533400" y="3352800"/>
              <a:ext cx="6172200" cy="2822376"/>
              <a:chOff x="533400" y="1905000"/>
              <a:chExt cx="6172200" cy="2822376"/>
            </a:xfrm>
          </p:grpSpPr>
          <p:sp>
            <p:nvSpPr>
              <p:cNvPr id="18" name="Oval 12"/>
              <p:cNvSpPr>
                <a:spLocks noChangeArrowheads="1"/>
              </p:cNvSpPr>
              <p:nvPr/>
            </p:nvSpPr>
            <p:spPr bwMode="auto">
              <a:xfrm>
                <a:off x="5016500" y="2971800"/>
                <a:ext cx="393700" cy="382587"/>
              </a:xfrm>
              <a:prstGeom prst="ellipse">
                <a:avLst/>
              </a:prstGeom>
              <a:solidFill>
                <a:srgbClr val="FF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9" name="Oval 12"/>
              <p:cNvSpPr>
                <a:spLocks noChangeArrowheads="1"/>
              </p:cNvSpPr>
              <p:nvPr/>
            </p:nvSpPr>
            <p:spPr bwMode="auto">
              <a:xfrm>
                <a:off x="5930900" y="2971800"/>
                <a:ext cx="393700" cy="382587"/>
              </a:xfrm>
              <a:prstGeom prst="ellipse">
                <a:avLst/>
              </a:prstGeom>
              <a:solidFill>
                <a:srgbClr val="0066CC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0" name="Oval 12"/>
              <p:cNvSpPr>
                <a:spLocks noChangeArrowheads="1"/>
              </p:cNvSpPr>
              <p:nvPr/>
            </p:nvSpPr>
            <p:spPr bwMode="auto">
              <a:xfrm>
                <a:off x="3200400" y="2971800"/>
                <a:ext cx="393700" cy="382587"/>
              </a:xfrm>
              <a:prstGeom prst="ellipse">
                <a:avLst/>
              </a:prstGeom>
              <a:solidFill>
                <a:srgbClr val="0066CC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" name="Oval 12"/>
              <p:cNvSpPr>
                <a:spLocks noChangeArrowheads="1"/>
              </p:cNvSpPr>
              <p:nvPr/>
            </p:nvSpPr>
            <p:spPr bwMode="auto">
              <a:xfrm>
                <a:off x="4102100" y="2971800"/>
                <a:ext cx="393700" cy="382587"/>
              </a:xfrm>
              <a:prstGeom prst="ellipse">
                <a:avLst/>
              </a:prstGeom>
              <a:solidFill>
                <a:srgbClr val="0066CC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2806337" y="2743200"/>
                <a:ext cx="2971800" cy="914400"/>
              </a:xfrm>
              <a:prstGeom prst="ellipse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733800" y="2743200"/>
                <a:ext cx="2971800" cy="914400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33400" y="1905000"/>
                <a:ext cx="2971800" cy="707886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rgbClr val="FF0000"/>
                    </a:solidFill>
                  </a:rPr>
                  <a:t>Quorum for Committed </a:t>
                </a:r>
                <a:r>
                  <a:rPr lang="en-US" sz="2000" dirty="0">
                    <a:solidFill>
                      <a:srgbClr val="FF0000"/>
                    </a:solidFill>
                  </a:rPr>
                  <a:t>C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ertificate (m, v, n)</a:t>
                </a:r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542310" y="4019490"/>
                <a:ext cx="3505200" cy="707886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rgbClr val="FF0000"/>
                    </a:solidFill>
                  </a:rPr>
                  <a:t>At least one correct replica has </a:t>
                </a:r>
              </a:p>
              <a:p>
                <a:pPr algn="ctr"/>
                <a:r>
                  <a:rPr lang="en-US" sz="2000" dirty="0" smtClean="0">
                    <a:solidFill>
                      <a:srgbClr val="FF0000"/>
                    </a:solidFill>
                  </a:rPr>
                  <a:t>Prepared Certificate (m, v, n)</a:t>
                </a:r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9" name="Curved Connector 28"/>
              <p:cNvCxnSpPr>
                <a:stCxn id="26" idx="0"/>
                <a:endCxn id="21" idx="4"/>
              </p:cNvCxnSpPr>
              <p:nvPr/>
            </p:nvCxnSpPr>
            <p:spPr>
              <a:xfrm rot="5400000" flipH="1" flipV="1">
                <a:off x="3964379" y="3684919"/>
                <a:ext cx="665103" cy="4040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/>
            <p:cNvSpPr txBox="1"/>
            <p:nvPr/>
          </p:nvSpPr>
          <p:spPr>
            <a:xfrm>
              <a:off x="6553200" y="3352800"/>
              <a:ext cx="1905000" cy="70788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View Change </a:t>
              </a:r>
            </a:p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Quorum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7" name="Curved Connector 36"/>
          <p:cNvCxnSpPr>
            <a:stCxn id="25" idx="2"/>
            <a:endCxn id="22" idx="2"/>
          </p:cNvCxnSpPr>
          <p:nvPr/>
        </p:nvCxnSpPr>
        <p:spPr>
          <a:xfrm rot="16200000" flipH="1">
            <a:off x="2119061" y="3960924"/>
            <a:ext cx="587514" cy="787037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34" idx="2"/>
            <a:endCxn id="23" idx="6"/>
          </p:cNvCxnSpPr>
          <p:nvPr/>
        </p:nvCxnSpPr>
        <p:spPr>
          <a:xfrm rot="5400000">
            <a:off x="6811893" y="3954393"/>
            <a:ext cx="587514" cy="800100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8A41-6CF3-47A5-89C3-C578660BC8A9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F81BD"/>
                </a:solidFill>
              </a:rPr>
              <a:t>Recovery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Corrective measure for faulty replicas</a:t>
            </a:r>
          </a:p>
          <a:p>
            <a:pPr lvl="1"/>
            <a:r>
              <a:rPr lang="en-US" sz="2600" dirty="0" smtClean="0"/>
              <a:t>Proactive and frequent recovery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 dirty="0" smtClean="0"/>
              <a:t>All replicas can fail if at most f fail in a window</a:t>
            </a:r>
          </a:p>
          <a:p>
            <a:r>
              <a:rPr lang="en-US" sz="3000" dirty="0" smtClean="0"/>
              <a:t>System administrator performs recovery, or</a:t>
            </a:r>
          </a:p>
          <a:p>
            <a:r>
              <a:rPr lang="en-US" sz="3000" dirty="0" smtClean="0"/>
              <a:t>Automatic recovery from network attacks</a:t>
            </a:r>
          </a:p>
          <a:p>
            <a:pPr lvl="1"/>
            <a:r>
              <a:rPr lang="en-US" sz="2600" dirty="0" smtClean="0"/>
              <a:t>Secure co-processor</a:t>
            </a:r>
          </a:p>
          <a:p>
            <a:pPr lvl="1"/>
            <a:r>
              <a:rPr lang="en-US" sz="2600" dirty="0" smtClean="0"/>
              <a:t>Read-only memory</a:t>
            </a:r>
          </a:p>
          <a:p>
            <a:pPr lvl="1"/>
            <a:r>
              <a:rPr lang="en-US" sz="2600" dirty="0" smtClean="0"/>
              <a:t>Watchdog timer</a:t>
            </a:r>
          </a:p>
          <a:p>
            <a:pPr lvl="1">
              <a:buNone/>
            </a:pPr>
            <a:endParaRPr lang="en-US" dirty="0" smtClean="0"/>
          </a:p>
          <a:p>
            <a:pPr algn="ctr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8A41-6CF3-47A5-89C3-C578660BC8A9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47800" y="5715000"/>
            <a:ext cx="6248400" cy="95410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Clients will not get reply if more than f replicas are recovering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F81BD"/>
                </a:solidFill>
              </a:rPr>
              <a:t>Sketch of Recovery Protocol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Save state</a:t>
            </a:r>
          </a:p>
          <a:p>
            <a:r>
              <a:rPr lang="en-US" dirty="0" smtClean="0"/>
              <a:t>Reboot with correct code and restore state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Replica has correct code without losing state</a:t>
            </a:r>
          </a:p>
          <a:p>
            <a:r>
              <a:rPr lang="en-US" dirty="0" smtClean="0"/>
              <a:t>Change keys for incoming messages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Prevent attacker from impersonating others</a:t>
            </a:r>
          </a:p>
          <a:p>
            <a:r>
              <a:rPr lang="en-US" dirty="0" smtClean="0"/>
              <a:t>Send recovery request </a:t>
            </a:r>
            <a:r>
              <a:rPr lang="en-US" i="1" dirty="0" smtClean="0"/>
              <a:t>r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Others change incoming keys when </a:t>
            </a:r>
            <a:r>
              <a:rPr lang="en-US" i="1" dirty="0" smtClean="0">
                <a:solidFill>
                  <a:schemeClr val="accent1"/>
                </a:solidFill>
              </a:rPr>
              <a:t>r </a:t>
            </a:r>
            <a:r>
              <a:rPr lang="en-US" dirty="0" smtClean="0">
                <a:solidFill>
                  <a:schemeClr val="accent1"/>
                </a:solidFill>
              </a:rPr>
              <a:t>execute</a:t>
            </a:r>
          </a:p>
          <a:p>
            <a:r>
              <a:rPr lang="en-US" dirty="0" smtClean="0"/>
              <a:t>Check state and fetch out-of-date or corrupt items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Replica has correct up-to-date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8A41-6CF3-47A5-89C3-C578660BC8A9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F81BD"/>
                </a:solidFill>
              </a:rPr>
              <a:t>Optimizations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Replying with digest</a:t>
            </a:r>
          </a:p>
          <a:p>
            <a:r>
              <a:rPr lang="en-US" smtClean="0"/>
              <a:t>Request </a:t>
            </a:r>
            <a:r>
              <a:rPr lang="en-US" dirty="0" smtClean="0"/>
              <a:t>batching</a:t>
            </a:r>
          </a:p>
          <a:p>
            <a:r>
              <a:rPr lang="en-US" dirty="0" smtClean="0"/>
              <a:t>Optimistic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8A41-6CF3-47A5-89C3-C578660BC8A9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8A41-6CF3-47A5-89C3-C578660BC8A9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0" name="Picture 2" descr="https://pic4.zhimg.com/80/v2-ab3bab245c17269625d7ebc56c3848c3_1440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371600"/>
            <a:ext cx="8239125" cy="4191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F81BD"/>
                </a:solidFill>
              </a:rPr>
              <a:t>Performance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Andrew benchmark</a:t>
            </a:r>
          </a:p>
          <a:p>
            <a:pPr lvl="1"/>
            <a:r>
              <a:rPr lang="en-US" dirty="0" smtClean="0"/>
              <a:t>Andrew100 and Andrew500</a:t>
            </a:r>
          </a:p>
          <a:p>
            <a:r>
              <a:rPr lang="en-US" dirty="0" smtClean="0"/>
              <a:t>4 machines: 600 MHz, Pentium III</a:t>
            </a:r>
          </a:p>
          <a:p>
            <a:r>
              <a:rPr lang="en-US" dirty="0" smtClean="0"/>
              <a:t>3 Systems</a:t>
            </a:r>
          </a:p>
          <a:p>
            <a:pPr lvl="1"/>
            <a:r>
              <a:rPr lang="en-US" dirty="0" smtClean="0"/>
              <a:t>BFS: based on BFT</a:t>
            </a:r>
          </a:p>
          <a:p>
            <a:pPr lvl="1"/>
            <a:r>
              <a:rPr lang="en-US" dirty="0" smtClean="0"/>
              <a:t>NO-REP: BFS without replication</a:t>
            </a:r>
          </a:p>
          <a:p>
            <a:pPr lvl="1"/>
            <a:r>
              <a:rPr lang="en-US" dirty="0" smtClean="0"/>
              <a:t>NFS: NFS-V2 implementation in Linux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8A41-6CF3-47A5-89C3-C578660BC8A9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47800" y="5599093"/>
            <a:ext cx="6248400" cy="95410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No experiment with faulty replicas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Scalability issue: only 4 &amp; 7 replicas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4F81BD"/>
                </a:solidFill>
              </a:rPr>
              <a:t>Benchmark Results</a:t>
            </a:r>
            <a:endParaRPr lang="en-US" dirty="0">
              <a:solidFill>
                <a:srgbClr val="4F81BD"/>
              </a:solidFill>
            </a:endParaRPr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858469"/>
            <a:ext cx="8229600" cy="40094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8A41-6CF3-47A5-89C3-C578660BC8A9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47800" y="5791200"/>
            <a:ext cx="6248400" cy="52322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Without view change and faulty replica!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F81BD"/>
                </a:solidFill>
              </a:rPr>
              <a:t>Related Works</a:t>
            </a:r>
            <a:endParaRPr lang="en-US" dirty="0">
              <a:solidFill>
                <a:srgbClr val="4F81BD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04800" y="1600200"/>
          <a:ext cx="84582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8A41-6CF3-47A5-89C3-C578660BC8A9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8A41-6CF3-47A5-89C3-C578660BC8A9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8A41-6CF3-47A5-89C3-C578660BC8A9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90600"/>
            <a:ext cx="9156098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8A41-6CF3-47A5-89C3-C578660BC8A9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5298" name="Picture 2" descr="https://pic2.zhimg.com/80/v2-ad76a4d2972a51caa904942ec168c96d_1440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752600"/>
            <a:ext cx="8239125" cy="28194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8A41-6CF3-47A5-89C3-C578660BC8A9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55" y="364550"/>
            <a:ext cx="9071346" cy="580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solidFill>
                  <a:srgbClr val="4F81BD"/>
                </a:solidFill>
                <a:latin typeface="Times New Roman" pitchFamily="18" charset="0"/>
                <a:cs typeface="Times New Roman" pitchFamily="18" charset="0"/>
              </a:rPr>
              <a:t>Byzantine Fault Tolerance</a:t>
            </a:r>
            <a:endParaRPr lang="en-US" b="1" dirty="0">
              <a:solidFill>
                <a:srgbClr val="4F81BD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8A41-6CF3-47A5-89C3-C578660BC8A9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F81BD"/>
                </a:solidFill>
              </a:rPr>
              <a:t>Reading List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L. </a:t>
            </a:r>
            <a:r>
              <a:rPr lang="en-US" dirty="0" err="1" smtClean="0"/>
              <a:t>Lamport</a:t>
            </a:r>
            <a:r>
              <a:rPr lang="en-US" dirty="0" smtClean="0"/>
              <a:t>, R. </a:t>
            </a:r>
            <a:r>
              <a:rPr lang="en-US" dirty="0" err="1" smtClean="0"/>
              <a:t>Shostak</a:t>
            </a:r>
            <a:r>
              <a:rPr lang="en-US" dirty="0" smtClean="0"/>
              <a:t>, M. Pease, “The Byzantine Generals Problem,” ACM </a:t>
            </a:r>
            <a:r>
              <a:rPr lang="en-US" dirty="0" err="1" smtClean="0"/>
              <a:t>ToPLaS</a:t>
            </a:r>
            <a:r>
              <a:rPr lang="en-US" dirty="0" smtClean="0"/>
              <a:t> 1982.</a:t>
            </a:r>
          </a:p>
          <a:p>
            <a:r>
              <a:rPr lang="en-US" dirty="0" smtClean="0"/>
              <a:t>M. Castro and B. </a:t>
            </a:r>
            <a:r>
              <a:rPr lang="en-US" dirty="0" err="1" smtClean="0"/>
              <a:t>Liskov</a:t>
            </a:r>
            <a:r>
              <a:rPr lang="en-US" dirty="0" smtClean="0"/>
              <a:t>, “Practical Byzantine Fault Tolerance,” OSDI 1999.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8A41-6CF3-47A5-89C3-C578660BC8A9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F81BD"/>
                </a:solidFill>
              </a:rPr>
              <a:t>Problem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Computer systems provide crucial services</a:t>
            </a:r>
          </a:p>
          <a:p>
            <a:r>
              <a:rPr lang="en-US" dirty="0" smtClean="0"/>
              <a:t>Computer systems fail</a:t>
            </a:r>
          </a:p>
          <a:p>
            <a:pPr lvl="1"/>
            <a:r>
              <a:rPr lang="en-US" dirty="0" smtClean="0"/>
              <a:t>Crash-stop failure</a:t>
            </a:r>
          </a:p>
          <a:p>
            <a:pPr lvl="1"/>
            <a:r>
              <a:rPr lang="en-US" dirty="0" smtClean="0"/>
              <a:t>Crash-recovery failure</a:t>
            </a:r>
          </a:p>
          <a:p>
            <a:pPr lvl="1"/>
            <a:r>
              <a:rPr lang="en-US" dirty="0" smtClean="0"/>
              <a:t>Byzantine failure</a:t>
            </a:r>
          </a:p>
          <a:p>
            <a:r>
              <a:rPr lang="en-US" dirty="0" smtClean="0"/>
              <a:t>Example: natural disaster, malicious attack, hardware failure, software bug, etc.</a:t>
            </a:r>
          </a:p>
          <a:p>
            <a:r>
              <a:rPr lang="en-US" dirty="0" smtClean="0"/>
              <a:t>Need highly available service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8A41-6CF3-47A5-89C3-C578660BC8A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5562600"/>
            <a:ext cx="7010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rgbClr val="00B050"/>
                </a:solidFill>
              </a:rPr>
              <a:t>Replicate to increase availability</a:t>
            </a:r>
          </a:p>
          <a:p>
            <a:pPr algn="ctr"/>
            <a:endParaRPr lang="en-US" sz="30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5222</TotalTime>
  <Words>1385</Words>
  <Application>Microsoft Office PowerPoint</Application>
  <PresentationFormat>全屏显示(4:3)</PresentationFormat>
  <Paragraphs>293</Paragraphs>
  <Slides>33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Office Theme</vt:lpstr>
      <vt:lpstr>幻灯片 1</vt:lpstr>
      <vt:lpstr>幻灯片 2</vt:lpstr>
      <vt:lpstr>幻灯片 3</vt:lpstr>
      <vt:lpstr>幻灯片 4</vt:lpstr>
      <vt:lpstr>幻灯片 5</vt:lpstr>
      <vt:lpstr>幻灯片 6</vt:lpstr>
      <vt:lpstr>Byzantine Fault Tolerance</vt:lpstr>
      <vt:lpstr>Reading List</vt:lpstr>
      <vt:lpstr>Problem</vt:lpstr>
      <vt:lpstr>Byzantine Generals Problem</vt:lpstr>
      <vt:lpstr>Practical Byzantine Fault Tolerance</vt:lpstr>
      <vt:lpstr>Challenges</vt:lpstr>
      <vt:lpstr>Challenges</vt:lpstr>
      <vt:lpstr>State Machine Replication</vt:lpstr>
      <vt:lpstr>Primary Backup Mechanism</vt:lpstr>
      <vt:lpstr>Agreement</vt:lpstr>
      <vt:lpstr>Algorithm Components</vt:lpstr>
      <vt:lpstr>Normal Case Operation</vt:lpstr>
      <vt:lpstr>Pre-prepare Phase</vt:lpstr>
      <vt:lpstr>Prepare Phase</vt:lpstr>
      <vt:lpstr>Prepare Phase</vt:lpstr>
      <vt:lpstr>Prepare Phase</vt:lpstr>
      <vt:lpstr>Commit Phase</vt:lpstr>
      <vt:lpstr>Commit Phase (2)</vt:lpstr>
      <vt:lpstr>View Change</vt:lpstr>
      <vt:lpstr>View Change Safety</vt:lpstr>
      <vt:lpstr>Recovery</vt:lpstr>
      <vt:lpstr>Sketch of Recovery Protocol</vt:lpstr>
      <vt:lpstr>Optimizations</vt:lpstr>
      <vt:lpstr>Performance</vt:lpstr>
      <vt:lpstr>Benchmark Results</vt:lpstr>
      <vt:lpstr>Related Works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Byzantine Fault Tolerance and Proactive Recovery</dc:title>
  <dc:creator>Imranul Hoque</dc:creator>
  <cp:lastModifiedBy>Chinese User</cp:lastModifiedBy>
  <cp:revision>413</cp:revision>
  <dcterms:created xsi:type="dcterms:W3CDTF">2010-11-18T18:47:15Z</dcterms:created>
  <dcterms:modified xsi:type="dcterms:W3CDTF">2021-11-30T05:44:37Z</dcterms:modified>
</cp:coreProperties>
</file>