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63" r:id="rId3"/>
    <p:sldId id="278" r:id="rId4"/>
    <p:sldId id="279" r:id="rId5"/>
    <p:sldId id="266" r:id="rId6"/>
    <p:sldId id="271" r:id="rId7"/>
    <p:sldId id="280" r:id="rId8"/>
    <p:sldId id="281" r:id="rId9"/>
    <p:sldId id="282" r:id="rId10"/>
    <p:sldId id="265" r:id="rId11"/>
    <p:sldId id="267" r:id="rId12"/>
    <p:sldId id="283" r:id="rId13"/>
    <p:sldId id="284" r:id="rId14"/>
    <p:sldId id="285" r:id="rId15"/>
    <p:sldId id="286" r:id="rId16"/>
    <p:sldId id="287" r:id="rId17"/>
    <p:sldId id="288" r:id="rId18"/>
    <p:sldId id="264" r:id="rId19"/>
    <p:sldId id="268" r:id="rId20"/>
    <p:sldId id="275" r:id="rId21"/>
    <p:sldId id="276" r:id="rId22"/>
    <p:sldId id="277" r:id="rId23"/>
    <p:sldId id="272" r:id="rId24"/>
    <p:sldId id="273" r:id="rId25"/>
    <p:sldId id="274" r:id="rId26"/>
    <p:sldId id="262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1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zh-CN" altLang="en-US" smtClean="0"/>
              <a:t>：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6</a:t>
            </a:r>
            <a:r>
              <a:rPr lang="zh-CN" altLang="en-US" smtClean="0"/>
              <a:t>月发布，狭义：</a:t>
            </a:r>
            <a:r>
              <a:rPr lang="en-US" altLang="zh-CN" smtClean="0"/>
              <a:t>es2015</a:t>
            </a:r>
            <a:r>
              <a:rPr lang="zh-CN" altLang="en-US" smtClean="0"/>
              <a:t>，广义：</a:t>
            </a:r>
            <a:r>
              <a:rPr lang="en-US" altLang="zh-CN" smtClean="0"/>
              <a:t>js</a:t>
            </a:r>
            <a:r>
              <a:rPr lang="zh-CN" altLang="en-US" smtClean="0"/>
              <a:t>语言的下一代标准，包含</a:t>
            </a:r>
            <a:r>
              <a:rPr lang="en-US" altLang="zh-CN" smtClean="0"/>
              <a:t>es2015,es2016…</a:t>
            </a:r>
            <a:r>
              <a:rPr lang="zh-CN" altLang="en-US" smtClean="0"/>
              <a:t>，</a:t>
            </a:r>
            <a:r>
              <a:rPr lang="en-US" altLang="zh-CN" smtClean="0"/>
              <a:t>es2015</a:t>
            </a:r>
            <a:r>
              <a:rPr lang="zh-CN" altLang="en-US" smtClean="0"/>
              <a:t>正式名字，</a:t>
            </a:r>
            <a:r>
              <a:rPr lang="en-US" altLang="zh-CN" smtClean="0"/>
              <a:t>babel</a:t>
            </a:r>
            <a:r>
              <a:rPr lang="zh-CN" altLang="en-US" smtClean="0"/>
              <a:t>中使用正式名称</a:t>
            </a:r>
            <a:endParaRPr lang="en-US" altLang="zh-CN" smtClean="0"/>
          </a:p>
          <a:p>
            <a:r>
              <a:rPr lang="en-US" altLang="zh-CN" smtClean="0"/>
              <a:t>Why</a:t>
            </a:r>
            <a:r>
              <a:rPr lang="zh-CN" altLang="en-US" smtClean="0"/>
              <a:t>：跟随时代脚步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由于部分特性不一定支持，使用</a:t>
            </a:r>
            <a:r>
              <a:rPr lang="en-US" altLang="zh-CN" smtClean="0"/>
              <a:t>babel</a:t>
            </a:r>
            <a:r>
              <a:rPr lang="zh-CN" altLang="en-US" smtClean="0"/>
              <a:t>可以有效支持所有特性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0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Minimalism &amp; Shape &amp; PPT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极简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作者：木先生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5243" y="3474636"/>
            <a:ext cx="8535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5218" y="1574338"/>
            <a:ext cx="1993565" cy="135952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2771800" y="321982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muippt@sina.com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602675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5676" y="1760448"/>
            <a:ext cx="2448272" cy="2372072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ES6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20072" y="1760448"/>
            <a:ext cx="2448272" cy="2372072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LESS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请输入标题</a:t>
            </a: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1475656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2787774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请输入内容请输入内容请输入内容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请输入内容请输入内容请输入内容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853005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2230354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2614572" y="1454612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5453404" y="1475081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475656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853005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2230354" y="1841156"/>
            <a:ext cx="36000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076056" y="1861625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5453404" y="1861625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4572" y="144612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zh-CN" altLang="en-US" sz="4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3404" y="14196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4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03648" y="2643758"/>
            <a:ext cx="613794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3325646" y="1059582"/>
            <a:ext cx="1440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7944" y="1491630"/>
            <a:ext cx="108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2121630"/>
            <a:ext cx="900000" cy="900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4410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511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791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33479"/>
            <a:ext cx="136815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7" y="2513799"/>
            <a:ext cx="12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7944" y="1825993"/>
            <a:ext cx="15227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291830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59632" y="3291830"/>
            <a:ext cx="7056784" cy="145700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5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请输入标题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1377347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088924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817507"/>
            <a:ext cx="5184576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732240" y="1131590"/>
            <a:ext cx="0" cy="25202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547664" y="1131590"/>
            <a:ext cx="0" cy="25202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67542" y="1377347"/>
            <a:ext cx="127626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7542" y="2088924"/>
            <a:ext cx="264441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7542" y="2817388"/>
            <a:ext cx="3796546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14916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285" y="21716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891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78%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148071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6256" y="21922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29224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3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请输入标题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719592" y="1131590"/>
            <a:ext cx="7698624" cy="1959645"/>
            <a:chOff x="719592" y="1404193"/>
            <a:chExt cx="7698624" cy="1959645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719592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105835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492078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878321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2264564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2650807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3037050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3423293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3809536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4195779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4582022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4968265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>
            <a:xfrm>
              <a:off x="5354508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5740751" y="1404193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6126994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6513237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6899480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7285723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7671966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8058216" y="1404193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719592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1105835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1492078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1878321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264564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50807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037050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423293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3809536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>
              <a:spLocks noChangeAspect="1"/>
            </p:cNvSpPr>
            <p:nvPr/>
          </p:nvSpPr>
          <p:spPr>
            <a:xfrm>
              <a:off x="4195779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>
              <a:spLocks noChangeAspect="1"/>
            </p:cNvSpPr>
            <p:nvPr/>
          </p:nvSpPr>
          <p:spPr>
            <a:xfrm>
              <a:off x="4582022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4968265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>
              <a:spLocks noChangeAspect="1"/>
            </p:cNvSpPr>
            <p:nvPr/>
          </p:nvSpPr>
          <p:spPr>
            <a:xfrm>
              <a:off x="5354508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5740751" y="179954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6126994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6513237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6899480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7285723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7671966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8058216" y="179954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719592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1105835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1492078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>
              <a:spLocks noChangeAspect="1"/>
            </p:cNvSpPr>
            <p:nvPr/>
          </p:nvSpPr>
          <p:spPr>
            <a:xfrm>
              <a:off x="1878321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>
              <a:spLocks noChangeAspect="1"/>
            </p:cNvSpPr>
            <p:nvPr/>
          </p:nvSpPr>
          <p:spPr>
            <a:xfrm>
              <a:off x="2264564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>
              <a:spLocks noChangeAspect="1"/>
            </p:cNvSpPr>
            <p:nvPr/>
          </p:nvSpPr>
          <p:spPr>
            <a:xfrm>
              <a:off x="2650807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>
              <a:spLocks noChangeAspect="1"/>
            </p:cNvSpPr>
            <p:nvPr/>
          </p:nvSpPr>
          <p:spPr>
            <a:xfrm>
              <a:off x="3037050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>
              <a:spLocks noChangeAspect="1"/>
            </p:cNvSpPr>
            <p:nvPr/>
          </p:nvSpPr>
          <p:spPr>
            <a:xfrm>
              <a:off x="3423293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>
              <a:spLocks noChangeAspect="1"/>
            </p:cNvSpPr>
            <p:nvPr/>
          </p:nvSpPr>
          <p:spPr>
            <a:xfrm>
              <a:off x="3809536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>
              <a:spLocks noChangeAspect="1"/>
            </p:cNvSpPr>
            <p:nvPr/>
          </p:nvSpPr>
          <p:spPr>
            <a:xfrm>
              <a:off x="4195779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>
              <a:spLocks noChangeAspect="1"/>
            </p:cNvSpPr>
            <p:nvPr/>
          </p:nvSpPr>
          <p:spPr>
            <a:xfrm>
              <a:off x="4582022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>
              <a:spLocks noChangeAspect="1"/>
            </p:cNvSpPr>
            <p:nvPr/>
          </p:nvSpPr>
          <p:spPr>
            <a:xfrm>
              <a:off x="4968265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>
              <a:spLocks noChangeAspect="1"/>
            </p:cNvSpPr>
            <p:nvPr/>
          </p:nvSpPr>
          <p:spPr>
            <a:xfrm>
              <a:off x="5354508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>
              <a:spLocks noChangeAspect="1"/>
            </p:cNvSpPr>
            <p:nvPr/>
          </p:nvSpPr>
          <p:spPr>
            <a:xfrm>
              <a:off x="5740751" y="219845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>
              <a:spLocks noChangeAspect="1"/>
            </p:cNvSpPr>
            <p:nvPr/>
          </p:nvSpPr>
          <p:spPr>
            <a:xfrm>
              <a:off x="6126994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>
              <a:spLocks noChangeAspect="1"/>
            </p:cNvSpPr>
            <p:nvPr/>
          </p:nvSpPr>
          <p:spPr>
            <a:xfrm>
              <a:off x="6513237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>
              <a:spLocks noChangeAspect="1"/>
            </p:cNvSpPr>
            <p:nvPr/>
          </p:nvSpPr>
          <p:spPr>
            <a:xfrm>
              <a:off x="6899480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7285723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7671966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8058216" y="219845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>
              <a:spLocks noChangeAspect="1"/>
            </p:cNvSpPr>
            <p:nvPr/>
          </p:nvSpPr>
          <p:spPr>
            <a:xfrm>
              <a:off x="719592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1105835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1492078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1878321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>
              <a:spLocks noChangeAspect="1"/>
            </p:cNvSpPr>
            <p:nvPr/>
          </p:nvSpPr>
          <p:spPr>
            <a:xfrm>
              <a:off x="2264564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2650807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3037050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3423293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>
              <a:spLocks noChangeAspect="1"/>
            </p:cNvSpPr>
            <p:nvPr/>
          </p:nvSpPr>
          <p:spPr>
            <a:xfrm>
              <a:off x="3809536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4195779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4582022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4968265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>
            <a:xfrm>
              <a:off x="5354508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75"/>
            <p:cNvSpPr>
              <a:spLocks noChangeAspect="1"/>
            </p:cNvSpPr>
            <p:nvPr/>
          </p:nvSpPr>
          <p:spPr>
            <a:xfrm>
              <a:off x="5740751" y="2604880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>
              <a:spLocks noChangeAspect="1"/>
            </p:cNvSpPr>
            <p:nvPr/>
          </p:nvSpPr>
          <p:spPr>
            <a:xfrm>
              <a:off x="6126994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>
              <a:spLocks noChangeAspect="1"/>
            </p:cNvSpPr>
            <p:nvPr/>
          </p:nvSpPr>
          <p:spPr>
            <a:xfrm>
              <a:off x="6513237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>
              <a:spLocks noChangeAspect="1"/>
            </p:cNvSpPr>
            <p:nvPr/>
          </p:nvSpPr>
          <p:spPr>
            <a:xfrm>
              <a:off x="6899480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79"/>
            <p:cNvSpPr>
              <a:spLocks noChangeAspect="1"/>
            </p:cNvSpPr>
            <p:nvPr/>
          </p:nvSpPr>
          <p:spPr>
            <a:xfrm>
              <a:off x="7285723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矩形 80"/>
            <p:cNvSpPr>
              <a:spLocks noChangeAspect="1"/>
            </p:cNvSpPr>
            <p:nvPr/>
          </p:nvSpPr>
          <p:spPr>
            <a:xfrm>
              <a:off x="7671966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矩形 81"/>
            <p:cNvSpPr>
              <a:spLocks noChangeAspect="1"/>
            </p:cNvSpPr>
            <p:nvPr/>
          </p:nvSpPr>
          <p:spPr>
            <a:xfrm>
              <a:off x="8058216" y="2604880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>
              <a:spLocks noChangeAspect="1"/>
            </p:cNvSpPr>
            <p:nvPr/>
          </p:nvSpPr>
          <p:spPr>
            <a:xfrm>
              <a:off x="719592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1105835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1492078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1878321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264564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>
              <a:off x="2650807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矩形 88"/>
            <p:cNvSpPr>
              <a:spLocks noChangeAspect="1"/>
            </p:cNvSpPr>
            <p:nvPr/>
          </p:nvSpPr>
          <p:spPr>
            <a:xfrm>
              <a:off x="3037050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3423293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矩形 90"/>
            <p:cNvSpPr>
              <a:spLocks noChangeAspect="1"/>
            </p:cNvSpPr>
            <p:nvPr/>
          </p:nvSpPr>
          <p:spPr>
            <a:xfrm>
              <a:off x="3809536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4195779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4582022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矩形 93"/>
            <p:cNvSpPr>
              <a:spLocks noChangeAspect="1"/>
            </p:cNvSpPr>
            <p:nvPr/>
          </p:nvSpPr>
          <p:spPr>
            <a:xfrm>
              <a:off x="4968265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矩形 94"/>
            <p:cNvSpPr>
              <a:spLocks noChangeAspect="1"/>
            </p:cNvSpPr>
            <p:nvPr/>
          </p:nvSpPr>
          <p:spPr>
            <a:xfrm>
              <a:off x="5354508" y="3003798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>
              <a:spLocks noChangeAspect="1"/>
            </p:cNvSpPr>
            <p:nvPr/>
          </p:nvSpPr>
          <p:spPr>
            <a:xfrm>
              <a:off x="5740751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>
              <a:spLocks noChangeAspect="1"/>
            </p:cNvSpPr>
            <p:nvPr/>
          </p:nvSpPr>
          <p:spPr>
            <a:xfrm>
              <a:off x="6126994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>
              <a:spLocks noChangeAspect="1"/>
            </p:cNvSpPr>
            <p:nvPr/>
          </p:nvSpPr>
          <p:spPr>
            <a:xfrm>
              <a:off x="6513237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矩形 98"/>
            <p:cNvSpPr>
              <a:spLocks noChangeAspect="1"/>
            </p:cNvSpPr>
            <p:nvPr/>
          </p:nvSpPr>
          <p:spPr>
            <a:xfrm>
              <a:off x="6899480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>
              <a:spLocks noChangeAspect="1"/>
            </p:cNvSpPr>
            <p:nvPr/>
          </p:nvSpPr>
          <p:spPr>
            <a:xfrm>
              <a:off x="7285723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矩形 100"/>
            <p:cNvSpPr>
              <a:spLocks noChangeAspect="1"/>
            </p:cNvSpPr>
            <p:nvPr/>
          </p:nvSpPr>
          <p:spPr>
            <a:xfrm>
              <a:off x="7671966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101"/>
            <p:cNvSpPr>
              <a:spLocks noChangeAspect="1"/>
            </p:cNvSpPr>
            <p:nvPr/>
          </p:nvSpPr>
          <p:spPr>
            <a:xfrm>
              <a:off x="8058216" y="3003798"/>
              <a:ext cx="360000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46784" y="1491988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23293" y="1530866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46%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34186" y="1526937"/>
            <a:ext cx="169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31%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1640" y="3219822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/>
              <a:t>请输入标题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115616" y="3564226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2806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6822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08381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6216" y="354621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24488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8766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304439" y="3510226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732240" y="3507854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32" name="右箭头 31"/>
          <p:cNvSpPr/>
          <p:nvPr/>
        </p:nvSpPr>
        <p:spPr>
          <a:xfrm rot="16200000">
            <a:off x="2021323" y="2330277"/>
            <a:ext cx="957215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16200000">
            <a:off x="3236008" y="2114253"/>
            <a:ext cx="1389263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6200000">
            <a:off x="4303768" y="1754214"/>
            <a:ext cx="2109344" cy="11521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16200000">
            <a:off x="6165461" y="2186262"/>
            <a:ext cx="1245248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3886" y="208918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135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34595" y="165713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207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2395" y="93705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311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2041" y="179129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189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98298" y="1714809"/>
            <a:ext cx="1809082" cy="1802572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请输入标题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3564226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53095" y="3546218"/>
            <a:ext cx="29367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99667" y="3546218"/>
            <a:ext cx="28084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6621" y="3546218"/>
            <a:ext cx="28725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7243" y="3546218"/>
            <a:ext cx="301686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5549" y="2355726"/>
            <a:ext cx="1809082" cy="1159069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53898" y="2067694"/>
            <a:ext cx="1809082" cy="1440160"/>
          </a:xfrm>
          <a:prstGeom prst="rect">
            <a:avLst/>
          </a:prstGeom>
          <a:solidFill>
            <a:schemeClr val="bg1">
              <a:lumMod val="65000"/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3545" y="1419622"/>
            <a:ext cx="1809082" cy="2069446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8015" y="1348874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7752" y="1990172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4706" y="1710267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6171" y="1050290"/>
            <a:ext cx="9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7542" y="4011910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1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/>
              <a:t>请输入标题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3939902"/>
            <a:ext cx="62646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87624" y="1306261"/>
            <a:ext cx="69127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1802" y="91556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8046" y="91556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4290" y="9172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en-US" altLang="zh-CN" sz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1619672" y="1253900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815916" y="1252261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012160" y="1253900"/>
            <a:ext cx="108000" cy="108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22" name="直接连接符 21"/>
          <p:cNvCxnSpPr>
            <a:stCxn id="15" idx="4"/>
          </p:cNvCxnSpPr>
          <p:nvPr/>
        </p:nvCxnSpPr>
        <p:spPr>
          <a:xfrm>
            <a:off x="1673672" y="1361900"/>
            <a:ext cx="0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69915" y="1361900"/>
            <a:ext cx="7992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074150" y="1361900"/>
            <a:ext cx="1" cy="23369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673672" y="1594293"/>
            <a:ext cx="1314152" cy="1831116"/>
            <a:chOff x="1673672" y="1594293"/>
            <a:chExt cx="1314152" cy="1831116"/>
          </a:xfrm>
        </p:grpSpPr>
        <p:sp>
          <p:nvSpPr>
            <p:cNvPr id="26" name="矩形 25"/>
            <p:cNvSpPr/>
            <p:nvPr/>
          </p:nvSpPr>
          <p:spPr>
            <a:xfrm>
              <a:off x="1673672" y="1594293"/>
              <a:ext cx="97212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79283" y="2293827"/>
              <a:ext cx="1308541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79283" y="2993361"/>
              <a:ext cx="732477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165713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43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11760" y="235596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67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5696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17856" y="1591478"/>
            <a:ext cx="1330208" cy="1831116"/>
            <a:chOff x="1615920" y="1594293"/>
            <a:chExt cx="1330208" cy="1831116"/>
          </a:xfrm>
        </p:grpSpPr>
        <p:sp>
          <p:nvSpPr>
            <p:cNvPr id="39" name="矩形 38"/>
            <p:cNvSpPr/>
            <p:nvPr/>
          </p:nvSpPr>
          <p:spPr>
            <a:xfrm>
              <a:off x="1673672" y="1594293"/>
              <a:ext cx="371849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72657" y="2293827"/>
              <a:ext cx="1020509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72657" y="2993361"/>
              <a:ext cx="126684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15920" y="1625651"/>
              <a:ext cx="42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8414" y="234057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0064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59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8633" y="1594293"/>
            <a:ext cx="1733727" cy="1831116"/>
            <a:chOff x="1666031" y="1594293"/>
            <a:chExt cx="1733727" cy="1831116"/>
          </a:xfrm>
        </p:grpSpPr>
        <p:sp>
          <p:nvSpPr>
            <p:cNvPr id="46" name="矩形 45"/>
            <p:cNvSpPr/>
            <p:nvPr/>
          </p:nvSpPr>
          <p:spPr>
            <a:xfrm>
              <a:off x="1667046" y="1594293"/>
              <a:ext cx="58058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666031" y="2293827"/>
              <a:ext cx="1727101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66031" y="2993361"/>
              <a:ext cx="1439069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16915" y="1653613"/>
              <a:ext cx="42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29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3694" y="235596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78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35662" y="305549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62</a:t>
              </a:r>
              <a:endPara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71600" y="1657132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1600" y="2377212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075806"/>
            <a:ext cx="68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78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4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4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请输入标题</a:t>
            </a:r>
          </a:p>
        </p:txBody>
      </p:sp>
      <p:grpSp>
        <p:nvGrpSpPr>
          <p:cNvPr id="3" name="组合 11"/>
          <p:cNvGrpSpPr/>
          <p:nvPr/>
        </p:nvGrpSpPr>
        <p:grpSpPr>
          <a:xfrm>
            <a:off x="5984912" y="3147814"/>
            <a:ext cx="1928733" cy="1069556"/>
            <a:chOff x="692147" y="2743194"/>
            <a:chExt cx="1928733" cy="1069557"/>
          </a:xfrm>
        </p:grpSpPr>
        <p:sp>
          <p:nvSpPr>
            <p:cNvPr id="4" name="矩形 2"/>
            <p:cNvSpPr>
              <a:spLocks noChangeArrowheads="1"/>
            </p:cNvSpPr>
            <p:nvPr/>
          </p:nvSpPr>
          <p:spPr bwMode="auto">
            <a:xfrm>
              <a:off x="692147" y="2743194"/>
              <a:ext cx="1928733" cy="76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某某</a:t>
              </a:r>
              <a:r>
                <a:rPr lang="zh-CN" altLang="en-US" sz="2400" b="1" dirty="0" smtClean="0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效应</a:t>
              </a:r>
              <a:endParaRPr lang="zh-CN" altLang="en-US" sz="2400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790177" y="3474197"/>
              <a:ext cx="1774178" cy="33855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  <a:latin typeface="Bodoni MT Black" pitchFamily="18" charset="0"/>
                </a:rPr>
                <a:t>C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Bodoni MT Black" pitchFamily="18" charset="0"/>
                </a:rPr>
                <a:t>bccdc</a:t>
              </a:r>
              <a:r>
                <a:rPr lang="en-US" sz="1600" b="1" dirty="0" smtClean="0">
                  <a:solidFill>
                    <a:schemeClr val="bg1"/>
                  </a:solidFill>
                  <a:latin typeface="Bodoni MT Black" pitchFamily="18" charset="0"/>
                </a:rPr>
                <a:t>  Effect</a:t>
              </a:r>
              <a:endParaRPr lang="zh-CN" altLang="en-US" sz="1600" b="1" dirty="0">
                <a:solidFill>
                  <a:schemeClr val="bg1"/>
                </a:solidFill>
                <a:latin typeface="Bodoni MT Black" pitchFamily="18" charset="0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87624" y="1275607"/>
            <a:ext cx="4248472" cy="29417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参考文献：阮一峰的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://es6.ruanyifeng.com/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1203598"/>
            <a:ext cx="3024336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2040" y="3016594"/>
            <a:ext cx="3024336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1059582"/>
            <a:ext cx="24482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859782"/>
            <a:ext cx="24482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1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请输入标题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275606"/>
            <a:ext cx="4392488" cy="32403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377" y="3579861"/>
            <a:ext cx="1876671" cy="660395"/>
          </a:xfrm>
          <a:prstGeom prst="rect">
            <a:avLst/>
          </a:prstGeom>
          <a:solidFill>
            <a:schemeClr val="accent5"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1452428"/>
            <a:ext cx="216024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/>
              <a:t>请输入标题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275607"/>
            <a:ext cx="2952328" cy="17281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1275607"/>
            <a:ext cx="4536504" cy="17281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435845"/>
            <a:ext cx="633670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/>
              <a:t>请输入标题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55576" y="1311610"/>
            <a:ext cx="2448272" cy="2952328"/>
            <a:chOff x="755576" y="1275606"/>
            <a:chExt cx="2448272" cy="2952328"/>
          </a:xfrm>
        </p:grpSpPr>
        <p:sp>
          <p:nvSpPr>
            <p:cNvPr id="12" name="矩形 11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5576" y="3567539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4" y="1311610"/>
            <a:ext cx="2448272" cy="2952328"/>
            <a:chOff x="3251042" y="1275606"/>
            <a:chExt cx="2448272" cy="2952328"/>
          </a:xfrm>
        </p:grpSpPr>
        <p:sp>
          <p:nvSpPr>
            <p:cNvPr id="13" name="矩形 12"/>
            <p:cNvSpPr/>
            <p:nvPr/>
          </p:nvSpPr>
          <p:spPr>
            <a:xfrm>
              <a:off x="3251042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042" y="3567539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40152" y="1311610"/>
            <a:ext cx="2448272" cy="2952328"/>
            <a:chOff x="5940152" y="1347614"/>
            <a:chExt cx="2448272" cy="2952328"/>
          </a:xfrm>
        </p:grpSpPr>
        <p:sp>
          <p:nvSpPr>
            <p:cNvPr id="15" name="矩形 14"/>
            <p:cNvSpPr/>
            <p:nvPr/>
          </p:nvSpPr>
          <p:spPr>
            <a:xfrm>
              <a:off x="5940152" y="1347614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40152" y="3639547"/>
              <a:ext cx="2448272" cy="660395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6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915566"/>
            <a:ext cx="5976664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PHOTO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3363838"/>
            <a:ext cx="5976664" cy="82809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/>
              <a:t>请输入标题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691680" y="3651870"/>
            <a:ext cx="597666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  <a:endParaRPr lang="zh-CN" altLang="en-US" sz="20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3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/>
              <a:t>请输入标题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599" y="1311610"/>
            <a:ext cx="3384377" cy="2952329"/>
            <a:chOff x="755576" y="1275606"/>
            <a:chExt cx="2448272" cy="2952329"/>
          </a:xfrm>
        </p:grpSpPr>
        <p:sp>
          <p:nvSpPr>
            <p:cNvPr id="5" name="矩形 4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30848" y="1275606"/>
              <a:ext cx="573000" cy="2952329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8023" y="1311610"/>
            <a:ext cx="3384377" cy="2952329"/>
            <a:chOff x="755576" y="1275606"/>
            <a:chExt cx="2448272" cy="2952329"/>
          </a:xfrm>
        </p:grpSpPr>
        <p:sp>
          <p:nvSpPr>
            <p:cNvPr id="8" name="矩形 7"/>
            <p:cNvSpPr/>
            <p:nvPr/>
          </p:nvSpPr>
          <p:spPr>
            <a:xfrm>
              <a:off x="755576" y="1275606"/>
              <a:ext cx="2448272" cy="29523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PHOTO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30848" y="1275606"/>
              <a:ext cx="573000" cy="2952329"/>
            </a:xfrm>
            <a:prstGeom prst="rect">
              <a:avLst/>
            </a:prstGeom>
            <a:solidFill>
              <a:schemeClr val="accent5"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en-US" altLang="zh-CN" smtClean="0"/>
              <a:t>ES</a:t>
            </a:r>
            <a:r>
              <a:rPr lang="en-US" altLang="zh-CN" smtClean="0"/>
              <a:t>6</a:t>
            </a:r>
            <a:r>
              <a:rPr lang="zh-CN" altLang="en-US" smtClean="0"/>
              <a:t>简介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语言的下一代标准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狭义：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ES2015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主流前端开发框架采用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Angular</a:t>
            </a:r>
            <a:r>
              <a:rPr lang="en-US" altLang="zh-CN" smtClean="0"/>
              <a:t>/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/R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eact)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应用越来越广泛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(APP/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en-US" altLang="zh-CN" smtClean="0"/>
              <a:t>ES6</a:t>
            </a:r>
            <a:r>
              <a:rPr lang="zh-CN" altLang="en-US" smtClean="0"/>
              <a:t>简介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9932" y="1347614"/>
            <a:ext cx="1332148" cy="144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932" y="2787774"/>
            <a:ext cx="1332148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4214682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99932" y="1354240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1419622"/>
            <a:ext cx="37444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2000" b="1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98%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IOS10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,Android6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97</a:t>
            </a:r>
            <a:r>
              <a:rPr lang="en-US" altLang="zh-CN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308" y="3147814"/>
            <a:ext cx="18922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Babel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转码工具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15" idx="4"/>
          </p:cNvCxnSpPr>
          <p:nvPr/>
        </p:nvCxnSpPr>
        <p:spPr>
          <a:xfrm>
            <a:off x="5314690" y="2855007"/>
            <a:ext cx="801982" cy="146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请输入标题</a:t>
            </a:r>
          </a:p>
        </p:txBody>
      </p:sp>
      <p:grpSp>
        <p:nvGrpSpPr>
          <p:cNvPr id="24" name="组合 23"/>
          <p:cNvGrpSpPr/>
          <p:nvPr/>
        </p:nvGrpSpPr>
        <p:grpSpPr>
          <a:xfrm rot="527227">
            <a:off x="2944740" y="1226495"/>
            <a:ext cx="2412674" cy="2518875"/>
            <a:chOff x="2915816" y="1370762"/>
            <a:chExt cx="2726110" cy="2785164"/>
          </a:xfrm>
        </p:grpSpPr>
        <p:grpSp>
          <p:nvGrpSpPr>
            <p:cNvPr id="10" name="组合 9"/>
            <p:cNvGrpSpPr/>
            <p:nvPr/>
          </p:nvGrpSpPr>
          <p:grpSpPr>
            <a:xfrm>
              <a:off x="3620844" y="1370762"/>
              <a:ext cx="1310630" cy="1506471"/>
              <a:chOff x="2017573" y="1278763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六边形 16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六边形 4"/>
              <p:cNvSpPr/>
              <p:nvPr/>
            </p:nvSpPr>
            <p:spPr>
              <a:xfrm>
                <a:off x="2221812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1296" y="2649455"/>
              <a:ext cx="1310630" cy="1506471"/>
              <a:chOff x="2728025" y="2557456"/>
              <a:chExt cx="1310630" cy="1506471"/>
            </a:xfrm>
            <a:solidFill>
              <a:srgbClr val="00C08E"/>
            </a:solidFill>
          </p:grpSpPr>
          <p:sp>
            <p:nvSpPr>
              <p:cNvPr id="15" name="六边形 14"/>
              <p:cNvSpPr/>
              <p:nvPr/>
            </p:nvSpPr>
            <p:spPr>
              <a:xfrm rot="5400000">
                <a:off x="263010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六边形 6"/>
              <p:cNvSpPr/>
              <p:nvPr/>
            </p:nvSpPr>
            <p:spPr>
              <a:xfrm>
                <a:off x="293226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15816" y="2649455"/>
              <a:ext cx="1310630" cy="1506471"/>
              <a:chOff x="1312545" y="2557456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六边形 12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六边形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/>
              </a:p>
            </p:txBody>
          </p:sp>
        </p:grpSp>
      </p:grpSp>
      <p:cxnSp>
        <p:nvCxnSpPr>
          <p:cNvPr id="23" name="直接连接符 22"/>
          <p:cNvCxnSpPr>
            <a:stCxn id="17" idx="4"/>
          </p:cNvCxnSpPr>
          <p:nvPr/>
        </p:nvCxnSpPr>
        <p:spPr>
          <a:xfrm flipV="1">
            <a:off x="4869964" y="1203598"/>
            <a:ext cx="598636" cy="4124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</p:cNvCxnSpPr>
          <p:nvPr/>
        </p:nvCxnSpPr>
        <p:spPr>
          <a:xfrm flipH="1" flipV="1">
            <a:off x="2516272" y="1914135"/>
            <a:ext cx="414062" cy="5723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40" y="923592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1616090"/>
            <a:ext cx="1892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56176" y="2715766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068085"/>
            <a:ext cx="2420805" cy="11193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47539" y="1059582"/>
            <a:ext cx="2420805" cy="11193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9307" y="1627764"/>
            <a:ext cx="2420805" cy="1119358"/>
          </a:xfrm>
          <a:prstGeom prst="rect">
            <a:avLst/>
          </a:prstGeom>
          <a:solidFill>
            <a:srgbClr val="00C08E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50496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3171621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2512" y="250496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肘形连接符 59"/>
          <p:cNvCxnSpPr>
            <a:stCxn id="49" idx="0"/>
            <a:endCxn id="46" idx="0"/>
          </p:cNvCxnSpPr>
          <p:nvPr/>
        </p:nvCxnSpPr>
        <p:spPr>
          <a:xfrm rot="5400000" flipH="1" flipV="1">
            <a:off x="5475877" y="1700765"/>
            <a:ext cx="10777" cy="1818531"/>
          </a:xfrm>
          <a:prstGeom prst="bentConnector3">
            <a:avLst>
              <a:gd name="adj1" fmla="val 4289775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3" idx="4"/>
            <a:endCxn id="49" idx="4"/>
          </p:cNvCxnSpPr>
          <p:nvPr/>
        </p:nvCxnSpPr>
        <p:spPr>
          <a:xfrm rot="16200000" flipH="1">
            <a:off x="3657664" y="1935093"/>
            <a:ext cx="1462" cy="1827210"/>
          </a:xfrm>
          <a:prstGeom prst="bentConnector3">
            <a:avLst>
              <a:gd name="adj1" fmla="val 2957441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请输入标题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115616" y="2715766"/>
            <a:ext cx="6912768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2627784" y="2613956"/>
            <a:ext cx="234011" cy="234011"/>
            <a:chOff x="3686163" y="1743062"/>
            <a:chExt cx="1044000" cy="1044000"/>
          </a:xfrm>
        </p:grpSpPr>
        <p:sp>
          <p:nvSpPr>
            <p:cNvPr id="43" name="椭圆 42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6273525" y="2604641"/>
            <a:ext cx="234011" cy="234011"/>
            <a:chOff x="3686163" y="1743062"/>
            <a:chExt cx="1044000" cy="1044000"/>
          </a:xfrm>
        </p:grpSpPr>
        <p:sp>
          <p:nvSpPr>
            <p:cNvPr id="46" name="椭圆 45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4454994" y="2615418"/>
            <a:ext cx="234011" cy="234011"/>
            <a:chOff x="3686163" y="1743062"/>
            <a:chExt cx="1044000" cy="1044000"/>
          </a:xfrm>
        </p:grpSpPr>
        <p:sp>
          <p:nvSpPr>
            <p:cNvPr id="49" name="椭圆 48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solidFill>
              <a:srgbClr val="00C08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cxnSp>
        <p:nvCxnSpPr>
          <p:cNvPr id="52" name="肘形连接符 51"/>
          <p:cNvCxnSpPr>
            <a:stCxn id="43" idx="0"/>
          </p:cNvCxnSpPr>
          <p:nvPr/>
        </p:nvCxnSpPr>
        <p:spPr>
          <a:xfrm rot="16200000" flipV="1">
            <a:off x="1693076" y="1562242"/>
            <a:ext cx="474254" cy="1629174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6" idx="4"/>
          </p:cNvCxnSpPr>
          <p:nvPr/>
        </p:nvCxnSpPr>
        <p:spPr>
          <a:xfrm rot="16200000" flipH="1">
            <a:off x="7018872" y="2210310"/>
            <a:ext cx="453178" cy="170986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3608" y="130870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328" y="329183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130870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89069" y="329183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78745" y="2139702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0" name="矩形 69"/>
          <p:cNvSpPr/>
          <p:nvPr/>
        </p:nvSpPr>
        <p:spPr>
          <a:xfrm>
            <a:off x="3203848" y="2787774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86765" y="2184850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50961" y="2786105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131590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1557012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572000" y="1131590"/>
            <a:ext cx="792088" cy="432048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364088" y="1557012"/>
            <a:ext cx="2664296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60" y="3010424"/>
            <a:ext cx="792088" cy="432048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403648" y="3435846"/>
            <a:ext cx="2664296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72000" y="3003798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64088" y="3429220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91680" y="1084328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5631025" y="1098104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19672" y="2963044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31024" y="2969890"/>
            <a:ext cx="78899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63564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350785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163564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350785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请输入标题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72000" y="2571750"/>
            <a:ext cx="72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51920" y="1995686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572000" y="1059582"/>
            <a:ext cx="0" cy="367240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52292" y="2670009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5644" y="1995686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48" name="矩形 47"/>
          <p:cNvSpPr/>
          <p:nvPr/>
        </p:nvSpPr>
        <p:spPr>
          <a:xfrm>
            <a:off x="4716016" y="2670009"/>
            <a:ext cx="627687" cy="449915"/>
          </a:xfrm>
          <a:prstGeom prst="rect">
            <a:avLst/>
          </a:prstGeom>
          <a:solidFill>
            <a:srgbClr val="00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7709" y="1106773"/>
            <a:ext cx="1892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6096" y="2670009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106773"/>
            <a:ext cx="1892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1640" y="2670009"/>
            <a:ext cx="244827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9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678</Words>
  <Application>Microsoft Office PowerPoint</Application>
  <PresentationFormat>全屏显示(16:9)</PresentationFormat>
  <Paragraphs>228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Bodoni MT Black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1.1 ES6简介1</vt:lpstr>
      <vt:lpstr>1.2 ES6简介2</vt:lpstr>
      <vt:lpstr>1.3 请输入标题</vt:lpstr>
      <vt:lpstr>1.4 请输入标题</vt:lpstr>
      <vt:lpstr>1.5 请输入标题</vt:lpstr>
      <vt:lpstr>1.6 请输入标题</vt:lpstr>
      <vt:lpstr>1.7 请输入标题</vt:lpstr>
      <vt:lpstr>PowerPoint 演示文稿</vt:lpstr>
      <vt:lpstr>2.1 请输入标题</vt:lpstr>
      <vt:lpstr>2.2 请输入标题</vt:lpstr>
      <vt:lpstr>2.3 请输入标题</vt:lpstr>
      <vt:lpstr>2.4 请输入标题</vt:lpstr>
      <vt:lpstr>2.5 请输入标题</vt:lpstr>
      <vt:lpstr>2.6 请输入标题</vt:lpstr>
      <vt:lpstr>2.7 请输入标题</vt:lpstr>
      <vt:lpstr>PowerPoint 演示文稿</vt:lpstr>
      <vt:lpstr>3.1 请输入标题</vt:lpstr>
      <vt:lpstr>3.2 请输入标题</vt:lpstr>
      <vt:lpstr>3.3 请输入标题</vt:lpstr>
      <vt:lpstr>3.4 请输入标题</vt:lpstr>
      <vt:lpstr>3.5 请输入标题</vt:lpstr>
      <vt:lpstr>3.6 请输入标题</vt:lpstr>
      <vt:lpstr>3.7 请输入标题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zjj</cp:lastModifiedBy>
  <cp:revision>103</cp:revision>
  <dcterms:modified xsi:type="dcterms:W3CDTF">2018-03-05T09:42:23Z</dcterms:modified>
</cp:coreProperties>
</file>