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0FF"/>
    <a:srgbClr val="22A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8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7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CE73-EA92-48A5-B68E-4F16F28B9D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356615"/>
            <a:ext cx="2752343" cy="619155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054346" y="695150"/>
            <a:ext cx="2281428" cy="2281428"/>
            <a:chOff x="5045202" y="1792430"/>
            <a:chExt cx="2281428" cy="2281428"/>
          </a:xfrm>
        </p:grpSpPr>
        <p:sp>
          <p:nvSpPr>
            <p:cNvPr id="7" name="矩形 6"/>
            <p:cNvSpPr/>
            <p:nvPr/>
          </p:nvSpPr>
          <p:spPr>
            <a:xfrm>
              <a:off x="5045202" y="1792430"/>
              <a:ext cx="2281428" cy="2281428"/>
            </a:xfrm>
            <a:prstGeom prst="rect">
              <a:avLst/>
            </a:prstGeom>
            <a:solidFill>
              <a:srgbClr val="22AC38"/>
            </a:solidFill>
            <a:ln>
              <a:solidFill>
                <a:srgbClr val="22A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677" y="2074905"/>
              <a:ext cx="1716477" cy="1716477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60258" y="695150"/>
            <a:ext cx="2281428" cy="2281428"/>
            <a:chOff x="8151114" y="1792430"/>
            <a:chExt cx="2281428" cy="2281428"/>
          </a:xfrm>
        </p:grpSpPr>
        <p:sp>
          <p:nvSpPr>
            <p:cNvPr id="10" name="矩形 9"/>
            <p:cNvSpPr/>
            <p:nvPr/>
          </p:nvSpPr>
          <p:spPr>
            <a:xfrm>
              <a:off x="8151114" y="1792430"/>
              <a:ext cx="2281428" cy="228142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0099" y="1991414"/>
              <a:ext cx="1883458" cy="1883458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054345" y="3590750"/>
            <a:ext cx="2281428" cy="2281428"/>
            <a:chOff x="5054345" y="3590750"/>
            <a:chExt cx="2281428" cy="2281428"/>
          </a:xfrm>
        </p:grpSpPr>
        <p:sp>
          <p:nvSpPr>
            <p:cNvPr id="15" name="矩形 14"/>
            <p:cNvSpPr/>
            <p:nvPr/>
          </p:nvSpPr>
          <p:spPr>
            <a:xfrm>
              <a:off x="5054345" y="3590750"/>
              <a:ext cx="2281428" cy="228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821" y="3877468"/>
              <a:ext cx="1707992" cy="1707992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160258" y="3590750"/>
            <a:ext cx="2281428" cy="2281428"/>
            <a:chOff x="8160258" y="3590750"/>
            <a:chExt cx="2281428" cy="2281428"/>
          </a:xfrm>
        </p:grpSpPr>
        <p:sp>
          <p:nvSpPr>
            <p:cNvPr id="16" name="矩形 15"/>
            <p:cNvSpPr/>
            <p:nvPr/>
          </p:nvSpPr>
          <p:spPr>
            <a:xfrm>
              <a:off x="8160258" y="3590750"/>
              <a:ext cx="2281428" cy="2281428"/>
            </a:xfrm>
            <a:prstGeom prst="rect">
              <a:avLst/>
            </a:prstGeom>
            <a:solidFill>
              <a:srgbClr val="22AC38"/>
            </a:solidFill>
            <a:ln>
              <a:solidFill>
                <a:srgbClr val="22A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372" y="4121864"/>
              <a:ext cx="1219200" cy="1219200"/>
            </a:xfrm>
            <a:prstGeom prst="rect">
              <a:avLst/>
            </a:prstGeom>
            <a:ln>
              <a:solidFill>
                <a:srgbClr val="22AC38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32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160258" y="695150"/>
            <a:ext cx="2281428" cy="2281428"/>
            <a:chOff x="8151114" y="1792430"/>
            <a:chExt cx="2281428" cy="2281428"/>
          </a:xfrm>
        </p:grpSpPr>
        <p:sp>
          <p:nvSpPr>
            <p:cNvPr id="10" name="矩形 9"/>
            <p:cNvSpPr/>
            <p:nvPr/>
          </p:nvSpPr>
          <p:spPr>
            <a:xfrm>
              <a:off x="8151114" y="1792430"/>
              <a:ext cx="2281428" cy="228142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0099" y="1991414"/>
              <a:ext cx="1883458" cy="1883458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054345" y="3590750"/>
            <a:ext cx="2281428" cy="2281428"/>
            <a:chOff x="5054345" y="3590750"/>
            <a:chExt cx="2281428" cy="2281428"/>
          </a:xfrm>
        </p:grpSpPr>
        <p:sp>
          <p:nvSpPr>
            <p:cNvPr id="15" name="矩形 14"/>
            <p:cNvSpPr/>
            <p:nvPr/>
          </p:nvSpPr>
          <p:spPr>
            <a:xfrm>
              <a:off x="5054345" y="3590750"/>
              <a:ext cx="2281428" cy="228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821" y="3877468"/>
              <a:ext cx="1707992" cy="1707992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160258" y="3590750"/>
            <a:ext cx="2281428" cy="2281428"/>
            <a:chOff x="8160258" y="3590750"/>
            <a:chExt cx="2281428" cy="2281428"/>
          </a:xfrm>
        </p:grpSpPr>
        <p:sp>
          <p:nvSpPr>
            <p:cNvPr id="16" name="矩形 15"/>
            <p:cNvSpPr/>
            <p:nvPr/>
          </p:nvSpPr>
          <p:spPr>
            <a:xfrm>
              <a:off x="8160258" y="3590750"/>
              <a:ext cx="2281428" cy="2281428"/>
            </a:xfrm>
            <a:prstGeom prst="rect">
              <a:avLst/>
            </a:prstGeom>
            <a:solidFill>
              <a:srgbClr val="22AC38"/>
            </a:solidFill>
            <a:ln>
              <a:solidFill>
                <a:srgbClr val="22A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372" y="4121864"/>
              <a:ext cx="1219200" cy="1219200"/>
            </a:xfrm>
            <a:prstGeom prst="rect">
              <a:avLst/>
            </a:prstGeom>
            <a:ln>
              <a:solidFill>
                <a:srgbClr val="22AC38"/>
              </a:solidFill>
            </a:ln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43" y="798875"/>
            <a:ext cx="853514" cy="19051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054346" y="695150"/>
            <a:ext cx="2281428" cy="2281428"/>
            <a:chOff x="5054346" y="695150"/>
            <a:chExt cx="2281428" cy="2281428"/>
          </a:xfrm>
        </p:grpSpPr>
        <p:sp>
          <p:nvSpPr>
            <p:cNvPr id="7" name="矩形 6"/>
            <p:cNvSpPr/>
            <p:nvPr/>
          </p:nvSpPr>
          <p:spPr>
            <a:xfrm>
              <a:off x="5054346" y="695150"/>
              <a:ext cx="2281428" cy="2281428"/>
            </a:xfrm>
            <a:prstGeom prst="rect">
              <a:avLst/>
            </a:prstGeom>
            <a:solidFill>
              <a:srgbClr val="1890FF"/>
            </a:solidFill>
            <a:ln>
              <a:solidFill>
                <a:srgbClr val="18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354" y="1291137"/>
              <a:ext cx="1304925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1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zhujiajia</dc:creator>
  <cp:lastModifiedBy>zhujiajia</cp:lastModifiedBy>
  <cp:revision>17</cp:revision>
  <dcterms:created xsi:type="dcterms:W3CDTF">2018-05-16T01:50:13Z</dcterms:created>
  <dcterms:modified xsi:type="dcterms:W3CDTF">2018-06-07T05:54:57Z</dcterms:modified>
</cp:coreProperties>
</file>