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A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1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6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89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3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1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8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7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5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78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0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ACE73-EA92-48A5-B68E-4F16F28B9D4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04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3" y="356616"/>
            <a:ext cx="2523744" cy="567731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054346" y="695150"/>
            <a:ext cx="2281428" cy="2281428"/>
            <a:chOff x="5045202" y="1792430"/>
            <a:chExt cx="2281428" cy="2281428"/>
          </a:xfrm>
        </p:grpSpPr>
        <p:sp>
          <p:nvSpPr>
            <p:cNvPr id="7" name="矩形 6"/>
            <p:cNvSpPr/>
            <p:nvPr/>
          </p:nvSpPr>
          <p:spPr>
            <a:xfrm>
              <a:off x="5045202" y="1792430"/>
              <a:ext cx="2281428" cy="2281428"/>
            </a:xfrm>
            <a:prstGeom prst="rect">
              <a:avLst/>
            </a:prstGeom>
            <a:solidFill>
              <a:srgbClr val="22AC38"/>
            </a:solidFill>
            <a:ln>
              <a:solidFill>
                <a:srgbClr val="22A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677" y="2074905"/>
              <a:ext cx="1716477" cy="1716477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60258" y="695150"/>
            <a:ext cx="2281428" cy="2281428"/>
            <a:chOff x="8151114" y="1792430"/>
            <a:chExt cx="2281428" cy="2281428"/>
          </a:xfrm>
        </p:grpSpPr>
        <p:sp>
          <p:nvSpPr>
            <p:cNvPr id="10" name="矩形 9"/>
            <p:cNvSpPr/>
            <p:nvPr/>
          </p:nvSpPr>
          <p:spPr>
            <a:xfrm>
              <a:off x="8151114" y="1792430"/>
              <a:ext cx="2281428" cy="228142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0099" y="1991414"/>
              <a:ext cx="1883458" cy="1883458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5054345" y="3590750"/>
            <a:ext cx="2281428" cy="2281428"/>
            <a:chOff x="5054345" y="3590750"/>
            <a:chExt cx="2281428" cy="2281428"/>
          </a:xfrm>
        </p:grpSpPr>
        <p:sp>
          <p:nvSpPr>
            <p:cNvPr id="15" name="矩形 14"/>
            <p:cNvSpPr/>
            <p:nvPr/>
          </p:nvSpPr>
          <p:spPr>
            <a:xfrm>
              <a:off x="5054345" y="3590750"/>
              <a:ext cx="2281428" cy="22814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821" y="3877468"/>
              <a:ext cx="1707992" cy="1707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29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zhujiajia</dc:creator>
  <cp:lastModifiedBy>zhujiajia</cp:lastModifiedBy>
  <cp:revision>10</cp:revision>
  <dcterms:created xsi:type="dcterms:W3CDTF">2018-05-16T01:50:13Z</dcterms:created>
  <dcterms:modified xsi:type="dcterms:W3CDTF">2018-05-16T06:37:11Z</dcterms:modified>
</cp:coreProperties>
</file>