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221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500"/>
            </a:pPr>
            <a:r>
              <a:t>認知科学概論 </a:t>
            </a:r>
          </a:p>
          <a:p>
            <a:r>
              <a:t>第６回 学術論文の要約報告会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発表会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2410101     </a:t>
            </a:r>
          </a:p>
          <a:p>
            <a:endParaRPr/>
          </a:p>
          <a:p>
            <a:r>
              <a:t> ( 9/17 )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次の発表者：2410093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069ADF-B681-6F9E-820D-301EDF89CECF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F27DF9-E4BA-294B-B9BA-74E5F47ED810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6277F3-E8E5-37B3-18FF-4A6ED7E2AE23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4B477D1-D4AD-0F37-7FA0-F2B95987BE21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8CFF98-09DA-9C2C-6FE5-64B80F6D9561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7AF118-800A-812B-E3A5-3B342884086B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2410093     </a:t>
            </a:r>
          </a:p>
          <a:p>
            <a:endParaRPr/>
          </a:p>
          <a:p>
            <a:r>
              <a:t> ( 10/17 )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次の発表者：2410086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86DCDD-A0EE-5802-66A2-302841B6FF88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22E784-0159-25CE-4394-3AECFAB361BA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C89D98-9C71-5181-1AD2-47FEA96E6BC1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42BC81-C494-D106-BA19-7066BF67036C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1F127A-9132-6E86-B4B0-83EA4D240B2C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085508-B33D-45E1-8497-B22138457497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2410086     </a:t>
            </a:r>
          </a:p>
          <a:p>
            <a:endParaRPr/>
          </a:p>
          <a:p>
            <a:r>
              <a:t> ( 11/17 )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次の発表者：2410027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22F13E-1EC5-CEC8-A959-F0AF70630541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E2F90C-04F5-CE52-2FDA-51F8CC4BAC13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24B0D5-8C20-D9EB-C55B-A46B2490E42E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99245-B975-36B2-3CD7-C5FF43A1EE32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27FEE7-0705-2CC2-E755-77002E763AC4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A1A6FE-6731-65EB-74F1-6DF2922945C9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2410027     </a:t>
            </a:r>
          </a:p>
          <a:p>
            <a:endParaRPr/>
          </a:p>
          <a:p>
            <a:r>
              <a:t> ( 12/17 )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次の発表者：2410220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ADE2A5-EFC7-E8E5-BDBC-44485AF3F30F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C948FD-0101-9E98-8F52-E99B4CC5CF52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C67D50-CA12-3E7D-675C-AAC819A42F4D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E8D729-F07A-22F9-9C36-EAFA168F2F9F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EC0AC6-32F3-3048-C20D-A2BCE16B9A91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4EE129-6D70-5DAF-AA81-3C2F3AAF02E5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2410220     </a:t>
            </a:r>
          </a:p>
          <a:p>
            <a:endParaRPr/>
          </a:p>
          <a:p>
            <a:r>
              <a:t> ( 13/17 )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次の発表者：2410081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65E290-8A84-29FC-1697-C5ED9EF245E0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52532E-4013-9DC3-1440-F4D595900DD4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192061-A9BA-AFCA-038F-EA8C21939983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992F4C-692A-1EE5-ECBE-BB547ED38D16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F0FEE7-9451-9F53-E172-BEA2B2239667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986D6F-B120-E4DC-D625-9567E5F9B528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2410081     </a:t>
            </a:r>
          </a:p>
          <a:p>
            <a:endParaRPr/>
          </a:p>
          <a:p>
            <a:r>
              <a:t> ( 14/17 )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次の発表者：2410225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306425-FDA7-593A-59C3-3F321FEFB959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368876-F8B8-00D7-E84C-17C96CEC4121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F51D57-BF7E-2D5F-F8D9-42A75453192C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73E247-A229-B4F9-EC35-D4F259A60359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AA085E-4FE5-8AC4-3D81-4E38E017DF88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7B236A-6C40-431C-F905-61B3ABDF5A06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2410225     </a:t>
            </a:r>
          </a:p>
          <a:p>
            <a:endParaRPr/>
          </a:p>
          <a:p>
            <a:r>
              <a:t> ( 15/17 )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次の発表者：2410125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CB15C0-E49A-18D8-78BE-F48C3C9CC17E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6875D8-5BD8-9367-23D5-B9CE840DE509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D6E9AD-73A4-35FF-6A1E-F48CEFE79733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5E887D-B46D-A3EB-ABAB-0CCF99E0A648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F7F3B4-D587-B79E-4A14-AB0CD21EF260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E4705-1122-3AF0-28C2-BA123AC0F1D8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rPr dirty="0" err="1"/>
              <a:t>発表者</a:t>
            </a:r>
            <a:endParaRPr dirty="0"/>
          </a:p>
          <a:p>
            <a:endParaRPr dirty="0"/>
          </a:p>
          <a:p>
            <a:r>
              <a:rPr dirty="0"/>
              <a:t>2410125     </a:t>
            </a:r>
          </a:p>
          <a:p>
            <a:endParaRPr dirty="0"/>
          </a:p>
          <a:p>
            <a:r>
              <a:rPr dirty="0"/>
              <a:t> ( 16/17 )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次の発表者：2410168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FFC057-377C-926D-D369-5907CC0A818D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D3CE91-972C-0A30-B67E-3D5EBD06FB90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B50C02-8918-905A-6807-63850832A29E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9AD28-A5DB-5FC8-4A17-369075D3A08C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9CCDF3-2C8D-E660-4EB7-60BEFA8E72B9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F15AD5-5AD1-BEA9-F70A-49C425D0EE32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rPr dirty="0" err="1"/>
              <a:t>発表者</a:t>
            </a:r>
            <a:br>
              <a:rPr lang="en-US" dirty="0"/>
            </a:br>
            <a:br>
              <a:rPr lang="en-US" dirty="0"/>
            </a:br>
            <a:r>
              <a:rPr sz="4900" dirty="0"/>
              <a:t>2410168</a:t>
            </a:r>
            <a:br>
              <a:rPr lang="en-US" dirty="0"/>
            </a:br>
            <a:r>
              <a:rPr dirty="0"/>
              <a:t>    </a:t>
            </a:r>
          </a:p>
          <a:p>
            <a:r>
              <a:rPr dirty="0"/>
              <a:t> ( 17/17 )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(最後の発表者)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3D5D0B-3F82-F3F5-D0BF-BE70ACF95296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384966-36A0-039D-EF7E-F5223EFED62B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23666C-57A7-C0D0-6483-82379046FF24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355F68-F546-74F2-9497-CEEA408214F0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F03B99-465B-23FF-6B2A-860029706D79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4FE275-4501-887A-92C0-86EE3C6939FA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本日の発表は完了しました。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ありがとうございます。!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2410080     </a:t>
            </a:r>
          </a:p>
          <a:p>
            <a:endParaRPr/>
          </a:p>
          <a:p>
            <a:r>
              <a:t> ( 1/17 )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次の発表者：2410147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270B32-2031-8693-727F-EC532EC947A0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E463B8-B74E-281E-B6EE-A83502E2721B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0131E6-263D-4A3D-8AE6-61C9E46B6C60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B94FBF-1533-B1E7-5B61-B6B6A870C772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1A990A-1710-DB64-444A-2940440FAFEF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1DA51C-C53C-0603-69AC-6ADE5883559F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2410147     </a:t>
            </a:r>
          </a:p>
          <a:p>
            <a:endParaRPr/>
          </a:p>
          <a:p>
            <a:r>
              <a:t> ( 2/17 )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次の発表者：2310427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13910-CA02-29F6-24A7-2D665066CB9D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525004-94B1-9800-637C-579B5E31453A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74A636-9852-9D37-923D-B8F280C51BB3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9886704-2491-3899-8243-EAAD15170314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9F1372-87A9-BE11-0899-C708ED71FB1B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C54AF4-F676-333E-C6C8-4898FFD90E9D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2310427     </a:t>
            </a:r>
          </a:p>
          <a:p>
            <a:endParaRPr/>
          </a:p>
          <a:p>
            <a:r>
              <a:t> ( 3/17 )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次の発表者：2410163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01391B-B0F6-258D-5244-A855E55C3A59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5FB881-4C92-4AD8-44D0-FA9459D5AB97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C13E4E-673D-75E0-D02A-5FD38667AA14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DB56E4-DBF4-BBBC-0CBB-7E6A9AE2E54E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BD49C3-463B-BDA6-ACCF-719F2A99F93F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FBEC66-E15D-8047-653E-5E4DF265C34F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2410163     </a:t>
            </a:r>
          </a:p>
          <a:p>
            <a:endParaRPr/>
          </a:p>
          <a:p>
            <a:r>
              <a:t> ( 4/17 )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次の発表者：2410072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9252C3-5E80-BB4E-5319-51C350BDCEBB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BC114C-C105-9E3D-D876-D5698302D20F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6F9ED5-674A-4199-7ED9-03F07253247F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F2384A-6E71-373B-DCC1-21FC744C04A8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E65DE-CEAA-0A77-90E5-8A7B97E9C6AC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A1B39E-F63C-FEEF-6CB3-60A160D97743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2410072     </a:t>
            </a:r>
          </a:p>
          <a:p>
            <a:endParaRPr/>
          </a:p>
          <a:p>
            <a:r>
              <a:t> ( 5/17 )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次の発表者：2410115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B44E2A-F46B-0AEF-2CE7-C056D3422182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2CE066-267D-DE3C-3BAC-E39C65609193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49C5DC-EEF6-EC02-A467-2DCDD00168BB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B153EF-6305-95A3-7B57-C9D78F349977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59FABB-FBE9-59A9-9AD3-357EEFF36376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3C0535-6B1C-64B2-0D2A-81B1874E53DD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2410115     </a:t>
            </a:r>
          </a:p>
          <a:p>
            <a:endParaRPr/>
          </a:p>
          <a:p>
            <a:r>
              <a:t> ( 6/17 )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次の発表者：2110427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BFF893-F4F9-B1FC-0B29-B66EE6C3F2D4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110F98-B556-4E90-D86D-178DB309CEBC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58D62B-5B3E-5357-E9E9-E06B66D79D5A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10CC07-3798-9105-3280-F329669991C8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363AAA-01CF-699F-6000-3A93463B7B4B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EC6FC9-9813-3B57-D2F9-E67CB25438C9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2110427     </a:t>
            </a:r>
          </a:p>
          <a:p>
            <a:endParaRPr/>
          </a:p>
          <a:p>
            <a:r>
              <a:t> ( 7/17 )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次の発表者：2410222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75FAC1-6511-6E67-5D24-6CDD60F4D09A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9AA1A4-23C3-C870-B716-271C6262EBF6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A9C2C9-118B-553A-CB36-6803C43B1E93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B7319E-67FA-0ECA-65C7-7B56F0AB40F5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E9E7984-1204-AF25-7122-1D5598B9B17C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43FE67-5B2A-A3D2-2DB1-5E89D16EDC4B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6500"/>
            </a:pPr>
            <a:r>
              <a:t>発表者</a:t>
            </a:r>
          </a:p>
          <a:p>
            <a:endParaRPr/>
          </a:p>
          <a:p>
            <a:r>
              <a:t>2410222     </a:t>
            </a:r>
          </a:p>
          <a:p>
            <a:endParaRPr/>
          </a:p>
          <a:p>
            <a:r>
              <a:t> ( 8/17 )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次の発表者：2410101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5FDB2C-C829-353A-5753-B5B1A8E41DBD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B1C0C3-F022-D3E1-3313-06623EE090F7}"/>
              </a:ext>
            </a:extLst>
          </p:cNvPr>
          <p:cNvSpPr/>
          <p:nvPr/>
        </p:nvSpPr>
        <p:spPr>
          <a:xfrm>
            <a:off x="7543293" y="1828204"/>
            <a:ext cx="450850" cy="4365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04D46D-E9DC-6841-B591-3D1119AD6D89}"/>
              </a:ext>
            </a:extLst>
          </p:cNvPr>
          <p:cNvSpPr/>
          <p:nvPr/>
        </p:nvSpPr>
        <p:spPr>
          <a:xfrm>
            <a:off x="7553578" y="1854201"/>
            <a:ext cx="450850" cy="2031999"/>
          </a:xfrm>
          <a:prstGeom prst="rect">
            <a:avLst/>
          </a:prstGeom>
          <a:gradFill>
            <a:gsLst>
              <a:gs pos="0">
                <a:srgbClr val="C00000"/>
              </a:gs>
              <a:gs pos="29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8E5952-B14A-8F34-7AF5-67A9B85B5592}"/>
              </a:ext>
            </a:extLst>
          </p:cNvPr>
          <p:cNvSpPr/>
          <p:nvPr/>
        </p:nvSpPr>
        <p:spPr>
          <a:xfrm>
            <a:off x="7553578" y="1852614"/>
            <a:ext cx="450850" cy="2031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D19EB9-EBDD-4102-0F6B-75C796F05F37}"/>
              </a:ext>
            </a:extLst>
          </p:cNvPr>
          <p:cNvSpPr/>
          <p:nvPr/>
        </p:nvSpPr>
        <p:spPr>
          <a:xfrm>
            <a:off x="6176521" y="7997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発表時間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F4A557-601D-D86B-54F4-BF93581F83B1}"/>
              </a:ext>
            </a:extLst>
          </p:cNvPr>
          <p:cNvSpPr/>
          <p:nvPr/>
        </p:nvSpPr>
        <p:spPr>
          <a:xfrm>
            <a:off x="6176521" y="81151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質問時間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120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3" nodeType="withEffect">
                                  <p:stCondLst>
                                    <p:cond delay="149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500"/>
                            </p:stCondLst>
                            <p:childTnLst>
                              <p:par>
                                <p:cTn id="3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0"/>
                            </p:stCondLst>
                            <p:childTnLst>
                              <p:par>
                                <p:cTn id="55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8" grpId="2"/>
      <p:bldP spid="8" grpId="3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286</Words>
  <Application>Microsoft Office PowerPoint</Application>
  <PresentationFormat>画面に合わせる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認知科学概論  第６回 学術論文の要約報告会</vt:lpstr>
      <vt:lpstr>発表者  2410080        ( 1/17 )</vt:lpstr>
      <vt:lpstr>発表者  2410147        ( 2/17 )</vt:lpstr>
      <vt:lpstr>発表者  2310427        ( 3/17 )</vt:lpstr>
      <vt:lpstr>発表者  2410163        ( 4/17 )</vt:lpstr>
      <vt:lpstr>発表者  2410072        ( 5/17 )</vt:lpstr>
      <vt:lpstr>発表者  2410115        ( 6/17 )</vt:lpstr>
      <vt:lpstr>発表者  2110427        ( 7/17 )</vt:lpstr>
      <vt:lpstr>発表者  2410222        ( 8/17 )</vt:lpstr>
      <vt:lpstr>発表者  2410101        ( 9/17 )</vt:lpstr>
      <vt:lpstr>発表者  2410093        ( 10/17 )</vt:lpstr>
      <vt:lpstr>発表者  2410086        ( 11/17 )</vt:lpstr>
      <vt:lpstr>発表者  2410027        ( 12/17 )</vt:lpstr>
      <vt:lpstr>発表者  2410220        ( 13/17 )</vt:lpstr>
      <vt:lpstr>発表者  2410081        ( 14/17 )</vt:lpstr>
      <vt:lpstr>発表者  2410225        ( 15/17 )</vt:lpstr>
      <vt:lpstr>発表者  2410125        ( 16/17 )</vt:lpstr>
      <vt:lpstr>発表者  2410168       ( 17/17 )</vt:lpstr>
      <vt:lpstr>本日の発表は完了しました。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剣 朱</cp:lastModifiedBy>
  <cp:revision>2</cp:revision>
  <dcterms:created xsi:type="dcterms:W3CDTF">2013-01-27T09:14:16Z</dcterms:created>
  <dcterms:modified xsi:type="dcterms:W3CDTF">2024-06-30T09:27:17Z</dcterms:modified>
  <cp:category/>
</cp:coreProperties>
</file>