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jpg" ContentType="image/jpg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5830" y="75641"/>
            <a:ext cx="780033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1731" y="1078991"/>
            <a:ext cx="11910060" cy="0"/>
          </a:xfrm>
          <a:custGeom>
            <a:avLst/>
            <a:gdLst/>
            <a:ahLst/>
            <a:cxnLst/>
            <a:rect l="l" t="t" r="r" b="b"/>
            <a:pathLst>
              <a:path w="11910060" h="0">
                <a:moveTo>
                  <a:pt x="0" y="0"/>
                </a:moveTo>
                <a:lnTo>
                  <a:pt x="11909933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2615" y="75641"/>
            <a:ext cx="590676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6944" y="1809369"/>
            <a:ext cx="9278620" cy="192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ngwj3@sustech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58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Relationship Id="rId4" Type="http://schemas.openxmlformats.org/officeDocument/2006/relationships/image" Target="../media/image83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image" Target="../media/image85.jp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jpg"/><Relationship Id="rId3" Type="http://schemas.openxmlformats.org/officeDocument/2006/relationships/image" Target="../media/image94.jpg"/><Relationship Id="rId4" Type="http://schemas.openxmlformats.org/officeDocument/2006/relationships/hyperlink" Target="https://en.wikipedia.org/wiki/Node_(networking)" TargetMode="External"/><Relationship Id="rId5" Type="http://schemas.openxmlformats.org/officeDocument/2006/relationships/hyperlink" Target="https://en.wikipedia.org/wiki/Computer_network" TargetMode="External"/><Relationship Id="rId6" Type="http://schemas.openxmlformats.org/officeDocument/2006/relationships/image" Target="../media/image95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jpg"/><Relationship Id="rId5" Type="http://schemas.openxmlformats.org/officeDocument/2006/relationships/image" Target="../media/image101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jpg"/><Relationship Id="rId3" Type="http://schemas.openxmlformats.org/officeDocument/2006/relationships/image" Target="../media/image103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jpg"/><Relationship Id="rId3" Type="http://schemas.openxmlformats.org/officeDocument/2006/relationships/image" Target="../media/image105.jpg"/><Relationship Id="rId4" Type="http://schemas.openxmlformats.org/officeDocument/2006/relationships/image" Target="../media/image106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jpg"/><Relationship Id="rId5" Type="http://schemas.openxmlformats.org/officeDocument/2006/relationships/image" Target="../media/image110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jpg"/><Relationship Id="rId4" Type="http://schemas.openxmlformats.org/officeDocument/2006/relationships/image" Target="../media/image118.jpg"/><Relationship Id="rId5" Type="http://schemas.openxmlformats.org/officeDocument/2006/relationships/image" Target="../media/image119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775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dirty="0" spc="-110"/>
              <a:t>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/>
              <a:t>C</a:t>
            </a:r>
            <a:r>
              <a:rPr dirty="0" spc="-114"/>
              <a:t> </a:t>
            </a:r>
            <a:r>
              <a:rPr dirty="0" spc="-10"/>
              <a:t>Programming</a:t>
            </a:r>
          </a:p>
          <a:p>
            <a:pPr algn="ctr" marL="1905">
              <a:lnSpc>
                <a:spcPts val="7175"/>
              </a:lnSpc>
            </a:pPr>
            <a:r>
              <a:rPr dirty="0" sz="6000">
                <a:solidFill>
                  <a:srgbClr val="C00000"/>
                </a:solidFill>
              </a:rPr>
              <a:t>Lecture</a:t>
            </a:r>
            <a:r>
              <a:rPr dirty="0" sz="6000" spc="-30">
                <a:solidFill>
                  <a:srgbClr val="C00000"/>
                </a:solidFill>
              </a:rPr>
              <a:t> </a:t>
            </a:r>
            <a:r>
              <a:rPr dirty="0" sz="6000">
                <a:solidFill>
                  <a:srgbClr val="C00000"/>
                </a:solidFill>
              </a:rPr>
              <a:t>8:</a:t>
            </a:r>
            <a:r>
              <a:rPr dirty="0" sz="6000" spc="-25">
                <a:solidFill>
                  <a:srgbClr val="C00000"/>
                </a:solidFill>
              </a:rPr>
              <a:t> I/O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4183507" y="4895850"/>
            <a:ext cx="3812540" cy="1250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4615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Wenjin</a:t>
            </a:r>
            <a:r>
              <a:rPr dirty="0" sz="2400" spc="-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Wang </a:t>
            </a:r>
            <a:r>
              <a:rPr dirty="0" u="sng" sz="2400" spc="-10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wangwj3@sustech.edu.cn</a:t>
            </a:r>
            <a:endParaRPr sz="2400">
              <a:latin typeface="Arial"/>
              <a:cs typeface="Arial"/>
            </a:endParaRPr>
          </a:p>
          <a:p>
            <a:pPr marL="1128395">
              <a:lnSpc>
                <a:spcPct val="100000"/>
              </a:lnSpc>
              <a:spcBef>
                <a:spcPts val="1000"/>
              </a:spcBef>
            </a:pP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10-28-2022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2048" y="3586048"/>
            <a:ext cx="403606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 marR="508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800" spc="-2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stu[2]; </a:t>
            </a:r>
            <a:r>
              <a:rPr dirty="0" sz="1800">
                <a:latin typeface="Consolas"/>
                <a:cs typeface="Consolas"/>
              </a:rPr>
              <a:t>strcpy(stu[0].name,</a:t>
            </a:r>
            <a:r>
              <a:rPr dirty="0" sz="1800" spc="-7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latin typeface="Consolas"/>
                <a:cs typeface="Consolas"/>
              </a:rPr>
              <a:t>stu[0].ID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1;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stu[0].gender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2225" y="5507228"/>
            <a:ext cx="36639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strcpy(stu[1].name,</a:t>
            </a:r>
            <a:r>
              <a:rPr dirty="0" sz="1800" spc="-7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"Merry"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latin typeface="Consolas"/>
                <a:cs typeface="Consolas"/>
              </a:rPr>
              <a:t>stu[1].ID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2;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stu[1].gender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A21515"/>
                </a:solidFill>
                <a:latin typeface="Consolas"/>
                <a:cs typeface="Consolas"/>
              </a:rPr>
              <a:t>'F'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2048" y="6329883"/>
            <a:ext cx="151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92048" y="1305559"/>
            <a:ext cx="254190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2135" marR="508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20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name[20]; </a:t>
            </a: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ID;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20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gender;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56884" y="4874514"/>
            <a:ext cx="557847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400" spc="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2400" spc="3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stu[2]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=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spc="-50" b="1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75"/>
              </a:lnSpc>
            </a:pPr>
            <a:r>
              <a:rPr dirty="0" sz="2400" b="1">
                <a:latin typeface="Consolas"/>
                <a:cs typeface="Consolas"/>
              </a:rPr>
              <a:t>{</a:t>
            </a:r>
            <a:r>
              <a:rPr dirty="0" sz="2400" b="1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2400" b="1">
                <a:latin typeface="Consolas"/>
                <a:cs typeface="Consolas"/>
              </a:rPr>
              <a:t>,1,</a:t>
            </a:r>
            <a:r>
              <a:rPr dirty="0" sz="2400" b="1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2400" b="1">
                <a:latin typeface="Consolas"/>
                <a:cs typeface="Consolas"/>
              </a:rPr>
              <a:t>},</a:t>
            </a:r>
            <a:r>
              <a:rPr dirty="0" sz="2400" spc="60" b="1">
                <a:latin typeface="Consolas"/>
                <a:cs typeface="Consolas"/>
              </a:rPr>
              <a:t> </a:t>
            </a:r>
            <a:r>
              <a:rPr dirty="0" sz="2400" spc="-10" b="1">
                <a:latin typeface="Consolas"/>
                <a:cs typeface="Consolas"/>
              </a:rPr>
              <a:t>{</a:t>
            </a:r>
            <a:r>
              <a:rPr dirty="0" sz="2400" spc="-10" b="1">
                <a:solidFill>
                  <a:srgbClr val="A21515"/>
                </a:solidFill>
                <a:latin typeface="Consolas"/>
                <a:cs typeface="Consolas"/>
              </a:rPr>
              <a:t>"Merry"</a:t>
            </a:r>
            <a:r>
              <a:rPr dirty="0" sz="2400" spc="-10" b="1">
                <a:latin typeface="Consolas"/>
                <a:cs typeface="Consolas"/>
              </a:rPr>
              <a:t>,2,</a:t>
            </a:r>
            <a:r>
              <a:rPr dirty="0" sz="2400" spc="-10" b="1">
                <a:solidFill>
                  <a:srgbClr val="A21515"/>
                </a:solidFill>
                <a:latin typeface="Consolas"/>
                <a:cs typeface="Consolas"/>
              </a:rPr>
              <a:t>'F'</a:t>
            </a:r>
            <a:r>
              <a:rPr dirty="0" sz="2400" spc="-10" b="1">
                <a:latin typeface="Consolas"/>
                <a:cs typeface="Consolas"/>
              </a:rPr>
              <a:t>}};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83158" y="4100321"/>
            <a:ext cx="3807460" cy="2346960"/>
          </a:xfrm>
          <a:custGeom>
            <a:avLst/>
            <a:gdLst/>
            <a:ahLst/>
            <a:cxnLst/>
            <a:rect l="l" t="t" r="r" b="b"/>
            <a:pathLst>
              <a:path w="3807460" h="2346960">
                <a:moveTo>
                  <a:pt x="0" y="132841"/>
                </a:moveTo>
                <a:lnTo>
                  <a:pt x="6774" y="90838"/>
                </a:lnTo>
                <a:lnTo>
                  <a:pt x="25640" y="54370"/>
                </a:lnTo>
                <a:lnTo>
                  <a:pt x="54405" y="25619"/>
                </a:lnTo>
                <a:lnTo>
                  <a:pt x="90882" y="6768"/>
                </a:lnTo>
                <a:lnTo>
                  <a:pt x="132880" y="0"/>
                </a:lnTo>
                <a:lnTo>
                  <a:pt x="3674109" y="0"/>
                </a:lnTo>
                <a:lnTo>
                  <a:pt x="3716113" y="6768"/>
                </a:lnTo>
                <a:lnTo>
                  <a:pt x="3752581" y="25619"/>
                </a:lnTo>
                <a:lnTo>
                  <a:pt x="3781332" y="54370"/>
                </a:lnTo>
                <a:lnTo>
                  <a:pt x="3800183" y="90838"/>
                </a:lnTo>
                <a:lnTo>
                  <a:pt x="3806952" y="132841"/>
                </a:lnTo>
                <a:lnTo>
                  <a:pt x="3806952" y="2214079"/>
                </a:lnTo>
                <a:lnTo>
                  <a:pt x="3800183" y="2256077"/>
                </a:lnTo>
                <a:lnTo>
                  <a:pt x="3781332" y="2292554"/>
                </a:lnTo>
                <a:lnTo>
                  <a:pt x="3752581" y="2321319"/>
                </a:lnTo>
                <a:lnTo>
                  <a:pt x="3716113" y="2340185"/>
                </a:lnTo>
                <a:lnTo>
                  <a:pt x="3674109" y="2346960"/>
                </a:lnTo>
                <a:lnTo>
                  <a:pt x="132880" y="2346960"/>
                </a:lnTo>
                <a:lnTo>
                  <a:pt x="90882" y="2340185"/>
                </a:lnTo>
                <a:lnTo>
                  <a:pt x="54405" y="2321319"/>
                </a:lnTo>
                <a:lnTo>
                  <a:pt x="25640" y="2292554"/>
                </a:lnTo>
                <a:lnTo>
                  <a:pt x="6774" y="2256077"/>
                </a:lnTo>
                <a:lnTo>
                  <a:pt x="0" y="2214079"/>
                </a:lnTo>
                <a:lnTo>
                  <a:pt x="0" y="132841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00800" y="1549908"/>
            <a:ext cx="3698875" cy="76962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dirty="0" sz="4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4400" spc="-10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064" y="75641"/>
            <a:ext cx="65811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10">
                <a:solidFill>
                  <a:srgbClr val="C00000"/>
                </a:solidFill>
              </a:rPr>
              <a:t>Client.c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69747" y="1168908"/>
            <a:ext cx="8219440" cy="4770120"/>
          </a:xfrm>
          <a:custGeom>
            <a:avLst/>
            <a:gdLst/>
            <a:ahLst/>
            <a:cxnLst/>
            <a:rect l="l" t="t" r="r" b="b"/>
            <a:pathLst>
              <a:path w="8219440" h="4770120">
                <a:moveTo>
                  <a:pt x="8218932" y="0"/>
                </a:moveTo>
                <a:lnTo>
                  <a:pt x="0" y="0"/>
                </a:lnTo>
                <a:lnTo>
                  <a:pt x="0" y="4770120"/>
                </a:lnTo>
                <a:lnTo>
                  <a:pt x="8218932" y="4770120"/>
                </a:lnTo>
                <a:lnTo>
                  <a:pt x="82189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9747" y="1168908"/>
            <a:ext cx="8219440" cy="47701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600" spc="-114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sockfd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1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socket(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SOCK_STREAM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14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E4F4F"/>
                </a:solidFill>
                <a:latin typeface="Consolas"/>
                <a:cs typeface="Consolas"/>
              </a:rPr>
              <a:t>IPPROTO_TCP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(sockfd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INVALID_SOCKET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600" spc="-9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Failed</a:t>
            </a:r>
            <a:r>
              <a:rPr dirty="0" sz="1600" spc="-9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socket()</a:t>
            </a:r>
            <a:r>
              <a:rPr dirty="0" sz="1600" spc="-9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\n"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1440" marR="456247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600" spc="-1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servAddr; servAddr.sin_family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600" spc="-10">
                <a:latin typeface="Consolas"/>
                <a:cs typeface="Consolas"/>
              </a:rPr>
              <a:t>; servAddr.sin_port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htons(4567);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onsolas"/>
                <a:cs typeface="Consolas"/>
              </a:rPr>
              <a:t>servAddr.sin_addr.S_un.S_addr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inet_addr(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"127.0.0.1"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10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(connect(sockfd,</a:t>
            </a:r>
            <a:r>
              <a:rPr dirty="0" sz="1600" spc="-9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0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600" spc="-10">
                <a:latin typeface="Consolas"/>
                <a:cs typeface="Consolas"/>
              </a:rPr>
              <a:t>*)&amp;servAddr,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600" spc="-10">
                <a:latin typeface="Consolas"/>
                <a:cs typeface="Consolas"/>
              </a:rPr>
              <a:t>(servAddr))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-</a:t>
            </a:r>
            <a:r>
              <a:rPr dirty="0" sz="1600" spc="-25">
                <a:latin typeface="Consolas"/>
                <a:cs typeface="Consolas"/>
              </a:rPr>
              <a:t>1)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600" spc="-114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Failed</a:t>
            </a:r>
            <a:r>
              <a:rPr dirty="0" sz="1600" spc="-114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connect()</a:t>
            </a:r>
            <a:r>
              <a:rPr dirty="0" sz="1600" spc="-114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\n"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6" name="object 6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952101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043921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625084" y="1702307"/>
            <a:ext cx="1361440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3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创建套接字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625084" y="2593848"/>
            <a:ext cx="2537460" cy="9239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3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设置服务器网址</a:t>
            </a:r>
            <a:endParaRPr sz="1800">
              <a:latin typeface="黑体"/>
              <a:cs typeface="黑体"/>
            </a:endParaRPr>
          </a:p>
          <a:p>
            <a:pPr marL="9271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127.0.0.1</a:t>
            </a: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 为本地环回</a:t>
            </a:r>
            <a:endParaRPr sz="1800">
              <a:latin typeface="黑体"/>
              <a:cs typeface="黑体"/>
            </a:endParaRPr>
          </a:p>
          <a:p>
            <a:pPr marL="9271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黑体"/>
                <a:cs typeface="黑体"/>
              </a:rPr>
              <a:t>自己发给自己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625084" y="5381244"/>
            <a:ext cx="1361440" cy="368935"/>
          </a:xfrm>
          <a:custGeom>
            <a:avLst/>
            <a:gdLst/>
            <a:ahLst/>
            <a:cxnLst/>
            <a:rect l="l" t="t" r="r" b="b"/>
            <a:pathLst>
              <a:path w="1361440" h="368935">
                <a:moveTo>
                  <a:pt x="1360932" y="0"/>
                </a:moveTo>
                <a:lnTo>
                  <a:pt x="0" y="0"/>
                </a:lnTo>
                <a:lnTo>
                  <a:pt x="0" y="368807"/>
                </a:lnTo>
                <a:lnTo>
                  <a:pt x="1360932" y="368807"/>
                </a:lnTo>
                <a:lnTo>
                  <a:pt x="13609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625084" y="5381244"/>
            <a:ext cx="1361440" cy="3689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连接服务器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241798" y="1489709"/>
            <a:ext cx="739140" cy="3929379"/>
          </a:xfrm>
          <a:custGeom>
            <a:avLst/>
            <a:gdLst/>
            <a:ahLst/>
            <a:cxnLst/>
            <a:rect l="l" t="t" r="r" b="b"/>
            <a:pathLst>
              <a:path w="739139" h="3929379">
                <a:moveTo>
                  <a:pt x="394462" y="387096"/>
                </a:moveTo>
                <a:lnTo>
                  <a:pt x="69862" y="51676"/>
                </a:lnTo>
                <a:lnTo>
                  <a:pt x="80454" y="41402"/>
                </a:lnTo>
                <a:lnTo>
                  <a:pt x="90424" y="31750"/>
                </a:lnTo>
                <a:lnTo>
                  <a:pt x="0" y="0"/>
                </a:lnTo>
                <a:lnTo>
                  <a:pt x="28829" y="91440"/>
                </a:lnTo>
                <a:lnTo>
                  <a:pt x="49352" y="71551"/>
                </a:lnTo>
                <a:lnTo>
                  <a:pt x="373888" y="406908"/>
                </a:lnTo>
                <a:lnTo>
                  <a:pt x="394462" y="387096"/>
                </a:lnTo>
                <a:close/>
              </a:path>
              <a:path w="739139" h="3929379">
                <a:moveTo>
                  <a:pt x="736981" y="2037207"/>
                </a:moveTo>
                <a:lnTo>
                  <a:pt x="714502" y="2019681"/>
                </a:lnTo>
                <a:lnTo>
                  <a:pt x="503199" y="2290737"/>
                </a:lnTo>
                <a:lnTo>
                  <a:pt x="480695" y="2273173"/>
                </a:lnTo>
                <a:lnTo>
                  <a:pt x="461772" y="2367153"/>
                </a:lnTo>
                <a:lnTo>
                  <a:pt x="548259" y="2325878"/>
                </a:lnTo>
                <a:lnTo>
                  <a:pt x="540270" y="2319655"/>
                </a:lnTo>
                <a:lnTo>
                  <a:pt x="525729" y="2308314"/>
                </a:lnTo>
                <a:lnTo>
                  <a:pt x="736981" y="2037207"/>
                </a:lnTo>
                <a:close/>
              </a:path>
              <a:path w="739139" h="3929379">
                <a:moveTo>
                  <a:pt x="739140" y="3918966"/>
                </a:moveTo>
                <a:lnTo>
                  <a:pt x="505447" y="3301441"/>
                </a:lnTo>
                <a:lnTo>
                  <a:pt x="532130" y="3291332"/>
                </a:lnTo>
                <a:lnTo>
                  <a:pt x="528548" y="3288030"/>
                </a:lnTo>
                <a:lnTo>
                  <a:pt x="461772" y="3226308"/>
                </a:lnTo>
                <a:lnTo>
                  <a:pt x="451993" y="3321685"/>
                </a:lnTo>
                <a:lnTo>
                  <a:pt x="478751" y="3311550"/>
                </a:lnTo>
                <a:lnTo>
                  <a:pt x="712343" y="3929126"/>
                </a:lnTo>
                <a:lnTo>
                  <a:pt x="739140" y="391896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064" y="75641"/>
            <a:ext cx="65811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10">
                <a:solidFill>
                  <a:srgbClr val="C00000"/>
                </a:solidFill>
              </a:rPr>
              <a:t>Client.c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24027" y="1578863"/>
            <a:ext cx="8130540" cy="4186554"/>
          </a:xfrm>
          <a:custGeom>
            <a:avLst/>
            <a:gdLst/>
            <a:ahLst/>
            <a:cxnLst/>
            <a:rect l="l" t="t" r="r" b="b"/>
            <a:pathLst>
              <a:path w="8130540" h="4186554">
                <a:moveTo>
                  <a:pt x="8130540" y="0"/>
                </a:moveTo>
                <a:lnTo>
                  <a:pt x="0" y="0"/>
                </a:lnTo>
                <a:lnTo>
                  <a:pt x="0" y="4186428"/>
                </a:lnTo>
                <a:lnTo>
                  <a:pt x="8130540" y="4186428"/>
                </a:lnTo>
                <a:lnTo>
                  <a:pt x="8130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3072" y="1601470"/>
            <a:ext cx="343662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437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buff[256];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szText[256];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(</a:t>
            </a:r>
            <a:r>
              <a:rPr dirty="0" sz="1400" spc="-10">
                <a:solidFill>
                  <a:srgbClr val="6E0089"/>
                </a:solidFill>
                <a:latin typeface="Consolas"/>
                <a:cs typeface="Consolas"/>
              </a:rPr>
              <a:t>TRUE</a:t>
            </a:r>
            <a:r>
              <a:rPr dirty="0" sz="1400" spc="-10">
                <a:latin typeface="Consolas"/>
                <a:cs typeface="Consolas"/>
              </a:rPr>
              <a:t>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length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400" spc="-10">
                <a:latin typeface="Consolas"/>
                <a:cs typeface="Consolas"/>
              </a:rPr>
              <a:t>(servAddr);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0272" y="2668651"/>
            <a:ext cx="701484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nRecv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3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recvfrom(sockfd,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buff,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256,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0,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40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400" spc="-10">
                <a:latin typeface="Consolas"/>
                <a:cs typeface="Consolas"/>
              </a:rPr>
              <a:t>*)&amp;servAddr, &amp;length);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0272" y="3095370"/>
            <a:ext cx="14027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(nRecv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&gt;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0)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17472" y="3522345"/>
            <a:ext cx="3157855" cy="455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buff[nRecv]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A21515"/>
                </a:solidFill>
                <a:latin typeface="Consolas"/>
                <a:cs typeface="Consolas"/>
              </a:rPr>
              <a:t>'\0'</a:t>
            </a:r>
            <a:r>
              <a:rPr dirty="0" sz="1400" spc="-2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Consolas"/>
                <a:cs typeface="Consolas"/>
              </a:rPr>
              <a:t>printf(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400" spc="-5">
                <a:solidFill>
                  <a:srgbClr val="A21515"/>
                </a:solidFill>
                <a:latin typeface="新宋体"/>
                <a:cs typeface="新宋体"/>
              </a:rPr>
              <a:t>接收到数据：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%s\n"</a:t>
            </a:r>
            <a:r>
              <a:rPr dirty="0" sz="1400" spc="5">
                <a:latin typeface="Consolas"/>
                <a:cs typeface="Consolas"/>
              </a:rPr>
              <a:t>, </a:t>
            </a:r>
            <a:r>
              <a:rPr dirty="0" sz="1400" spc="-10">
                <a:latin typeface="Consolas"/>
                <a:cs typeface="Consolas"/>
              </a:rPr>
              <a:t>buff);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0272" y="3949065"/>
            <a:ext cx="1894839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gets_s(szText,256); </a:t>
            </a:r>
            <a:r>
              <a:rPr dirty="0" sz="1400">
                <a:latin typeface="Consolas"/>
                <a:cs typeface="Consolas"/>
              </a:rPr>
              <a:t>szText[255]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21515"/>
                </a:solidFill>
                <a:latin typeface="Consolas"/>
                <a:cs typeface="Consolas"/>
              </a:rPr>
              <a:t>'\0'</a:t>
            </a:r>
            <a:r>
              <a:rPr dirty="0" sz="1400" spc="-1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0272" y="4588840"/>
            <a:ext cx="750887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sendto(sockfd,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szText, strlen(szText),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0,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const struct </a:t>
            </a:r>
            <a:r>
              <a:rPr dirty="0" sz="1400" spc="-1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400" spc="-10">
                <a:latin typeface="Consolas"/>
                <a:cs typeface="Consolas"/>
              </a:rPr>
              <a:t>*)&amp;servAddr,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400" spc="-10">
                <a:latin typeface="Consolas"/>
                <a:cs typeface="Consolas"/>
              </a:rPr>
              <a:t>(servAddr));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3072" y="5016246"/>
            <a:ext cx="1238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3072" y="5442915"/>
            <a:ext cx="19932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onsolas"/>
                <a:cs typeface="Consolas"/>
              </a:rPr>
              <a:t>closesocket(sockfd);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13" name="object 13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952101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043921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37276" y="1808988"/>
            <a:ext cx="2033270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425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从服务器接收数据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5460491" y="3874008"/>
            <a:ext cx="2033270" cy="368935"/>
          </a:xfrm>
          <a:custGeom>
            <a:avLst/>
            <a:gdLst/>
            <a:ahLst/>
            <a:cxnLst/>
            <a:rect l="l" t="t" r="r" b="b"/>
            <a:pathLst>
              <a:path w="2033270" h="368935">
                <a:moveTo>
                  <a:pt x="2033015" y="0"/>
                </a:moveTo>
                <a:lnTo>
                  <a:pt x="0" y="0"/>
                </a:lnTo>
                <a:lnTo>
                  <a:pt x="0" y="368807"/>
                </a:lnTo>
                <a:lnTo>
                  <a:pt x="2033015" y="368807"/>
                </a:lnTo>
                <a:lnTo>
                  <a:pt x="20330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5460491" y="3874008"/>
            <a:ext cx="2033270" cy="3689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向服务器发送数据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901951" y="5986271"/>
            <a:ext cx="1388745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97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425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关闭套接字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1995678" y="2174493"/>
            <a:ext cx="4673600" cy="3830320"/>
          </a:xfrm>
          <a:custGeom>
            <a:avLst/>
            <a:gdLst/>
            <a:ahLst/>
            <a:cxnLst/>
            <a:rect l="l" t="t" r="r" b="b"/>
            <a:pathLst>
              <a:path w="4673600" h="3830320">
                <a:moveTo>
                  <a:pt x="195453" y="3815854"/>
                </a:moveTo>
                <a:lnTo>
                  <a:pt x="54660" y="3567646"/>
                </a:lnTo>
                <a:lnTo>
                  <a:pt x="76555" y="3555225"/>
                </a:lnTo>
                <a:lnTo>
                  <a:pt x="79502" y="3553561"/>
                </a:lnTo>
                <a:lnTo>
                  <a:pt x="0" y="3500120"/>
                </a:lnTo>
                <a:lnTo>
                  <a:pt x="4953" y="3595827"/>
                </a:lnTo>
                <a:lnTo>
                  <a:pt x="29870" y="3581704"/>
                </a:lnTo>
                <a:lnTo>
                  <a:pt x="170561" y="3829939"/>
                </a:lnTo>
                <a:lnTo>
                  <a:pt x="195453" y="3815854"/>
                </a:lnTo>
                <a:close/>
              </a:path>
              <a:path w="4673600" h="3830320">
                <a:moveTo>
                  <a:pt x="4575810" y="2042668"/>
                </a:moveTo>
                <a:lnTo>
                  <a:pt x="4548378" y="2034540"/>
                </a:lnTo>
                <a:lnTo>
                  <a:pt x="4451286" y="2365794"/>
                </a:lnTo>
                <a:lnTo>
                  <a:pt x="4423918" y="2357755"/>
                </a:lnTo>
                <a:lnTo>
                  <a:pt x="4440936" y="2451989"/>
                </a:lnTo>
                <a:lnTo>
                  <a:pt x="4501007" y="2387473"/>
                </a:lnTo>
                <a:lnTo>
                  <a:pt x="4506214" y="2381885"/>
                </a:lnTo>
                <a:lnTo>
                  <a:pt x="4478718" y="2373833"/>
                </a:lnTo>
                <a:lnTo>
                  <a:pt x="4575810" y="2042668"/>
                </a:lnTo>
                <a:close/>
              </a:path>
              <a:path w="4673600" h="3830320">
                <a:moveTo>
                  <a:pt x="4673346" y="8128"/>
                </a:moveTo>
                <a:lnTo>
                  <a:pt x="4645914" y="0"/>
                </a:lnTo>
                <a:lnTo>
                  <a:pt x="4548822" y="331254"/>
                </a:lnTo>
                <a:lnTo>
                  <a:pt x="4521441" y="323215"/>
                </a:lnTo>
                <a:lnTo>
                  <a:pt x="4538472" y="417449"/>
                </a:lnTo>
                <a:lnTo>
                  <a:pt x="4598543" y="352933"/>
                </a:lnTo>
                <a:lnTo>
                  <a:pt x="4603750" y="347345"/>
                </a:lnTo>
                <a:lnTo>
                  <a:pt x="4576254" y="339293"/>
                </a:lnTo>
                <a:lnTo>
                  <a:pt x="4673346" y="812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876" y="75641"/>
            <a:ext cx="88296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Assignment</a:t>
            </a:r>
            <a:r>
              <a:rPr dirty="0" spc="-15"/>
              <a:t> </a:t>
            </a:r>
            <a:r>
              <a:rPr dirty="0"/>
              <a:t>(small</a:t>
            </a:r>
            <a:r>
              <a:rPr dirty="0" spc="-20"/>
              <a:t> </a:t>
            </a:r>
            <a:r>
              <a:rPr dirty="0" spc="-10"/>
              <a:t>project)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521" y="1287018"/>
            <a:ext cx="1157033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Implement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server.c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client.c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file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transfer.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</a:t>
            </a:r>
            <a:r>
              <a:rPr dirty="0" sz="2000" spc="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.bin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file</a:t>
            </a:r>
            <a:r>
              <a:rPr dirty="0" sz="2000" spc="1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named </a:t>
            </a:r>
            <a:r>
              <a:rPr dirty="0" sz="2000">
                <a:latin typeface="Arial"/>
                <a:cs typeface="Arial"/>
              </a:rPr>
              <a:t>“data”(I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 share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.bin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file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BB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WeChat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group)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.bin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contains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array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structs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whose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content</a:t>
            </a:r>
            <a:r>
              <a:rPr dirty="0" sz="20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transcript</a:t>
            </a:r>
            <a:r>
              <a:rPr dirty="0" sz="200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students.</a:t>
            </a:r>
            <a:endParaRPr sz="2000">
              <a:latin typeface="Arial"/>
              <a:cs typeface="Arial"/>
            </a:endParaRPr>
          </a:p>
          <a:p>
            <a:pPr algn="just" marL="469900" marR="508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client.c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should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.bin file,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sort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students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scores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highest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lowest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send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000" spc="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server;</a:t>
            </a:r>
            <a:r>
              <a:rPr dirty="0" sz="2000" spc="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server.c</a:t>
            </a:r>
            <a:r>
              <a:rPr dirty="0" sz="2000" spc="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should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receive</a:t>
            </a:r>
            <a:r>
              <a:rPr dirty="0" sz="2000" spc="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sorted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000" spc="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dirty="0" sz="2000" spc="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client.c</a:t>
            </a:r>
            <a:r>
              <a:rPr dirty="0" sz="2000" spc="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convert</a:t>
            </a:r>
            <a:r>
              <a:rPr dirty="0" sz="2000" spc="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dirty="0" sz="2000" spc="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into</a:t>
            </a:r>
            <a:r>
              <a:rPr dirty="0" sz="2000" spc="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000" spc="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.csv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 spc="-40">
                <a:solidFill>
                  <a:srgbClr val="C00000"/>
                </a:solidFill>
                <a:latin typeface="Arial"/>
                <a:cs typeface="Arial"/>
              </a:rPr>
              <a:t>You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use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“127.0.0.1”</a:t>
            </a:r>
            <a:r>
              <a:rPr dirty="0" sz="2000" spc="-6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IP</a:t>
            </a:r>
            <a:r>
              <a:rPr dirty="0" sz="2000" spc="-6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“send()”</a:t>
            </a:r>
            <a:r>
              <a:rPr dirty="0" sz="2000" spc="-6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only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transfer</a:t>
            </a:r>
            <a:r>
              <a:rPr dirty="0" sz="2000" spc="-5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chars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strings,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need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convert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into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chars.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 spc="-4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should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submit</a:t>
            </a:r>
            <a:r>
              <a:rPr dirty="0" sz="20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your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code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screenshot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content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.csv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shown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below,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copy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paste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 your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algn="just" marL="469900" indent="-457834">
              <a:lnSpc>
                <a:spcPct val="100000"/>
              </a:lnSpc>
              <a:buAutoNum type="alphaLcParenR"/>
              <a:tabLst>
                <a:tab pos="470534" algn="l"/>
              </a:tabLst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Print</a:t>
            </a:r>
            <a:r>
              <a:rPr dirty="0" sz="2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student</a:t>
            </a:r>
            <a:r>
              <a:rPr dirty="0" sz="200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Arial"/>
                <a:cs typeface="Arial"/>
              </a:rPr>
              <a:t>number,</a:t>
            </a:r>
            <a:r>
              <a:rPr dirty="0" sz="2000" spc="-5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name,</a:t>
            </a:r>
            <a:r>
              <a:rPr dirty="0" sz="200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score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csv</a:t>
            </a:r>
            <a:r>
              <a:rPr dirty="0" sz="2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7972" y="4837176"/>
            <a:ext cx="5690870" cy="18776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dirty="0" sz="140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91440" marR="4115435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stu_number;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name[20];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score;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}</a:t>
            </a:r>
            <a:r>
              <a:rPr dirty="0" sz="1400" spc="-10">
                <a:solidFill>
                  <a:srgbClr val="2B91AE"/>
                </a:solidFill>
                <a:latin typeface="Consolas"/>
                <a:cs typeface="Consolas"/>
              </a:rPr>
              <a:t>score</a:t>
            </a:r>
            <a:r>
              <a:rPr dirty="0" sz="1400" spc="-1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score</a:t>
            </a:r>
            <a:r>
              <a:rPr dirty="0" sz="1400" spc="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Transcripts[10];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47" y="5234940"/>
            <a:ext cx="5021580" cy="794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3559" y="1228090"/>
            <a:ext cx="425132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3934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name[4];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ID;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gender;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6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stu[3]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{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1600" spc="-10"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dirty="0" sz="1600" spc="-10">
                <a:latin typeface="Consolas"/>
                <a:cs typeface="Consolas"/>
              </a:rPr>
              <a:t>{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"Jen"</a:t>
            </a:r>
            <a:r>
              <a:rPr dirty="0" sz="1600" spc="-10">
                <a:latin typeface="Consolas"/>
                <a:cs typeface="Consolas"/>
              </a:rPr>
              <a:t>,</a:t>
            </a:r>
            <a:r>
              <a:rPr dirty="0" sz="1600">
                <a:latin typeface="Consolas"/>
                <a:cs typeface="Consolas"/>
              </a:rPr>
              <a:t>	2,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'F'</a:t>
            </a:r>
            <a:r>
              <a:rPr dirty="0" sz="1600">
                <a:latin typeface="Consolas"/>
                <a:cs typeface="Consolas"/>
              </a:rPr>
              <a:t>},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"Mike"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3,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"M"</a:t>
            </a:r>
            <a:r>
              <a:rPr dirty="0" sz="1600">
                <a:latin typeface="Consolas"/>
                <a:cs typeface="Consolas"/>
              </a:rPr>
              <a:t>}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91344" y="3423030"/>
            <a:ext cx="914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nsolas"/>
                <a:cs typeface="Consolas"/>
              </a:rPr>
              <a:t>1,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1600" spc="-20"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8567" y="4154804"/>
            <a:ext cx="4139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ptr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stu;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//&amp;stu[0];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84682" y="4633721"/>
          <a:ext cx="5398770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"/>
                <a:gridCol w="1344930"/>
                <a:gridCol w="222250"/>
                <a:gridCol w="556260"/>
                <a:gridCol w="222885"/>
                <a:gridCol w="777875"/>
                <a:gridCol w="2202180"/>
              </a:tblGrid>
              <a:tr h="29654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(*ptr).name);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R w="57150">
                      <a:solidFill>
                        <a:srgbClr val="2D75B6"/>
                      </a:solidFill>
                      <a:prstDash val="solid"/>
                    </a:lnR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670"/>
                        </a:lnSpc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(*(ptr</a:t>
                      </a:r>
                      <a:r>
                        <a:rPr dirty="0" sz="1600" spc="-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600" spc="-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1)).name);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57150">
                      <a:solidFill>
                        <a:srgbClr val="2D75B6"/>
                      </a:solidFill>
                      <a:prstDash val="solid"/>
                    </a:lnR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670"/>
                        </a:lnSpc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(*(ptr</a:t>
                      </a:r>
                      <a:r>
                        <a:rPr dirty="0" sz="1600" spc="-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2)).name);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57150">
                      <a:solidFill>
                        <a:srgbClr val="2D75B6"/>
                      </a:solidFill>
                      <a:prstDash val="solid"/>
                    </a:lnR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2D75B6"/>
                      </a:solidFill>
                      <a:prstDash val="solid"/>
                    </a:lnT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</a:tr>
              <a:tr h="297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20">
                          <a:latin typeface="Consolas"/>
                          <a:cs typeface="Consolas"/>
                        </a:rPr>
                        <a:t>ptr-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20955">
                    <a:lnR w="57150">
                      <a:solidFill>
                        <a:srgbClr val="2D75B6"/>
                      </a:solidFill>
                      <a:prstDash val="solid"/>
                    </a:lnR>
                    <a:lnT w="28575">
                      <a:solidFill>
                        <a:srgbClr val="2D75B6"/>
                      </a:solidFill>
                      <a:prstDash val="solid"/>
                    </a:lnT>
                  </a:tcPr>
                </a:tc>
              </a:tr>
              <a:tr h="2432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664"/>
                        </a:lnSpc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(ptr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600" spc="-25">
                          <a:latin typeface="Consolas"/>
                          <a:cs typeface="Consolas"/>
                        </a:rPr>
                        <a:t> 1)-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57150">
                      <a:solidFill>
                        <a:srgbClr val="2D75B6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1664"/>
                        </a:lnSpc>
                      </a:pPr>
                      <a:r>
                        <a:rPr dirty="0" sz="16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"stu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dirty="0" sz="16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6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%s\n"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(ptr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600" spc="-25">
                          <a:latin typeface="Consolas"/>
                          <a:cs typeface="Consolas"/>
                        </a:rPr>
                        <a:t> 2)-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&gt;name);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57150">
                      <a:solidFill>
                        <a:srgbClr val="2D75B6"/>
                      </a:solidFill>
                      <a:prstDash val="solid"/>
                    </a:lnR>
                    <a:lnB w="28575">
                      <a:solidFill>
                        <a:srgbClr val="2D75B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43559" y="6350000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52890" y="4762627"/>
            <a:ext cx="17824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Consolas"/>
                <a:cs typeface="Consolas"/>
              </a:rPr>
              <a:t>ptr-</a:t>
            </a:r>
            <a:r>
              <a:rPr dirty="0" sz="2800" spc="-10">
                <a:latin typeface="Consolas"/>
                <a:cs typeface="Consolas"/>
              </a:rPr>
              <a:t>&gt;name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52890" y="5616346"/>
            <a:ext cx="21729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Consolas"/>
                <a:cs typeface="Consolas"/>
              </a:rPr>
              <a:t>ptr-</a:t>
            </a:r>
            <a:r>
              <a:rPr dirty="0" sz="2800" spc="-10">
                <a:latin typeface="Consolas"/>
                <a:cs typeface="Consolas"/>
              </a:rPr>
              <a:t>&gt;gender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50301" y="4858639"/>
            <a:ext cx="23190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831" sz="8100" spc="-89" b="1">
                <a:solidFill>
                  <a:srgbClr val="C00000"/>
                </a:solidFill>
                <a:latin typeface="楷体"/>
                <a:cs typeface="楷体"/>
              </a:rPr>
              <a:t>②</a:t>
            </a:r>
            <a:r>
              <a:rPr dirty="0" baseline="-11831" sz="8100" spc="-1762" b="1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2800" spc="-30">
                <a:latin typeface="Consolas"/>
                <a:cs typeface="Consolas"/>
              </a:rPr>
              <a:t>ptr-</a:t>
            </a:r>
            <a:r>
              <a:rPr dirty="0" sz="2800" spc="-25">
                <a:latin typeface="Consolas"/>
                <a:cs typeface="Consolas"/>
              </a:rPr>
              <a:t>&gt;ID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07252" y="1345691"/>
            <a:ext cx="5546090" cy="107759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34290" rIns="0" bIns="0" rtlCol="0" vert="horz">
            <a:spAutoFit/>
          </a:bodyPr>
          <a:lstStyle/>
          <a:p>
            <a:pPr marL="742950" marR="146685" indent="-586740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3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3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32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pointer?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278626" y="5380354"/>
            <a:ext cx="1917064" cy="661035"/>
          </a:xfrm>
          <a:custGeom>
            <a:avLst/>
            <a:gdLst/>
            <a:ahLst/>
            <a:cxnLst/>
            <a:rect l="l" t="t" r="r" b="b"/>
            <a:pathLst>
              <a:path w="1917065" h="661035">
                <a:moveTo>
                  <a:pt x="553817" y="601929"/>
                </a:moveTo>
                <a:lnTo>
                  <a:pt x="88773" y="601941"/>
                </a:lnTo>
                <a:lnTo>
                  <a:pt x="44450" y="603161"/>
                </a:lnTo>
                <a:lnTo>
                  <a:pt x="0" y="603542"/>
                </a:lnTo>
                <a:lnTo>
                  <a:pt x="508" y="660692"/>
                </a:lnTo>
                <a:lnTo>
                  <a:pt x="45720" y="660298"/>
                </a:lnTo>
                <a:lnTo>
                  <a:pt x="90932" y="659053"/>
                </a:lnTo>
                <a:lnTo>
                  <a:pt x="136144" y="657123"/>
                </a:lnTo>
                <a:lnTo>
                  <a:pt x="180975" y="654431"/>
                </a:lnTo>
                <a:lnTo>
                  <a:pt x="225425" y="650963"/>
                </a:lnTo>
                <a:lnTo>
                  <a:pt x="269494" y="646925"/>
                </a:lnTo>
                <a:lnTo>
                  <a:pt x="313054" y="642112"/>
                </a:lnTo>
                <a:lnTo>
                  <a:pt x="355980" y="636714"/>
                </a:lnTo>
                <a:lnTo>
                  <a:pt x="398272" y="630643"/>
                </a:lnTo>
                <a:lnTo>
                  <a:pt x="439674" y="624103"/>
                </a:lnTo>
                <a:lnTo>
                  <a:pt x="480314" y="616864"/>
                </a:lnTo>
                <a:lnTo>
                  <a:pt x="519810" y="609155"/>
                </a:lnTo>
                <a:lnTo>
                  <a:pt x="553817" y="601929"/>
                </a:lnTo>
                <a:close/>
              </a:path>
              <a:path w="1917065" h="661035">
                <a:moveTo>
                  <a:pt x="562324" y="600036"/>
                </a:moveTo>
                <a:lnTo>
                  <a:pt x="133476" y="600036"/>
                </a:lnTo>
                <a:lnTo>
                  <a:pt x="88919" y="601935"/>
                </a:lnTo>
                <a:lnTo>
                  <a:pt x="89153" y="601929"/>
                </a:lnTo>
                <a:lnTo>
                  <a:pt x="553817" y="601929"/>
                </a:lnTo>
                <a:lnTo>
                  <a:pt x="558419" y="600951"/>
                </a:lnTo>
                <a:lnTo>
                  <a:pt x="562324" y="600036"/>
                </a:lnTo>
                <a:close/>
              </a:path>
              <a:path w="1917065" h="661035">
                <a:moveTo>
                  <a:pt x="573607" y="597395"/>
                </a:moveTo>
                <a:lnTo>
                  <a:pt x="177227" y="597400"/>
                </a:lnTo>
                <a:lnTo>
                  <a:pt x="133182" y="600049"/>
                </a:lnTo>
                <a:lnTo>
                  <a:pt x="133476" y="600036"/>
                </a:lnTo>
                <a:lnTo>
                  <a:pt x="562324" y="600036"/>
                </a:lnTo>
                <a:lnTo>
                  <a:pt x="573607" y="597395"/>
                </a:lnTo>
                <a:close/>
              </a:path>
              <a:path w="1917065" h="661035">
                <a:moveTo>
                  <a:pt x="588091" y="594004"/>
                </a:moveTo>
                <a:lnTo>
                  <a:pt x="220852" y="594004"/>
                </a:lnTo>
                <a:lnTo>
                  <a:pt x="177211" y="597400"/>
                </a:lnTo>
                <a:lnTo>
                  <a:pt x="573607" y="597395"/>
                </a:lnTo>
                <a:lnTo>
                  <a:pt x="588091" y="594004"/>
                </a:lnTo>
                <a:close/>
              </a:path>
              <a:path w="1917065" h="661035">
                <a:moveTo>
                  <a:pt x="264032" y="590029"/>
                </a:moveTo>
                <a:lnTo>
                  <a:pt x="220472" y="594029"/>
                </a:lnTo>
                <a:lnTo>
                  <a:pt x="220852" y="594004"/>
                </a:lnTo>
                <a:lnTo>
                  <a:pt x="588091" y="594004"/>
                </a:lnTo>
                <a:lnTo>
                  <a:pt x="596010" y="592150"/>
                </a:lnTo>
                <a:lnTo>
                  <a:pt x="604121" y="590092"/>
                </a:lnTo>
                <a:lnTo>
                  <a:pt x="263525" y="590092"/>
                </a:lnTo>
                <a:lnTo>
                  <a:pt x="264032" y="590029"/>
                </a:lnTo>
                <a:close/>
              </a:path>
              <a:path w="1917065" h="661035">
                <a:moveTo>
                  <a:pt x="642733" y="580047"/>
                </a:moveTo>
                <a:lnTo>
                  <a:pt x="348615" y="580047"/>
                </a:lnTo>
                <a:lnTo>
                  <a:pt x="306197" y="585381"/>
                </a:lnTo>
                <a:lnTo>
                  <a:pt x="263525" y="590092"/>
                </a:lnTo>
                <a:lnTo>
                  <a:pt x="604121" y="590092"/>
                </a:lnTo>
                <a:lnTo>
                  <a:pt x="632205" y="582968"/>
                </a:lnTo>
                <a:lnTo>
                  <a:pt x="642733" y="580047"/>
                </a:lnTo>
                <a:close/>
              </a:path>
              <a:path w="1917065" h="661035">
                <a:moveTo>
                  <a:pt x="664155" y="574103"/>
                </a:moveTo>
                <a:lnTo>
                  <a:pt x="390017" y="574103"/>
                </a:lnTo>
                <a:lnTo>
                  <a:pt x="348106" y="580110"/>
                </a:lnTo>
                <a:lnTo>
                  <a:pt x="348615" y="580047"/>
                </a:lnTo>
                <a:lnTo>
                  <a:pt x="642733" y="580047"/>
                </a:lnTo>
                <a:lnTo>
                  <a:pt x="664155" y="574103"/>
                </a:lnTo>
                <a:close/>
              </a:path>
              <a:path w="1917065" h="661035">
                <a:moveTo>
                  <a:pt x="430529" y="567690"/>
                </a:moveTo>
                <a:lnTo>
                  <a:pt x="389508" y="574167"/>
                </a:lnTo>
                <a:lnTo>
                  <a:pt x="390017" y="574103"/>
                </a:lnTo>
                <a:lnTo>
                  <a:pt x="664155" y="574103"/>
                </a:lnTo>
                <a:lnTo>
                  <a:pt x="667130" y="573278"/>
                </a:lnTo>
                <a:lnTo>
                  <a:pt x="685604" y="567791"/>
                </a:lnTo>
                <a:lnTo>
                  <a:pt x="430022" y="567791"/>
                </a:lnTo>
                <a:lnTo>
                  <a:pt x="430529" y="567690"/>
                </a:lnTo>
                <a:close/>
              </a:path>
              <a:path w="1917065" h="661035">
                <a:moveTo>
                  <a:pt x="731831" y="553110"/>
                </a:moveTo>
                <a:lnTo>
                  <a:pt x="508634" y="553110"/>
                </a:lnTo>
                <a:lnTo>
                  <a:pt x="469646" y="560730"/>
                </a:lnTo>
                <a:lnTo>
                  <a:pt x="430022" y="567791"/>
                </a:lnTo>
                <a:lnTo>
                  <a:pt x="685604" y="567791"/>
                </a:lnTo>
                <a:lnTo>
                  <a:pt x="700785" y="563283"/>
                </a:lnTo>
                <a:lnTo>
                  <a:pt x="731831" y="553110"/>
                </a:lnTo>
                <a:close/>
              </a:path>
              <a:path w="1917065" h="661035">
                <a:moveTo>
                  <a:pt x="470026" y="560641"/>
                </a:moveTo>
                <a:lnTo>
                  <a:pt x="469529" y="560730"/>
                </a:lnTo>
                <a:lnTo>
                  <a:pt x="470026" y="560641"/>
                </a:lnTo>
                <a:close/>
              </a:path>
              <a:path w="1917065" h="661035">
                <a:moveTo>
                  <a:pt x="777113" y="536575"/>
                </a:moveTo>
                <a:lnTo>
                  <a:pt x="582676" y="536575"/>
                </a:lnTo>
                <a:lnTo>
                  <a:pt x="545719" y="545236"/>
                </a:lnTo>
                <a:lnTo>
                  <a:pt x="508126" y="553199"/>
                </a:lnTo>
                <a:lnTo>
                  <a:pt x="508634" y="553110"/>
                </a:lnTo>
                <a:lnTo>
                  <a:pt x="731831" y="553110"/>
                </a:lnTo>
                <a:lnTo>
                  <a:pt x="732917" y="552754"/>
                </a:lnTo>
                <a:lnTo>
                  <a:pt x="763524" y="541832"/>
                </a:lnTo>
                <a:lnTo>
                  <a:pt x="777113" y="536575"/>
                </a:lnTo>
                <a:close/>
              </a:path>
              <a:path w="1917065" h="661035">
                <a:moveTo>
                  <a:pt x="546226" y="545109"/>
                </a:moveTo>
                <a:lnTo>
                  <a:pt x="545628" y="545236"/>
                </a:lnTo>
                <a:lnTo>
                  <a:pt x="546226" y="545109"/>
                </a:lnTo>
                <a:close/>
              </a:path>
              <a:path w="1917065" h="661035">
                <a:moveTo>
                  <a:pt x="799562" y="527634"/>
                </a:moveTo>
                <a:lnTo>
                  <a:pt x="617854" y="527634"/>
                </a:lnTo>
                <a:lnTo>
                  <a:pt x="582168" y="536689"/>
                </a:lnTo>
                <a:lnTo>
                  <a:pt x="582676" y="536575"/>
                </a:lnTo>
                <a:lnTo>
                  <a:pt x="777113" y="536575"/>
                </a:lnTo>
                <a:lnTo>
                  <a:pt x="792606" y="530580"/>
                </a:lnTo>
                <a:lnTo>
                  <a:pt x="799562" y="527634"/>
                </a:lnTo>
                <a:close/>
              </a:path>
              <a:path w="1917065" h="661035">
                <a:moveTo>
                  <a:pt x="842136" y="508622"/>
                </a:moveTo>
                <a:lnTo>
                  <a:pt x="684149" y="508622"/>
                </a:lnTo>
                <a:lnTo>
                  <a:pt x="651128" y="518426"/>
                </a:lnTo>
                <a:lnTo>
                  <a:pt x="617392" y="527751"/>
                </a:lnTo>
                <a:lnTo>
                  <a:pt x="617854" y="527634"/>
                </a:lnTo>
                <a:lnTo>
                  <a:pt x="799562" y="527634"/>
                </a:lnTo>
                <a:lnTo>
                  <a:pt x="820039" y="518960"/>
                </a:lnTo>
                <a:lnTo>
                  <a:pt x="842136" y="508622"/>
                </a:lnTo>
                <a:close/>
              </a:path>
              <a:path w="1917065" h="661035">
                <a:moveTo>
                  <a:pt x="928856" y="455447"/>
                </a:moveTo>
                <a:lnTo>
                  <a:pt x="820927" y="455447"/>
                </a:lnTo>
                <a:lnTo>
                  <a:pt x="796290" y="466966"/>
                </a:lnTo>
                <a:lnTo>
                  <a:pt x="770763" y="477786"/>
                </a:lnTo>
                <a:lnTo>
                  <a:pt x="743330" y="488403"/>
                </a:lnTo>
                <a:lnTo>
                  <a:pt x="714121" y="498805"/>
                </a:lnTo>
                <a:lnTo>
                  <a:pt x="683462" y="508826"/>
                </a:lnTo>
                <a:lnTo>
                  <a:pt x="684149" y="508622"/>
                </a:lnTo>
                <a:lnTo>
                  <a:pt x="842136" y="508622"/>
                </a:lnTo>
                <a:lnTo>
                  <a:pt x="845693" y="506958"/>
                </a:lnTo>
                <a:lnTo>
                  <a:pt x="869442" y="494563"/>
                </a:lnTo>
                <a:lnTo>
                  <a:pt x="891413" y="481812"/>
                </a:lnTo>
                <a:lnTo>
                  <a:pt x="911478" y="468591"/>
                </a:lnTo>
                <a:lnTo>
                  <a:pt x="928856" y="455447"/>
                </a:lnTo>
                <a:close/>
              </a:path>
              <a:path w="1917065" h="661035">
                <a:moveTo>
                  <a:pt x="714755" y="498563"/>
                </a:moveTo>
                <a:lnTo>
                  <a:pt x="714020" y="498805"/>
                </a:lnTo>
                <a:lnTo>
                  <a:pt x="714755" y="498563"/>
                </a:lnTo>
                <a:close/>
              </a:path>
              <a:path w="1917065" h="661035">
                <a:moveTo>
                  <a:pt x="743966" y="488137"/>
                </a:moveTo>
                <a:lnTo>
                  <a:pt x="743219" y="488403"/>
                </a:lnTo>
                <a:lnTo>
                  <a:pt x="743966" y="488137"/>
                </a:lnTo>
                <a:close/>
              </a:path>
              <a:path w="1917065" h="661035">
                <a:moveTo>
                  <a:pt x="771525" y="477443"/>
                </a:moveTo>
                <a:lnTo>
                  <a:pt x="770642" y="477786"/>
                </a:lnTo>
                <a:lnTo>
                  <a:pt x="771525" y="477443"/>
                </a:lnTo>
                <a:close/>
              </a:path>
              <a:path w="1917065" h="661035">
                <a:moveTo>
                  <a:pt x="797178" y="466547"/>
                </a:moveTo>
                <a:lnTo>
                  <a:pt x="796193" y="466966"/>
                </a:lnTo>
                <a:lnTo>
                  <a:pt x="797178" y="466547"/>
                </a:lnTo>
                <a:close/>
              </a:path>
              <a:path w="1917065" h="661035">
                <a:moveTo>
                  <a:pt x="941734" y="444182"/>
                </a:moveTo>
                <a:lnTo>
                  <a:pt x="842518" y="444182"/>
                </a:lnTo>
                <a:lnTo>
                  <a:pt x="841375" y="444804"/>
                </a:lnTo>
                <a:lnTo>
                  <a:pt x="820010" y="455876"/>
                </a:lnTo>
                <a:lnTo>
                  <a:pt x="820927" y="455447"/>
                </a:lnTo>
                <a:lnTo>
                  <a:pt x="928856" y="455447"/>
                </a:lnTo>
                <a:lnTo>
                  <a:pt x="929258" y="455142"/>
                </a:lnTo>
                <a:lnTo>
                  <a:pt x="937768" y="447878"/>
                </a:lnTo>
                <a:lnTo>
                  <a:pt x="941734" y="444182"/>
                </a:lnTo>
                <a:close/>
              </a:path>
              <a:path w="1917065" h="661035">
                <a:moveTo>
                  <a:pt x="841847" y="444530"/>
                </a:moveTo>
                <a:lnTo>
                  <a:pt x="841320" y="444804"/>
                </a:lnTo>
                <a:lnTo>
                  <a:pt x="841847" y="444530"/>
                </a:lnTo>
                <a:close/>
              </a:path>
              <a:path w="1917065" h="661035">
                <a:moveTo>
                  <a:pt x="842518" y="444182"/>
                </a:moveTo>
                <a:lnTo>
                  <a:pt x="841847" y="444530"/>
                </a:lnTo>
                <a:lnTo>
                  <a:pt x="841375" y="444804"/>
                </a:lnTo>
                <a:lnTo>
                  <a:pt x="842518" y="444182"/>
                </a:lnTo>
                <a:close/>
              </a:path>
              <a:path w="1917065" h="661035">
                <a:moveTo>
                  <a:pt x="953257" y="432803"/>
                </a:moveTo>
                <a:lnTo>
                  <a:pt x="862076" y="432803"/>
                </a:lnTo>
                <a:lnTo>
                  <a:pt x="841847" y="444530"/>
                </a:lnTo>
                <a:lnTo>
                  <a:pt x="842518" y="444182"/>
                </a:lnTo>
                <a:lnTo>
                  <a:pt x="941734" y="444182"/>
                </a:lnTo>
                <a:lnTo>
                  <a:pt x="945388" y="440778"/>
                </a:lnTo>
                <a:lnTo>
                  <a:pt x="952753" y="433387"/>
                </a:lnTo>
                <a:lnTo>
                  <a:pt x="953257" y="432803"/>
                </a:lnTo>
                <a:close/>
              </a:path>
              <a:path w="1917065" h="661035">
                <a:moveTo>
                  <a:pt x="962689" y="421398"/>
                </a:moveTo>
                <a:lnTo>
                  <a:pt x="879221" y="421398"/>
                </a:lnTo>
                <a:lnTo>
                  <a:pt x="877824" y="422389"/>
                </a:lnTo>
                <a:lnTo>
                  <a:pt x="860621" y="433646"/>
                </a:lnTo>
                <a:lnTo>
                  <a:pt x="862076" y="432803"/>
                </a:lnTo>
                <a:lnTo>
                  <a:pt x="953257" y="432803"/>
                </a:lnTo>
                <a:lnTo>
                  <a:pt x="959357" y="425729"/>
                </a:lnTo>
                <a:lnTo>
                  <a:pt x="962689" y="421398"/>
                </a:lnTo>
                <a:close/>
              </a:path>
              <a:path w="1917065" h="661035">
                <a:moveTo>
                  <a:pt x="878550" y="421840"/>
                </a:moveTo>
                <a:lnTo>
                  <a:pt x="877716" y="422389"/>
                </a:lnTo>
                <a:lnTo>
                  <a:pt x="878550" y="421840"/>
                </a:lnTo>
                <a:close/>
              </a:path>
              <a:path w="1917065" h="661035">
                <a:moveTo>
                  <a:pt x="879221" y="421398"/>
                </a:moveTo>
                <a:lnTo>
                  <a:pt x="878550" y="421840"/>
                </a:lnTo>
                <a:lnTo>
                  <a:pt x="877824" y="422389"/>
                </a:lnTo>
                <a:lnTo>
                  <a:pt x="879221" y="421398"/>
                </a:lnTo>
                <a:close/>
              </a:path>
              <a:path w="1917065" h="661035">
                <a:moveTo>
                  <a:pt x="970668" y="410006"/>
                </a:moveTo>
                <a:lnTo>
                  <a:pt x="894191" y="410019"/>
                </a:lnTo>
                <a:lnTo>
                  <a:pt x="892809" y="411149"/>
                </a:lnTo>
                <a:lnTo>
                  <a:pt x="878550" y="421840"/>
                </a:lnTo>
                <a:lnTo>
                  <a:pt x="879221" y="421398"/>
                </a:lnTo>
                <a:lnTo>
                  <a:pt x="962689" y="421398"/>
                </a:lnTo>
                <a:lnTo>
                  <a:pt x="965326" y="417969"/>
                </a:lnTo>
                <a:lnTo>
                  <a:pt x="970668" y="410006"/>
                </a:lnTo>
                <a:close/>
              </a:path>
              <a:path w="1917065" h="661035">
                <a:moveTo>
                  <a:pt x="893702" y="410388"/>
                </a:moveTo>
                <a:lnTo>
                  <a:pt x="892694" y="411149"/>
                </a:lnTo>
                <a:lnTo>
                  <a:pt x="893702" y="410388"/>
                </a:lnTo>
                <a:close/>
              </a:path>
              <a:path w="1917065" h="661035">
                <a:moveTo>
                  <a:pt x="894206" y="410006"/>
                </a:moveTo>
                <a:lnTo>
                  <a:pt x="893702" y="410388"/>
                </a:lnTo>
                <a:lnTo>
                  <a:pt x="892809" y="411149"/>
                </a:lnTo>
                <a:lnTo>
                  <a:pt x="894206" y="410006"/>
                </a:lnTo>
                <a:close/>
              </a:path>
              <a:path w="1917065" h="661035">
                <a:moveTo>
                  <a:pt x="973675" y="404863"/>
                </a:moveTo>
                <a:lnTo>
                  <a:pt x="900176" y="404863"/>
                </a:lnTo>
                <a:lnTo>
                  <a:pt x="893702" y="410388"/>
                </a:lnTo>
                <a:lnTo>
                  <a:pt x="894206" y="410006"/>
                </a:lnTo>
                <a:lnTo>
                  <a:pt x="970668" y="410006"/>
                </a:lnTo>
                <a:lnTo>
                  <a:pt x="973675" y="404863"/>
                </a:lnTo>
                <a:close/>
              </a:path>
              <a:path w="1917065" h="661035">
                <a:moveTo>
                  <a:pt x="976644" y="399351"/>
                </a:moveTo>
                <a:lnTo>
                  <a:pt x="906018" y="399351"/>
                </a:lnTo>
                <a:lnTo>
                  <a:pt x="905128" y="400227"/>
                </a:lnTo>
                <a:lnTo>
                  <a:pt x="899485" y="405452"/>
                </a:lnTo>
                <a:lnTo>
                  <a:pt x="900176" y="404863"/>
                </a:lnTo>
                <a:lnTo>
                  <a:pt x="973675" y="404863"/>
                </a:lnTo>
                <a:lnTo>
                  <a:pt x="975487" y="401764"/>
                </a:lnTo>
                <a:lnTo>
                  <a:pt x="976644" y="399351"/>
                </a:lnTo>
                <a:close/>
              </a:path>
              <a:path w="1917065" h="661035">
                <a:moveTo>
                  <a:pt x="905732" y="399618"/>
                </a:moveTo>
                <a:lnTo>
                  <a:pt x="905079" y="400227"/>
                </a:lnTo>
                <a:lnTo>
                  <a:pt x="905732" y="399618"/>
                </a:lnTo>
                <a:close/>
              </a:path>
              <a:path w="1917065" h="661035">
                <a:moveTo>
                  <a:pt x="979239" y="393941"/>
                </a:moveTo>
                <a:lnTo>
                  <a:pt x="911351" y="393941"/>
                </a:lnTo>
                <a:lnTo>
                  <a:pt x="910081" y="395287"/>
                </a:lnTo>
                <a:lnTo>
                  <a:pt x="905732" y="399618"/>
                </a:lnTo>
                <a:lnTo>
                  <a:pt x="906018" y="399351"/>
                </a:lnTo>
                <a:lnTo>
                  <a:pt x="976644" y="399351"/>
                </a:lnTo>
                <a:lnTo>
                  <a:pt x="979239" y="393941"/>
                </a:lnTo>
                <a:close/>
              </a:path>
              <a:path w="1917065" h="661035">
                <a:moveTo>
                  <a:pt x="910557" y="394743"/>
                </a:moveTo>
                <a:lnTo>
                  <a:pt x="910019" y="395287"/>
                </a:lnTo>
                <a:lnTo>
                  <a:pt x="910557" y="394743"/>
                </a:lnTo>
                <a:close/>
              </a:path>
              <a:path w="1917065" h="661035">
                <a:moveTo>
                  <a:pt x="911351" y="393941"/>
                </a:moveTo>
                <a:lnTo>
                  <a:pt x="910557" y="394743"/>
                </a:lnTo>
                <a:lnTo>
                  <a:pt x="910081" y="395287"/>
                </a:lnTo>
                <a:lnTo>
                  <a:pt x="911351" y="393941"/>
                </a:lnTo>
                <a:close/>
              </a:path>
              <a:path w="1917065" h="661035">
                <a:moveTo>
                  <a:pt x="981156" y="388899"/>
                </a:moveTo>
                <a:lnTo>
                  <a:pt x="915670" y="388899"/>
                </a:lnTo>
                <a:lnTo>
                  <a:pt x="914653" y="390093"/>
                </a:lnTo>
                <a:lnTo>
                  <a:pt x="910557" y="394743"/>
                </a:lnTo>
                <a:lnTo>
                  <a:pt x="911351" y="393941"/>
                </a:lnTo>
                <a:lnTo>
                  <a:pt x="979239" y="393941"/>
                </a:lnTo>
                <a:lnTo>
                  <a:pt x="979677" y="393026"/>
                </a:lnTo>
                <a:lnTo>
                  <a:pt x="981156" y="388899"/>
                </a:lnTo>
                <a:close/>
              </a:path>
              <a:path w="1917065" h="661035">
                <a:moveTo>
                  <a:pt x="914874" y="389808"/>
                </a:moveTo>
                <a:lnTo>
                  <a:pt x="914625" y="390093"/>
                </a:lnTo>
                <a:lnTo>
                  <a:pt x="914874" y="389808"/>
                </a:lnTo>
                <a:close/>
              </a:path>
              <a:path w="1917065" h="661035">
                <a:moveTo>
                  <a:pt x="915670" y="388899"/>
                </a:moveTo>
                <a:lnTo>
                  <a:pt x="914874" y="389808"/>
                </a:lnTo>
                <a:lnTo>
                  <a:pt x="914653" y="390093"/>
                </a:lnTo>
                <a:lnTo>
                  <a:pt x="915670" y="388899"/>
                </a:lnTo>
                <a:close/>
              </a:path>
              <a:path w="1917065" h="661035">
                <a:moveTo>
                  <a:pt x="982975" y="383705"/>
                </a:moveTo>
                <a:lnTo>
                  <a:pt x="919606" y="383705"/>
                </a:lnTo>
                <a:lnTo>
                  <a:pt x="918464" y="385292"/>
                </a:lnTo>
                <a:lnTo>
                  <a:pt x="914874" y="389808"/>
                </a:lnTo>
                <a:lnTo>
                  <a:pt x="915670" y="388899"/>
                </a:lnTo>
                <a:lnTo>
                  <a:pt x="981156" y="388899"/>
                </a:lnTo>
                <a:lnTo>
                  <a:pt x="982852" y="384162"/>
                </a:lnTo>
                <a:lnTo>
                  <a:pt x="982975" y="383705"/>
                </a:lnTo>
                <a:close/>
              </a:path>
              <a:path w="1917065" h="661035">
                <a:moveTo>
                  <a:pt x="919070" y="384396"/>
                </a:moveTo>
                <a:lnTo>
                  <a:pt x="918376" y="385292"/>
                </a:lnTo>
                <a:lnTo>
                  <a:pt x="919070" y="384396"/>
                </a:lnTo>
                <a:close/>
              </a:path>
              <a:path w="1917065" h="661035">
                <a:moveTo>
                  <a:pt x="919606" y="383705"/>
                </a:moveTo>
                <a:lnTo>
                  <a:pt x="919070" y="384396"/>
                </a:lnTo>
                <a:lnTo>
                  <a:pt x="918464" y="385292"/>
                </a:lnTo>
                <a:lnTo>
                  <a:pt x="919606" y="383705"/>
                </a:lnTo>
                <a:close/>
              </a:path>
              <a:path w="1917065" h="661035">
                <a:moveTo>
                  <a:pt x="984254" y="378917"/>
                </a:moveTo>
                <a:lnTo>
                  <a:pt x="922781" y="378917"/>
                </a:lnTo>
                <a:lnTo>
                  <a:pt x="921766" y="380466"/>
                </a:lnTo>
                <a:lnTo>
                  <a:pt x="919070" y="384396"/>
                </a:lnTo>
                <a:lnTo>
                  <a:pt x="919606" y="383705"/>
                </a:lnTo>
                <a:lnTo>
                  <a:pt x="982975" y="383705"/>
                </a:lnTo>
                <a:lnTo>
                  <a:pt x="984254" y="378917"/>
                </a:lnTo>
                <a:close/>
              </a:path>
              <a:path w="1917065" h="661035">
                <a:moveTo>
                  <a:pt x="921959" y="380131"/>
                </a:moveTo>
                <a:lnTo>
                  <a:pt x="921732" y="380466"/>
                </a:lnTo>
                <a:lnTo>
                  <a:pt x="921959" y="380131"/>
                </a:lnTo>
                <a:close/>
              </a:path>
              <a:path w="1917065" h="661035">
                <a:moveTo>
                  <a:pt x="922781" y="378917"/>
                </a:moveTo>
                <a:lnTo>
                  <a:pt x="921959" y="380131"/>
                </a:lnTo>
                <a:lnTo>
                  <a:pt x="921766" y="380466"/>
                </a:lnTo>
                <a:lnTo>
                  <a:pt x="922781" y="378917"/>
                </a:lnTo>
                <a:close/>
              </a:path>
              <a:path w="1917065" h="661035">
                <a:moveTo>
                  <a:pt x="924892" y="375053"/>
                </a:moveTo>
                <a:lnTo>
                  <a:pt x="921959" y="380131"/>
                </a:lnTo>
                <a:lnTo>
                  <a:pt x="922781" y="378917"/>
                </a:lnTo>
                <a:lnTo>
                  <a:pt x="984254" y="378917"/>
                </a:lnTo>
                <a:lnTo>
                  <a:pt x="984953" y="376301"/>
                </a:lnTo>
                <a:lnTo>
                  <a:pt x="924305" y="376301"/>
                </a:lnTo>
                <a:lnTo>
                  <a:pt x="924892" y="375053"/>
                </a:lnTo>
                <a:close/>
              </a:path>
              <a:path w="1917065" h="661035">
                <a:moveTo>
                  <a:pt x="925449" y="374091"/>
                </a:moveTo>
                <a:lnTo>
                  <a:pt x="924855" y="375132"/>
                </a:lnTo>
                <a:lnTo>
                  <a:pt x="924305" y="376301"/>
                </a:lnTo>
                <a:lnTo>
                  <a:pt x="925449" y="374091"/>
                </a:lnTo>
                <a:close/>
              </a:path>
              <a:path w="1917065" h="661035">
                <a:moveTo>
                  <a:pt x="985435" y="374091"/>
                </a:moveTo>
                <a:lnTo>
                  <a:pt x="925449" y="374091"/>
                </a:lnTo>
                <a:lnTo>
                  <a:pt x="924305" y="376301"/>
                </a:lnTo>
                <a:lnTo>
                  <a:pt x="984953" y="376301"/>
                </a:lnTo>
                <a:lnTo>
                  <a:pt x="985278" y="375053"/>
                </a:lnTo>
                <a:lnTo>
                  <a:pt x="985435" y="374091"/>
                </a:lnTo>
                <a:close/>
              </a:path>
              <a:path w="1917065" h="661035">
                <a:moveTo>
                  <a:pt x="927043" y="370484"/>
                </a:moveTo>
                <a:lnTo>
                  <a:pt x="924892" y="375053"/>
                </a:lnTo>
                <a:lnTo>
                  <a:pt x="925449" y="374091"/>
                </a:lnTo>
                <a:lnTo>
                  <a:pt x="985435" y="374091"/>
                </a:lnTo>
                <a:lnTo>
                  <a:pt x="985756" y="372122"/>
                </a:lnTo>
                <a:lnTo>
                  <a:pt x="926465" y="372122"/>
                </a:lnTo>
                <a:lnTo>
                  <a:pt x="927043" y="370484"/>
                </a:lnTo>
                <a:close/>
              </a:path>
              <a:path w="1917065" h="661035">
                <a:moveTo>
                  <a:pt x="927353" y="369824"/>
                </a:moveTo>
                <a:lnTo>
                  <a:pt x="927043" y="370484"/>
                </a:lnTo>
                <a:lnTo>
                  <a:pt x="926465" y="372122"/>
                </a:lnTo>
                <a:lnTo>
                  <a:pt x="927353" y="369824"/>
                </a:lnTo>
                <a:close/>
              </a:path>
              <a:path w="1917065" h="661035">
                <a:moveTo>
                  <a:pt x="986130" y="369824"/>
                </a:moveTo>
                <a:lnTo>
                  <a:pt x="927353" y="369824"/>
                </a:lnTo>
                <a:lnTo>
                  <a:pt x="926465" y="372122"/>
                </a:lnTo>
                <a:lnTo>
                  <a:pt x="985756" y="372122"/>
                </a:lnTo>
                <a:lnTo>
                  <a:pt x="986130" y="369824"/>
                </a:lnTo>
                <a:close/>
              </a:path>
              <a:path w="1917065" h="661035">
                <a:moveTo>
                  <a:pt x="986798" y="365645"/>
                </a:moveTo>
                <a:lnTo>
                  <a:pt x="928751" y="365645"/>
                </a:lnTo>
                <a:lnTo>
                  <a:pt x="927989" y="368096"/>
                </a:lnTo>
                <a:lnTo>
                  <a:pt x="927043" y="370484"/>
                </a:lnTo>
                <a:lnTo>
                  <a:pt x="927353" y="369824"/>
                </a:lnTo>
                <a:lnTo>
                  <a:pt x="986130" y="369824"/>
                </a:lnTo>
                <a:lnTo>
                  <a:pt x="986798" y="365645"/>
                </a:lnTo>
                <a:close/>
              </a:path>
              <a:path w="1917065" h="661035">
                <a:moveTo>
                  <a:pt x="928373" y="366715"/>
                </a:moveTo>
                <a:lnTo>
                  <a:pt x="927885" y="368096"/>
                </a:lnTo>
                <a:lnTo>
                  <a:pt x="928373" y="366715"/>
                </a:lnTo>
                <a:close/>
              </a:path>
              <a:path w="1917065" h="661035">
                <a:moveTo>
                  <a:pt x="928751" y="365645"/>
                </a:moveTo>
                <a:lnTo>
                  <a:pt x="928373" y="366715"/>
                </a:lnTo>
                <a:lnTo>
                  <a:pt x="927989" y="368096"/>
                </a:lnTo>
                <a:lnTo>
                  <a:pt x="928751" y="365645"/>
                </a:lnTo>
                <a:close/>
              </a:path>
              <a:path w="1917065" h="661035">
                <a:moveTo>
                  <a:pt x="929339" y="363246"/>
                </a:moveTo>
                <a:lnTo>
                  <a:pt x="928373" y="366715"/>
                </a:lnTo>
                <a:lnTo>
                  <a:pt x="928751" y="365645"/>
                </a:lnTo>
                <a:lnTo>
                  <a:pt x="986798" y="365645"/>
                </a:lnTo>
                <a:lnTo>
                  <a:pt x="986867" y="364566"/>
                </a:lnTo>
                <a:lnTo>
                  <a:pt x="929131" y="364566"/>
                </a:lnTo>
                <a:lnTo>
                  <a:pt x="929339" y="363246"/>
                </a:lnTo>
                <a:close/>
              </a:path>
              <a:path w="1917065" h="661035">
                <a:moveTo>
                  <a:pt x="929767" y="361708"/>
                </a:moveTo>
                <a:lnTo>
                  <a:pt x="929339" y="363246"/>
                </a:lnTo>
                <a:lnTo>
                  <a:pt x="929131" y="364566"/>
                </a:lnTo>
                <a:lnTo>
                  <a:pt x="929767" y="361708"/>
                </a:lnTo>
                <a:close/>
              </a:path>
              <a:path w="1917065" h="661035">
                <a:moveTo>
                  <a:pt x="987050" y="361708"/>
                </a:moveTo>
                <a:lnTo>
                  <a:pt x="929767" y="361708"/>
                </a:lnTo>
                <a:lnTo>
                  <a:pt x="929131" y="364566"/>
                </a:lnTo>
                <a:lnTo>
                  <a:pt x="986867" y="364566"/>
                </a:lnTo>
                <a:lnTo>
                  <a:pt x="987050" y="361708"/>
                </a:lnTo>
                <a:close/>
              </a:path>
              <a:path w="1917065" h="661035">
                <a:moveTo>
                  <a:pt x="987282" y="358089"/>
                </a:moveTo>
                <a:lnTo>
                  <a:pt x="930148" y="358089"/>
                </a:lnTo>
                <a:lnTo>
                  <a:pt x="929894" y="360972"/>
                </a:lnTo>
                <a:lnTo>
                  <a:pt x="929695" y="360972"/>
                </a:lnTo>
                <a:lnTo>
                  <a:pt x="929339" y="363246"/>
                </a:lnTo>
                <a:lnTo>
                  <a:pt x="929767" y="361708"/>
                </a:lnTo>
                <a:lnTo>
                  <a:pt x="987050" y="361708"/>
                </a:lnTo>
                <a:lnTo>
                  <a:pt x="987097" y="360972"/>
                </a:lnTo>
                <a:lnTo>
                  <a:pt x="929894" y="360972"/>
                </a:lnTo>
                <a:lnTo>
                  <a:pt x="930012" y="358950"/>
                </a:lnTo>
                <a:lnTo>
                  <a:pt x="987227" y="358950"/>
                </a:lnTo>
                <a:lnTo>
                  <a:pt x="987282" y="358089"/>
                </a:lnTo>
                <a:close/>
              </a:path>
              <a:path w="1917065" h="661035">
                <a:moveTo>
                  <a:pt x="930148" y="358089"/>
                </a:moveTo>
                <a:lnTo>
                  <a:pt x="930012" y="358950"/>
                </a:lnTo>
                <a:lnTo>
                  <a:pt x="929894" y="360972"/>
                </a:lnTo>
                <a:lnTo>
                  <a:pt x="930148" y="358089"/>
                </a:lnTo>
                <a:close/>
              </a:path>
              <a:path w="1917065" h="661035">
                <a:moveTo>
                  <a:pt x="1744691" y="57324"/>
                </a:moveTo>
                <a:lnTo>
                  <a:pt x="1691894" y="60960"/>
                </a:lnTo>
                <a:lnTo>
                  <a:pt x="1647825" y="65151"/>
                </a:lnTo>
                <a:lnTo>
                  <a:pt x="1604264" y="69977"/>
                </a:lnTo>
                <a:lnTo>
                  <a:pt x="1561338" y="75438"/>
                </a:lnTo>
                <a:lnTo>
                  <a:pt x="1519174" y="81407"/>
                </a:lnTo>
                <a:lnTo>
                  <a:pt x="1477772" y="88011"/>
                </a:lnTo>
                <a:lnTo>
                  <a:pt x="1437131" y="95250"/>
                </a:lnTo>
                <a:lnTo>
                  <a:pt x="1397634" y="102997"/>
                </a:lnTo>
                <a:lnTo>
                  <a:pt x="1359027" y="111252"/>
                </a:lnTo>
                <a:lnTo>
                  <a:pt x="1321562" y="120015"/>
                </a:lnTo>
                <a:lnTo>
                  <a:pt x="1250442" y="138938"/>
                </a:lnTo>
                <a:lnTo>
                  <a:pt x="1184528" y="159512"/>
                </a:lnTo>
                <a:lnTo>
                  <a:pt x="1124839" y="181610"/>
                </a:lnTo>
                <a:lnTo>
                  <a:pt x="1071879" y="205359"/>
                </a:lnTo>
                <a:lnTo>
                  <a:pt x="1026159" y="230505"/>
                </a:lnTo>
                <a:lnTo>
                  <a:pt x="988314" y="257073"/>
                </a:lnTo>
                <a:lnTo>
                  <a:pt x="958342" y="286334"/>
                </a:lnTo>
                <a:lnTo>
                  <a:pt x="937895" y="319265"/>
                </a:lnTo>
                <a:lnTo>
                  <a:pt x="930275" y="354495"/>
                </a:lnTo>
                <a:lnTo>
                  <a:pt x="930012" y="358950"/>
                </a:lnTo>
                <a:lnTo>
                  <a:pt x="930148" y="358089"/>
                </a:lnTo>
                <a:lnTo>
                  <a:pt x="987282" y="358089"/>
                </a:lnTo>
                <a:lnTo>
                  <a:pt x="987509" y="354253"/>
                </a:lnTo>
                <a:lnTo>
                  <a:pt x="987298" y="354253"/>
                </a:lnTo>
                <a:lnTo>
                  <a:pt x="987678" y="351370"/>
                </a:lnTo>
                <a:lnTo>
                  <a:pt x="987806" y="351370"/>
                </a:lnTo>
                <a:lnTo>
                  <a:pt x="987954" y="350532"/>
                </a:lnTo>
                <a:lnTo>
                  <a:pt x="987805" y="350532"/>
                </a:lnTo>
                <a:lnTo>
                  <a:pt x="988441" y="347776"/>
                </a:lnTo>
                <a:lnTo>
                  <a:pt x="988848" y="346735"/>
                </a:lnTo>
                <a:lnTo>
                  <a:pt x="988695" y="346735"/>
                </a:lnTo>
                <a:lnTo>
                  <a:pt x="989583" y="344055"/>
                </a:lnTo>
                <a:lnTo>
                  <a:pt x="990282" y="342531"/>
                </a:lnTo>
                <a:lnTo>
                  <a:pt x="990092" y="342531"/>
                </a:lnTo>
                <a:lnTo>
                  <a:pt x="992100" y="338264"/>
                </a:lnTo>
                <a:lnTo>
                  <a:pt x="993140" y="336054"/>
                </a:lnTo>
                <a:lnTo>
                  <a:pt x="993271" y="336054"/>
                </a:lnTo>
                <a:lnTo>
                  <a:pt x="995679" y="331876"/>
                </a:lnTo>
                <a:lnTo>
                  <a:pt x="995821" y="331876"/>
                </a:lnTo>
                <a:lnTo>
                  <a:pt x="997974" y="328549"/>
                </a:lnTo>
                <a:lnTo>
                  <a:pt x="997839" y="328549"/>
                </a:lnTo>
                <a:lnTo>
                  <a:pt x="999108" y="326796"/>
                </a:lnTo>
                <a:lnTo>
                  <a:pt x="1001610" y="323684"/>
                </a:lnTo>
                <a:lnTo>
                  <a:pt x="1002792" y="322160"/>
                </a:lnTo>
                <a:lnTo>
                  <a:pt x="1007237" y="317398"/>
                </a:lnTo>
                <a:lnTo>
                  <a:pt x="1011558" y="312902"/>
                </a:lnTo>
                <a:lnTo>
                  <a:pt x="1011427" y="312902"/>
                </a:lnTo>
                <a:lnTo>
                  <a:pt x="1018158" y="306616"/>
                </a:lnTo>
                <a:lnTo>
                  <a:pt x="1018311" y="306616"/>
                </a:lnTo>
                <a:lnTo>
                  <a:pt x="1023490" y="302196"/>
                </a:lnTo>
                <a:lnTo>
                  <a:pt x="1024635" y="301218"/>
                </a:lnTo>
                <a:lnTo>
                  <a:pt x="1038303" y="290906"/>
                </a:lnTo>
                <a:lnTo>
                  <a:pt x="1039749" y="289814"/>
                </a:lnTo>
                <a:lnTo>
                  <a:pt x="1039886" y="289814"/>
                </a:lnTo>
                <a:lnTo>
                  <a:pt x="1055511" y="279539"/>
                </a:lnTo>
                <a:lnTo>
                  <a:pt x="1056767" y="278714"/>
                </a:lnTo>
                <a:lnTo>
                  <a:pt x="1056920" y="278714"/>
                </a:lnTo>
                <a:lnTo>
                  <a:pt x="1075080" y="268185"/>
                </a:lnTo>
                <a:lnTo>
                  <a:pt x="1074927" y="268185"/>
                </a:lnTo>
                <a:lnTo>
                  <a:pt x="1096878" y="256844"/>
                </a:lnTo>
                <a:lnTo>
                  <a:pt x="1120413" y="245694"/>
                </a:lnTo>
                <a:lnTo>
                  <a:pt x="1120267" y="245694"/>
                </a:lnTo>
                <a:lnTo>
                  <a:pt x="1146000" y="234797"/>
                </a:lnTo>
                <a:lnTo>
                  <a:pt x="1173552" y="224116"/>
                </a:lnTo>
                <a:lnTo>
                  <a:pt x="1202774" y="213690"/>
                </a:lnTo>
                <a:lnTo>
                  <a:pt x="1233795" y="203581"/>
                </a:lnTo>
                <a:lnTo>
                  <a:pt x="1233424" y="203581"/>
                </a:lnTo>
                <a:lnTo>
                  <a:pt x="1266571" y="193675"/>
                </a:lnTo>
                <a:lnTo>
                  <a:pt x="1266853" y="193675"/>
                </a:lnTo>
                <a:lnTo>
                  <a:pt x="1299894" y="184531"/>
                </a:lnTo>
                <a:lnTo>
                  <a:pt x="1299718" y="184531"/>
                </a:lnTo>
                <a:lnTo>
                  <a:pt x="1334902" y="175641"/>
                </a:lnTo>
                <a:lnTo>
                  <a:pt x="1334770" y="175641"/>
                </a:lnTo>
                <a:lnTo>
                  <a:pt x="1371727" y="167005"/>
                </a:lnTo>
                <a:lnTo>
                  <a:pt x="1371932" y="167005"/>
                </a:lnTo>
                <a:lnTo>
                  <a:pt x="1408859" y="159004"/>
                </a:lnTo>
                <a:lnTo>
                  <a:pt x="1447927" y="151384"/>
                </a:lnTo>
                <a:lnTo>
                  <a:pt x="1448135" y="151384"/>
                </a:lnTo>
                <a:lnTo>
                  <a:pt x="1487551" y="144399"/>
                </a:lnTo>
                <a:lnTo>
                  <a:pt x="1487043" y="144399"/>
                </a:lnTo>
                <a:lnTo>
                  <a:pt x="1528064" y="137922"/>
                </a:lnTo>
                <a:lnTo>
                  <a:pt x="1527555" y="137922"/>
                </a:lnTo>
                <a:lnTo>
                  <a:pt x="1569212" y="132080"/>
                </a:lnTo>
                <a:lnTo>
                  <a:pt x="1568830" y="132080"/>
                </a:lnTo>
                <a:lnTo>
                  <a:pt x="1611376" y="126619"/>
                </a:lnTo>
                <a:lnTo>
                  <a:pt x="1612000" y="126619"/>
                </a:lnTo>
                <a:lnTo>
                  <a:pt x="1653921" y="121920"/>
                </a:lnTo>
                <a:lnTo>
                  <a:pt x="1654778" y="121920"/>
                </a:lnTo>
                <a:lnTo>
                  <a:pt x="1697101" y="117983"/>
                </a:lnTo>
                <a:lnTo>
                  <a:pt x="1696466" y="117983"/>
                </a:lnTo>
                <a:lnTo>
                  <a:pt x="1740534" y="114681"/>
                </a:lnTo>
                <a:lnTo>
                  <a:pt x="1739519" y="114681"/>
                </a:lnTo>
                <a:lnTo>
                  <a:pt x="1746679" y="114402"/>
                </a:lnTo>
                <a:lnTo>
                  <a:pt x="1744691" y="57324"/>
                </a:lnTo>
                <a:close/>
              </a:path>
              <a:path w="1917065" h="661035">
                <a:moveTo>
                  <a:pt x="987678" y="351370"/>
                </a:moveTo>
                <a:lnTo>
                  <a:pt x="987298" y="354253"/>
                </a:lnTo>
                <a:lnTo>
                  <a:pt x="987615" y="352456"/>
                </a:lnTo>
                <a:lnTo>
                  <a:pt x="987678" y="351370"/>
                </a:lnTo>
                <a:close/>
              </a:path>
              <a:path w="1917065" h="661035">
                <a:moveTo>
                  <a:pt x="987615" y="352456"/>
                </a:moveTo>
                <a:lnTo>
                  <a:pt x="987298" y="354253"/>
                </a:lnTo>
                <a:lnTo>
                  <a:pt x="987509" y="354253"/>
                </a:lnTo>
                <a:lnTo>
                  <a:pt x="987615" y="352456"/>
                </a:lnTo>
                <a:close/>
              </a:path>
              <a:path w="1917065" h="661035">
                <a:moveTo>
                  <a:pt x="987806" y="351370"/>
                </a:moveTo>
                <a:lnTo>
                  <a:pt x="987678" y="351370"/>
                </a:lnTo>
                <a:lnTo>
                  <a:pt x="987615" y="352456"/>
                </a:lnTo>
                <a:lnTo>
                  <a:pt x="987806" y="351370"/>
                </a:lnTo>
                <a:close/>
              </a:path>
              <a:path w="1917065" h="661035">
                <a:moveTo>
                  <a:pt x="988441" y="347776"/>
                </a:moveTo>
                <a:lnTo>
                  <a:pt x="987805" y="350532"/>
                </a:lnTo>
                <a:lnTo>
                  <a:pt x="988222" y="349016"/>
                </a:lnTo>
                <a:lnTo>
                  <a:pt x="988441" y="347776"/>
                </a:lnTo>
                <a:close/>
              </a:path>
              <a:path w="1917065" h="661035">
                <a:moveTo>
                  <a:pt x="988222" y="349016"/>
                </a:moveTo>
                <a:lnTo>
                  <a:pt x="987805" y="350532"/>
                </a:lnTo>
                <a:lnTo>
                  <a:pt x="987954" y="350532"/>
                </a:lnTo>
                <a:lnTo>
                  <a:pt x="988222" y="349016"/>
                </a:lnTo>
                <a:close/>
              </a:path>
              <a:path w="1917065" h="661035">
                <a:moveTo>
                  <a:pt x="988562" y="347776"/>
                </a:moveTo>
                <a:lnTo>
                  <a:pt x="988222" y="349016"/>
                </a:lnTo>
                <a:lnTo>
                  <a:pt x="988562" y="347776"/>
                </a:lnTo>
                <a:close/>
              </a:path>
              <a:path w="1917065" h="661035">
                <a:moveTo>
                  <a:pt x="989583" y="344055"/>
                </a:moveTo>
                <a:lnTo>
                  <a:pt x="988695" y="346735"/>
                </a:lnTo>
                <a:lnTo>
                  <a:pt x="989256" y="345249"/>
                </a:lnTo>
                <a:lnTo>
                  <a:pt x="989583" y="344055"/>
                </a:lnTo>
                <a:close/>
              </a:path>
              <a:path w="1917065" h="661035">
                <a:moveTo>
                  <a:pt x="989256" y="345249"/>
                </a:moveTo>
                <a:lnTo>
                  <a:pt x="988695" y="346735"/>
                </a:lnTo>
                <a:lnTo>
                  <a:pt x="988848" y="346735"/>
                </a:lnTo>
                <a:lnTo>
                  <a:pt x="989256" y="345249"/>
                </a:lnTo>
                <a:close/>
              </a:path>
              <a:path w="1917065" h="661035">
                <a:moveTo>
                  <a:pt x="989707" y="344055"/>
                </a:moveTo>
                <a:lnTo>
                  <a:pt x="989256" y="345249"/>
                </a:lnTo>
                <a:lnTo>
                  <a:pt x="989707" y="344055"/>
                </a:lnTo>
                <a:close/>
              </a:path>
              <a:path w="1917065" h="661035">
                <a:moveTo>
                  <a:pt x="991059" y="340476"/>
                </a:moveTo>
                <a:lnTo>
                  <a:pt x="990092" y="342531"/>
                </a:lnTo>
                <a:lnTo>
                  <a:pt x="990282" y="342531"/>
                </a:lnTo>
                <a:lnTo>
                  <a:pt x="991059" y="340476"/>
                </a:lnTo>
                <a:close/>
              </a:path>
              <a:path w="1917065" h="661035">
                <a:moveTo>
                  <a:pt x="993140" y="336054"/>
                </a:moveTo>
                <a:lnTo>
                  <a:pt x="991997" y="338264"/>
                </a:lnTo>
                <a:lnTo>
                  <a:pt x="992572" y="337261"/>
                </a:lnTo>
                <a:lnTo>
                  <a:pt x="993140" y="336054"/>
                </a:lnTo>
                <a:close/>
              </a:path>
              <a:path w="1917065" h="661035">
                <a:moveTo>
                  <a:pt x="992557" y="337291"/>
                </a:moveTo>
                <a:lnTo>
                  <a:pt x="991997" y="338264"/>
                </a:lnTo>
                <a:lnTo>
                  <a:pt x="992557" y="337291"/>
                </a:lnTo>
                <a:close/>
              </a:path>
              <a:path w="1917065" h="661035">
                <a:moveTo>
                  <a:pt x="993271" y="336054"/>
                </a:moveTo>
                <a:lnTo>
                  <a:pt x="993140" y="336054"/>
                </a:lnTo>
                <a:lnTo>
                  <a:pt x="992557" y="337291"/>
                </a:lnTo>
                <a:lnTo>
                  <a:pt x="993271" y="336054"/>
                </a:lnTo>
                <a:close/>
              </a:path>
              <a:path w="1917065" h="661035">
                <a:moveTo>
                  <a:pt x="995821" y="331876"/>
                </a:moveTo>
                <a:lnTo>
                  <a:pt x="995679" y="331876"/>
                </a:lnTo>
                <a:lnTo>
                  <a:pt x="994918" y="333273"/>
                </a:lnTo>
                <a:lnTo>
                  <a:pt x="995821" y="331876"/>
                </a:lnTo>
                <a:close/>
              </a:path>
              <a:path w="1917065" h="661035">
                <a:moveTo>
                  <a:pt x="999108" y="326796"/>
                </a:moveTo>
                <a:lnTo>
                  <a:pt x="997839" y="328549"/>
                </a:lnTo>
                <a:lnTo>
                  <a:pt x="998660" y="327489"/>
                </a:lnTo>
                <a:lnTo>
                  <a:pt x="999108" y="326796"/>
                </a:lnTo>
                <a:close/>
              </a:path>
              <a:path w="1917065" h="661035">
                <a:moveTo>
                  <a:pt x="998660" y="327489"/>
                </a:moveTo>
                <a:lnTo>
                  <a:pt x="997839" y="328549"/>
                </a:lnTo>
                <a:lnTo>
                  <a:pt x="997974" y="328549"/>
                </a:lnTo>
                <a:lnTo>
                  <a:pt x="998660" y="327489"/>
                </a:lnTo>
                <a:close/>
              </a:path>
              <a:path w="1917065" h="661035">
                <a:moveTo>
                  <a:pt x="999197" y="326796"/>
                </a:moveTo>
                <a:lnTo>
                  <a:pt x="998660" y="327489"/>
                </a:lnTo>
                <a:lnTo>
                  <a:pt x="999197" y="326796"/>
                </a:lnTo>
                <a:close/>
              </a:path>
              <a:path w="1917065" h="661035">
                <a:moveTo>
                  <a:pt x="1002792" y="322160"/>
                </a:moveTo>
                <a:lnTo>
                  <a:pt x="1001522" y="323684"/>
                </a:lnTo>
                <a:lnTo>
                  <a:pt x="1002122" y="323024"/>
                </a:lnTo>
                <a:lnTo>
                  <a:pt x="1002792" y="322160"/>
                </a:lnTo>
                <a:close/>
              </a:path>
              <a:path w="1917065" h="661035">
                <a:moveTo>
                  <a:pt x="1002122" y="323024"/>
                </a:moveTo>
                <a:lnTo>
                  <a:pt x="1001522" y="323684"/>
                </a:lnTo>
                <a:lnTo>
                  <a:pt x="1002122" y="323024"/>
                </a:lnTo>
                <a:close/>
              </a:path>
              <a:path w="1917065" h="661035">
                <a:moveTo>
                  <a:pt x="1002907" y="322160"/>
                </a:moveTo>
                <a:lnTo>
                  <a:pt x="1002122" y="323024"/>
                </a:lnTo>
                <a:lnTo>
                  <a:pt x="1002907" y="322160"/>
                </a:lnTo>
                <a:close/>
              </a:path>
              <a:path w="1917065" h="661035">
                <a:moveTo>
                  <a:pt x="1007268" y="317398"/>
                </a:moveTo>
                <a:lnTo>
                  <a:pt x="1006602" y="318096"/>
                </a:lnTo>
                <a:lnTo>
                  <a:pt x="1007268" y="317398"/>
                </a:lnTo>
                <a:close/>
              </a:path>
              <a:path w="1917065" h="661035">
                <a:moveTo>
                  <a:pt x="1012630" y="311779"/>
                </a:moveTo>
                <a:lnTo>
                  <a:pt x="1011427" y="312902"/>
                </a:lnTo>
                <a:lnTo>
                  <a:pt x="1011558" y="312902"/>
                </a:lnTo>
                <a:lnTo>
                  <a:pt x="1012630" y="311779"/>
                </a:lnTo>
                <a:close/>
              </a:path>
              <a:path w="1917065" h="661035">
                <a:moveTo>
                  <a:pt x="1018311" y="306616"/>
                </a:moveTo>
                <a:lnTo>
                  <a:pt x="1018158" y="306616"/>
                </a:lnTo>
                <a:lnTo>
                  <a:pt x="1017270" y="307505"/>
                </a:lnTo>
                <a:lnTo>
                  <a:pt x="1018311" y="306616"/>
                </a:lnTo>
                <a:close/>
              </a:path>
              <a:path w="1917065" h="661035">
                <a:moveTo>
                  <a:pt x="1024451" y="301376"/>
                </a:moveTo>
                <a:lnTo>
                  <a:pt x="1023366" y="302196"/>
                </a:lnTo>
                <a:lnTo>
                  <a:pt x="1024451" y="301376"/>
                </a:lnTo>
                <a:close/>
              </a:path>
              <a:path w="1917065" h="661035">
                <a:moveTo>
                  <a:pt x="1024659" y="301218"/>
                </a:moveTo>
                <a:lnTo>
                  <a:pt x="1024451" y="301376"/>
                </a:lnTo>
                <a:lnTo>
                  <a:pt x="1024659" y="301218"/>
                </a:lnTo>
                <a:close/>
              </a:path>
              <a:path w="1917065" h="661035">
                <a:moveTo>
                  <a:pt x="1039749" y="289814"/>
                </a:moveTo>
                <a:lnTo>
                  <a:pt x="1038225" y="290906"/>
                </a:lnTo>
                <a:lnTo>
                  <a:pt x="1038832" y="290507"/>
                </a:lnTo>
                <a:lnTo>
                  <a:pt x="1039749" y="289814"/>
                </a:lnTo>
                <a:close/>
              </a:path>
              <a:path w="1917065" h="661035">
                <a:moveTo>
                  <a:pt x="1038832" y="290507"/>
                </a:moveTo>
                <a:lnTo>
                  <a:pt x="1038225" y="290906"/>
                </a:lnTo>
                <a:lnTo>
                  <a:pt x="1038832" y="290507"/>
                </a:lnTo>
                <a:close/>
              </a:path>
              <a:path w="1917065" h="661035">
                <a:moveTo>
                  <a:pt x="1039886" y="289814"/>
                </a:moveTo>
                <a:lnTo>
                  <a:pt x="1039749" y="289814"/>
                </a:lnTo>
                <a:lnTo>
                  <a:pt x="1038832" y="290507"/>
                </a:lnTo>
                <a:lnTo>
                  <a:pt x="1039886" y="289814"/>
                </a:lnTo>
                <a:close/>
              </a:path>
              <a:path w="1917065" h="661035">
                <a:moveTo>
                  <a:pt x="1056920" y="278714"/>
                </a:moveTo>
                <a:lnTo>
                  <a:pt x="1056767" y="278714"/>
                </a:lnTo>
                <a:lnTo>
                  <a:pt x="1055620" y="279468"/>
                </a:lnTo>
                <a:lnTo>
                  <a:pt x="1056920" y="278714"/>
                </a:lnTo>
                <a:close/>
              </a:path>
              <a:path w="1917065" h="661035">
                <a:moveTo>
                  <a:pt x="1076198" y="267538"/>
                </a:moveTo>
                <a:lnTo>
                  <a:pt x="1074927" y="268185"/>
                </a:lnTo>
                <a:lnTo>
                  <a:pt x="1075080" y="268185"/>
                </a:lnTo>
                <a:lnTo>
                  <a:pt x="1076198" y="267538"/>
                </a:lnTo>
                <a:close/>
              </a:path>
              <a:path w="1917065" h="661035">
                <a:moveTo>
                  <a:pt x="1097788" y="256374"/>
                </a:moveTo>
                <a:lnTo>
                  <a:pt x="1096772" y="256844"/>
                </a:lnTo>
                <a:lnTo>
                  <a:pt x="1097788" y="256374"/>
                </a:lnTo>
                <a:close/>
              </a:path>
              <a:path w="1917065" h="661035">
                <a:moveTo>
                  <a:pt x="1121409" y="245224"/>
                </a:moveTo>
                <a:lnTo>
                  <a:pt x="1120267" y="245694"/>
                </a:lnTo>
                <a:lnTo>
                  <a:pt x="1120413" y="245694"/>
                </a:lnTo>
                <a:lnTo>
                  <a:pt x="1121409" y="245224"/>
                </a:lnTo>
                <a:close/>
              </a:path>
              <a:path w="1917065" h="661035">
                <a:moveTo>
                  <a:pt x="1146809" y="234454"/>
                </a:moveTo>
                <a:lnTo>
                  <a:pt x="1145921" y="234797"/>
                </a:lnTo>
                <a:lnTo>
                  <a:pt x="1146809" y="234454"/>
                </a:lnTo>
                <a:close/>
              </a:path>
              <a:path w="1917065" h="661035">
                <a:moveTo>
                  <a:pt x="1174242" y="223850"/>
                </a:moveTo>
                <a:lnTo>
                  <a:pt x="1173479" y="224116"/>
                </a:lnTo>
                <a:lnTo>
                  <a:pt x="1174242" y="223850"/>
                </a:lnTo>
                <a:close/>
              </a:path>
              <a:path w="1917065" h="661035">
                <a:moveTo>
                  <a:pt x="1203452" y="213448"/>
                </a:moveTo>
                <a:lnTo>
                  <a:pt x="1202690" y="213690"/>
                </a:lnTo>
                <a:lnTo>
                  <a:pt x="1203452" y="213448"/>
                </a:lnTo>
                <a:close/>
              </a:path>
              <a:path w="1917065" h="661035">
                <a:moveTo>
                  <a:pt x="1234185" y="203454"/>
                </a:moveTo>
                <a:lnTo>
                  <a:pt x="1233424" y="203581"/>
                </a:lnTo>
                <a:lnTo>
                  <a:pt x="1233795" y="203581"/>
                </a:lnTo>
                <a:lnTo>
                  <a:pt x="1234185" y="203454"/>
                </a:lnTo>
                <a:close/>
              </a:path>
              <a:path w="1917065" h="661035">
                <a:moveTo>
                  <a:pt x="1266853" y="193675"/>
                </a:moveTo>
                <a:lnTo>
                  <a:pt x="1266571" y="193675"/>
                </a:lnTo>
                <a:lnTo>
                  <a:pt x="1265935" y="193929"/>
                </a:lnTo>
                <a:lnTo>
                  <a:pt x="1266853" y="193675"/>
                </a:lnTo>
                <a:close/>
              </a:path>
              <a:path w="1917065" h="661035">
                <a:moveTo>
                  <a:pt x="1300352" y="184404"/>
                </a:moveTo>
                <a:lnTo>
                  <a:pt x="1299718" y="184531"/>
                </a:lnTo>
                <a:lnTo>
                  <a:pt x="1299894" y="184531"/>
                </a:lnTo>
                <a:lnTo>
                  <a:pt x="1300352" y="184404"/>
                </a:lnTo>
                <a:close/>
              </a:path>
              <a:path w="1917065" h="661035">
                <a:moveTo>
                  <a:pt x="1335404" y="175514"/>
                </a:moveTo>
                <a:lnTo>
                  <a:pt x="1334770" y="175641"/>
                </a:lnTo>
                <a:lnTo>
                  <a:pt x="1334902" y="175641"/>
                </a:lnTo>
                <a:lnTo>
                  <a:pt x="1335404" y="175514"/>
                </a:lnTo>
                <a:close/>
              </a:path>
              <a:path w="1917065" h="661035">
                <a:moveTo>
                  <a:pt x="1865420" y="56134"/>
                </a:moveTo>
                <a:lnTo>
                  <a:pt x="1773174" y="56134"/>
                </a:lnTo>
                <a:lnTo>
                  <a:pt x="1775459" y="113284"/>
                </a:lnTo>
                <a:lnTo>
                  <a:pt x="1746679" y="114402"/>
                </a:lnTo>
                <a:lnTo>
                  <a:pt x="1748663" y="171323"/>
                </a:lnTo>
                <a:lnTo>
                  <a:pt x="1917065" y="79756"/>
                </a:lnTo>
                <a:lnTo>
                  <a:pt x="1865420" y="56134"/>
                </a:lnTo>
                <a:close/>
              </a:path>
              <a:path w="1917065" h="661035">
                <a:moveTo>
                  <a:pt x="1371932" y="167005"/>
                </a:moveTo>
                <a:lnTo>
                  <a:pt x="1371727" y="167005"/>
                </a:lnTo>
                <a:lnTo>
                  <a:pt x="1371346" y="167132"/>
                </a:lnTo>
                <a:lnTo>
                  <a:pt x="1371932" y="167005"/>
                </a:lnTo>
                <a:close/>
              </a:path>
              <a:path w="1917065" h="661035">
                <a:moveTo>
                  <a:pt x="1448135" y="151384"/>
                </a:moveTo>
                <a:lnTo>
                  <a:pt x="1447927" y="151384"/>
                </a:lnTo>
                <a:lnTo>
                  <a:pt x="1447419" y="151511"/>
                </a:lnTo>
                <a:lnTo>
                  <a:pt x="1448135" y="151384"/>
                </a:lnTo>
                <a:close/>
              </a:path>
              <a:path w="1917065" h="661035">
                <a:moveTo>
                  <a:pt x="1612000" y="126619"/>
                </a:moveTo>
                <a:lnTo>
                  <a:pt x="1611376" y="126619"/>
                </a:lnTo>
                <a:lnTo>
                  <a:pt x="1610868" y="126746"/>
                </a:lnTo>
                <a:lnTo>
                  <a:pt x="1612000" y="126619"/>
                </a:lnTo>
                <a:close/>
              </a:path>
              <a:path w="1917065" h="661035">
                <a:moveTo>
                  <a:pt x="1654778" y="121920"/>
                </a:moveTo>
                <a:lnTo>
                  <a:pt x="1653921" y="121920"/>
                </a:lnTo>
                <a:lnTo>
                  <a:pt x="1653413" y="122047"/>
                </a:lnTo>
                <a:lnTo>
                  <a:pt x="1654778" y="121920"/>
                </a:lnTo>
                <a:close/>
              </a:path>
              <a:path w="1917065" h="661035">
                <a:moveTo>
                  <a:pt x="1773174" y="56134"/>
                </a:moveTo>
                <a:lnTo>
                  <a:pt x="1744691" y="57324"/>
                </a:lnTo>
                <a:lnTo>
                  <a:pt x="1746679" y="114402"/>
                </a:lnTo>
                <a:lnTo>
                  <a:pt x="1775459" y="113284"/>
                </a:lnTo>
                <a:lnTo>
                  <a:pt x="1773174" y="56134"/>
                </a:lnTo>
                <a:close/>
              </a:path>
              <a:path w="1917065" h="661035">
                <a:moveTo>
                  <a:pt x="1742694" y="0"/>
                </a:moveTo>
                <a:lnTo>
                  <a:pt x="1744691" y="57324"/>
                </a:lnTo>
                <a:lnTo>
                  <a:pt x="1773174" y="56134"/>
                </a:lnTo>
                <a:lnTo>
                  <a:pt x="1865420" y="56134"/>
                </a:lnTo>
                <a:lnTo>
                  <a:pt x="17426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278498" y="3361944"/>
            <a:ext cx="1898014" cy="1703705"/>
          </a:xfrm>
          <a:custGeom>
            <a:avLst/>
            <a:gdLst/>
            <a:ahLst/>
            <a:cxnLst/>
            <a:rect l="l" t="t" r="r" b="b"/>
            <a:pathLst>
              <a:path w="1898015" h="1703704">
                <a:moveTo>
                  <a:pt x="85962" y="1641681"/>
                </a:moveTo>
                <a:lnTo>
                  <a:pt x="42672" y="1645030"/>
                </a:lnTo>
                <a:lnTo>
                  <a:pt x="43814" y="1645030"/>
                </a:lnTo>
                <a:lnTo>
                  <a:pt x="21462" y="1645792"/>
                </a:lnTo>
                <a:lnTo>
                  <a:pt x="22225" y="1645792"/>
                </a:lnTo>
                <a:lnTo>
                  <a:pt x="0" y="1646173"/>
                </a:lnTo>
                <a:lnTo>
                  <a:pt x="762" y="1703196"/>
                </a:lnTo>
                <a:lnTo>
                  <a:pt x="46481" y="1702053"/>
                </a:lnTo>
                <a:lnTo>
                  <a:pt x="92201" y="1698497"/>
                </a:lnTo>
                <a:lnTo>
                  <a:pt x="137795" y="1692655"/>
                </a:lnTo>
                <a:lnTo>
                  <a:pt x="183006" y="1684654"/>
                </a:lnTo>
                <a:lnTo>
                  <a:pt x="227837" y="1674494"/>
                </a:lnTo>
                <a:lnTo>
                  <a:pt x="272160" y="1662302"/>
                </a:lnTo>
                <a:lnTo>
                  <a:pt x="316102" y="1648205"/>
                </a:lnTo>
                <a:lnTo>
                  <a:pt x="333529" y="1641728"/>
                </a:lnTo>
                <a:lnTo>
                  <a:pt x="85598" y="1641728"/>
                </a:lnTo>
                <a:lnTo>
                  <a:pt x="85962" y="1641681"/>
                </a:lnTo>
                <a:close/>
              </a:path>
              <a:path w="1898015" h="1703704">
                <a:moveTo>
                  <a:pt x="86995" y="1641601"/>
                </a:moveTo>
                <a:lnTo>
                  <a:pt x="85962" y="1641681"/>
                </a:lnTo>
                <a:lnTo>
                  <a:pt x="85598" y="1641728"/>
                </a:lnTo>
                <a:lnTo>
                  <a:pt x="86995" y="1641601"/>
                </a:lnTo>
                <a:close/>
              </a:path>
              <a:path w="1898015" h="1703704">
                <a:moveTo>
                  <a:pt x="333870" y="1641601"/>
                </a:moveTo>
                <a:lnTo>
                  <a:pt x="86995" y="1641601"/>
                </a:lnTo>
                <a:lnTo>
                  <a:pt x="85598" y="1641728"/>
                </a:lnTo>
                <a:lnTo>
                  <a:pt x="333529" y="1641728"/>
                </a:lnTo>
                <a:lnTo>
                  <a:pt x="333870" y="1641601"/>
                </a:lnTo>
                <a:close/>
              </a:path>
              <a:path w="1898015" h="1703704">
                <a:moveTo>
                  <a:pt x="129793" y="1636013"/>
                </a:moveTo>
                <a:lnTo>
                  <a:pt x="85962" y="1641681"/>
                </a:lnTo>
                <a:lnTo>
                  <a:pt x="86995" y="1641601"/>
                </a:lnTo>
                <a:lnTo>
                  <a:pt x="333870" y="1641601"/>
                </a:lnTo>
                <a:lnTo>
                  <a:pt x="348221" y="1636267"/>
                </a:lnTo>
                <a:lnTo>
                  <a:pt x="128524" y="1636267"/>
                </a:lnTo>
                <a:lnTo>
                  <a:pt x="129793" y="1636013"/>
                </a:lnTo>
                <a:close/>
              </a:path>
              <a:path w="1898015" h="1703704">
                <a:moveTo>
                  <a:pt x="367968" y="1628520"/>
                </a:moveTo>
                <a:lnTo>
                  <a:pt x="172465" y="1628520"/>
                </a:lnTo>
                <a:lnTo>
                  <a:pt x="128524" y="1636267"/>
                </a:lnTo>
                <a:lnTo>
                  <a:pt x="348221" y="1636267"/>
                </a:lnTo>
                <a:lnTo>
                  <a:pt x="359155" y="1632203"/>
                </a:lnTo>
                <a:lnTo>
                  <a:pt x="367968" y="1628520"/>
                </a:lnTo>
                <a:close/>
              </a:path>
              <a:path w="1898015" h="1703704">
                <a:moveTo>
                  <a:pt x="214502" y="1618868"/>
                </a:moveTo>
                <a:lnTo>
                  <a:pt x="171217" y="1628741"/>
                </a:lnTo>
                <a:lnTo>
                  <a:pt x="172465" y="1628520"/>
                </a:lnTo>
                <a:lnTo>
                  <a:pt x="367968" y="1628520"/>
                </a:lnTo>
                <a:lnTo>
                  <a:pt x="390153" y="1619249"/>
                </a:lnTo>
                <a:lnTo>
                  <a:pt x="213360" y="1619249"/>
                </a:lnTo>
                <a:lnTo>
                  <a:pt x="214502" y="1618868"/>
                </a:lnTo>
                <a:close/>
              </a:path>
              <a:path w="1898015" h="1703704">
                <a:moveTo>
                  <a:pt x="416532" y="1607438"/>
                </a:moveTo>
                <a:lnTo>
                  <a:pt x="256540" y="1607438"/>
                </a:lnTo>
                <a:lnTo>
                  <a:pt x="255270" y="1607819"/>
                </a:lnTo>
                <a:lnTo>
                  <a:pt x="213360" y="1619249"/>
                </a:lnTo>
                <a:lnTo>
                  <a:pt x="390153" y="1619249"/>
                </a:lnTo>
                <a:lnTo>
                  <a:pt x="401700" y="1614423"/>
                </a:lnTo>
                <a:lnTo>
                  <a:pt x="416532" y="1607438"/>
                </a:lnTo>
                <a:close/>
              </a:path>
              <a:path w="1898015" h="1703704">
                <a:moveTo>
                  <a:pt x="255971" y="1607594"/>
                </a:moveTo>
                <a:lnTo>
                  <a:pt x="255147" y="1607819"/>
                </a:lnTo>
                <a:lnTo>
                  <a:pt x="255971" y="1607594"/>
                </a:lnTo>
                <a:close/>
              </a:path>
              <a:path w="1898015" h="1703704">
                <a:moveTo>
                  <a:pt x="256540" y="1607438"/>
                </a:moveTo>
                <a:lnTo>
                  <a:pt x="255971" y="1607594"/>
                </a:lnTo>
                <a:lnTo>
                  <a:pt x="255270" y="1607819"/>
                </a:lnTo>
                <a:lnTo>
                  <a:pt x="256540" y="1607438"/>
                </a:lnTo>
                <a:close/>
              </a:path>
              <a:path w="1898015" h="1703704">
                <a:moveTo>
                  <a:pt x="444703" y="1594103"/>
                </a:moveTo>
                <a:lnTo>
                  <a:pt x="297942" y="1594103"/>
                </a:lnTo>
                <a:lnTo>
                  <a:pt x="296799" y="1594484"/>
                </a:lnTo>
                <a:lnTo>
                  <a:pt x="255971" y="1607594"/>
                </a:lnTo>
                <a:lnTo>
                  <a:pt x="256540" y="1607438"/>
                </a:lnTo>
                <a:lnTo>
                  <a:pt x="416532" y="1607438"/>
                </a:lnTo>
                <a:lnTo>
                  <a:pt x="443229" y="1594865"/>
                </a:lnTo>
                <a:lnTo>
                  <a:pt x="444703" y="1594103"/>
                </a:lnTo>
                <a:close/>
              </a:path>
              <a:path w="1898015" h="1703704">
                <a:moveTo>
                  <a:pt x="297064" y="1594386"/>
                </a:moveTo>
                <a:lnTo>
                  <a:pt x="296756" y="1594484"/>
                </a:lnTo>
                <a:lnTo>
                  <a:pt x="297064" y="1594386"/>
                </a:lnTo>
                <a:close/>
              </a:path>
              <a:path w="1898015" h="1703704">
                <a:moveTo>
                  <a:pt x="474173" y="1578863"/>
                </a:moveTo>
                <a:lnTo>
                  <a:pt x="338708" y="1578863"/>
                </a:lnTo>
                <a:lnTo>
                  <a:pt x="297064" y="1594386"/>
                </a:lnTo>
                <a:lnTo>
                  <a:pt x="297942" y="1594103"/>
                </a:lnTo>
                <a:lnTo>
                  <a:pt x="444703" y="1594103"/>
                </a:lnTo>
                <a:lnTo>
                  <a:pt x="474173" y="1578863"/>
                </a:lnTo>
                <a:close/>
              </a:path>
              <a:path w="1898015" h="1703704">
                <a:moveTo>
                  <a:pt x="378968" y="1561972"/>
                </a:moveTo>
                <a:lnTo>
                  <a:pt x="337743" y="1579223"/>
                </a:lnTo>
                <a:lnTo>
                  <a:pt x="338708" y="1578863"/>
                </a:lnTo>
                <a:lnTo>
                  <a:pt x="474173" y="1578863"/>
                </a:lnTo>
                <a:lnTo>
                  <a:pt x="483997" y="1573783"/>
                </a:lnTo>
                <a:lnTo>
                  <a:pt x="503651" y="1562480"/>
                </a:lnTo>
                <a:lnTo>
                  <a:pt x="377951" y="1562480"/>
                </a:lnTo>
                <a:lnTo>
                  <a:pt x="378968" y="1561972"/>
                </a:lnTo>
                <a:close/>
              </a:path>
              <a:path w="1898015" h="1703704">
                <a:moveTo>
                  <a:pt x="535674" y="1543430"/>
                </a:moveTo>
                <a:lnTo>
                  <a:pt x="418465" y="1543430"/>
                </a:lnTo>
                <a:lnTo>
                  <a:pt x="417449" y="1543938"/>
                </a:lnTo>
                <a:lnTo>
                  <a:pt x="377951" y="1562480"/>
                </a:lnTo>
                <a:lnTo>
                  <a:pt x="503651" y="1562480"/>
                </a:lnTo>
                <a:lnTo>
                  <a:pt x="523748" y="1550923"/>
                </a:lnTo>
                <a:lnTo>
                  <a:pt x="535674" y="1543430"/>
                </a:lnTo>
                <a:close/>
              </a:path>
              <a:path w="1898015" h="1703704">
                <a:moveTo>
                  <a:pt x="418066" y="1543618"/>
                </a:moveTo>
                <a:lnTo>
                  <a:pt x="417384" y="1543938"/>
                </a:lnTo>
                <a:lnTo>
                  <a:pt x="418066" y="1543618"/>
                </a:lnTo>
                <a:close/>
              </a:path>
              <a:path w="1898015" h="1703704">
                <a:moveTo>
                  <a:pt x="567178" y="1523364"/>
                </a:moveTo>
                <a:lnTo>
                  <a:pt x="457073" y="1523364"/>
                </a:lnTo>
                <a:lnTo>
                  <a:pt x="418066" y="1543618"/>
                </a:lnTo>
                <a:lnTo>
                  <a:pt x="418465" y="1543430"/>
                </a:lnTo>
                <a:lnTo>
                  <a:pt x="535674" y="1543430"/>
                </a:lnTo>
                <a:lnTo>
                  <a:pt x="562355" y="1526666"/>
                </a:lnTo>
                <a:lnTo>
                  <a:pt x="567178" y="1523364"/>
                </a:lnTo>
                <a:close/>
              </a:path>
              <a:path w="1898015" h="1703704">
                <a:moveTo>
                  <a:pt x="598893" y="1501647"/>
                </a:moveTo>
                <a:lnTo>
                  <a:pt x="494792" y="1501647"/>
                </a:lnTo>
                <a:lnTo>
                  <a:pt x="493775" y="1502282"/>
                </a:lnTo>
                <a:lnTo>
                  <a:pt x="456056" y="1523872"/>
                </a:lnTo>
                <a:lnTo>
                  <a:pt x="457073" y="1523364"/>
                </a:lnTo>
                <a:lnTo>
                  <a:pt x="567178" y="1523364"/>
                </a:lnTo>
                <a:lnTo>
                  <a:pt x="598893" y="1501647"/>
                </a:lnTo>
                <a:close/>
              </a:path>
              <a:path w="1898015" h="1703704">
                <a:moveTo>
                  <a:pt x="494673" y="1501715"/>
                </a:moveTo>
                <a:lnTo>
                  <a:pt x="493685" y="1502282"/>
                </a:lnTo>
                <a:lnTo>
                  <a:pt x="494673" y="1501715"/>
                </a:lnTo>
                <a:close/>
              </a:path>
              <a:path w="1898015" h="1703704">
                <a:moveTo>
                  <a:pt x="660418" y="1454149"/>
                </a:moveTo>
                <a:lnTo>
                  <a:pt x="567054" y="1454149"/>
                </a:lnTo>
                <a:lnTo>
                  <a:pt x="566166" y="1454784"/>
                </a:lnTo>
                <a:lnTo>
                  <a:pt x="530478" y="1479168"/>
                </a:lnTo>
                <a:lnTo>
                  <a:pt x="494673" y="1501715"/>
                </a:lnTo>
                <a:lnTo>
                  <a:pt x="598893" y="1501647"/>
                </a:lnTo>
                <a:lnTo>
                  <a:pt x="599821" y="1501012"/>
                </a:lnTo>
                <a:lnTo>
                  <a:pt x="636143" y="1473834"/>
                </a:lnTo>
                <a:lnTo>
                  <a:pt x="660418" y="1454149"/>
                </a:lnTo>
                <a:close/>
              </a:path>
              <a:path w="1898015" h="1703704">
                <a:moveTo>
                  <a:pt x="531368" y="1478533"/>
                </a:moveTo>
                <a:lnTo>
                  <a:pt x="530362" y="1479168"/>
                </a:lnTo>
                <a:lnTo>
                  <a:pt x="531368" y="1478533"/>
                </a:lnTo>
                <a:close/>
              </a:path>
              <a:path w="1898015" h="1703704">
                <a:moveTo>
                  <a:pt x="566585" y="1454471"/>
                </a:moveTo>
                <a:lnTo>
                  <a:pt x="566126" y="1454784"/>
                </a:lnTo>
                <a:lnTo>
                  <a:pt x="566585" y="1454471"/>
                </a:lnTo>
                <a:close/>
              </a:path>
              <a:path w="1898015" h="1703704">
                <a:moveTo>
                  <a:pt x="601472" y="1428368"/>
                </a:moveTo>
                <a:lnTo>
                  <a:pt x="566585" y="1454471"/>
                </a:lnTo>
                <a:lnTo>
                  <a:pt x="567054" y="1454149"/>
                </a:lnTo>
                <a:lnTo>
                  <a:pt x="660418" y="1454149"/>
                </a:lnTo>
                <a:lnTo>
                  <a:pt x="671068" y="1445513"/>
                </a:lnTo>
                <a:lnTo>
                  <a:pt x="689630" y="1429130"/>
                </a:lnTo>
                <a:lnTo>
                  <a:pt x="600582" y="1429130"/>
                </a:lnTo>
                <a:lnTo>
                  <a:pt x="601472" y="1428368"/>
                </a:lnTo>
                <a:close/>
              </a:path>
              <a:path w="1898015" h="1703704">
                <a:moveTo>
                  <a:pt x="719540" y="1401571"/>
                </a:moveTo>
                <a:lnTo>
                  <a:pt x="634492" y="1401571"/>
                </a:lnTo>
                <a:lnTo>
                  <a:pt x="633602" y="1402333"/>
                </a:lnTo>
                <a:lnTo>
                  <a:pt x="600582" y="1429130"/>
                </a:lnTo>
                <a:lnTo>
                  <a:pt x="689630" y="1429130"/>
                </a:lnTo>
                <a:lnTo>
                  <a:pt x="704596" y="1415922"/>
                </a:lnTo>
                <a:lnTo>
                  <a:pt x="719540" y="1401571"/>
                </a:lnTo>
                <a:close/>
              </a:path>
              <a:path w="1898015" h="1703704">
                <a:moveTo>
                  <a:pt x="634159" y="1401842"/>
                </a:moveTo>
                <a:lnTo>
                  <a:pt x="633554" y="1402333"/>
                </a:lnTo>
                <a:lnTo>
                  <a:pt x="634159" y="1401842"/>
                </a:lnTo>
                <a:close/>
              </a:path>
              <a:path w="1898015" h="1703704">
                <a:moveTo>
                  <a:pt x="774948" y="1344294"/>
                </a:moveTo>
                <a:lnTo>
                  <a:pt x="696595" y="1344294"/>
                </a:lnTo>
                <a:lnTo>
                  <a:pt x="695705" y="1345183"/>
                </a:lnTo>
                <a:lnTo>
                  <a:pt x="665479" y="1374266"/>
                </a:lnTo>
                <a:lnTo>
                  <a:pt x="634159" y="1401842"/>
                </a:lnTo>
                <a:lnTo>
                  <a:pt x="634492" y="1401571"/>
                </a:lnTo>
                <a:lnTo>
                  <a:pt x="719540" y="1401571"/>
                </a:lnTo>
                <a:lnTo>
                  <a:pt x="736600" y="1385188"/>
                </a:lnTo>
                <a:lnTo>
                  <a:pt x="767079" y="1353311"/>
                </a:lnTo>
                <a:lnTo>
                  <a:pt x="774948" y="1344294"/>
                </a:lnTo>
                <a:close/>
              </a:path>
              <a:path w="1898015" h="1703704">
                <a:moveTo>
                  <a:pt x="666369" y="1373377"/>
                </a:moveTo>
                <a:lnTo>
                  <a:pt x="665363" y="1374266"/>
                </a:lnTo>
                <a:lnTo>
                  <a:pt x="666369" y="1373377"/>
                </a:lnTo>
                <a:close/>
              </a:path>
              <a:path w="1898015" h="1703704">
                <a:moveTo>
                  <a:pt x="696095" y="1344776"/>
                </a:moveTo>
                <a:lnTo>
                  <a:pt x="695672" y="1345183"/>
                </a:lnTo>
                <a:lnTo>
                  <a:pt x="696095" y="1344776"/>
                </a:lnTo>
                <a:close/>
              </a:path>
              <a:path w="1898015" h="1703704">
                <a:moveTo>
                  <a:pt x="696595" y="1344294"/>
                </a:moveTo>
                <a:lnTo>
                  <a:pt x="696095" y="1344776"/>
                </a:lnTo>
                <a:lnTo>
                  <a:pt x="695705" y="1345183"/>
                </a:lnTo>
                <a:lnTo>
                  <a:pt x="696595" y="1344294"/>
                </a:lnTo>
                <a:close/>
              </a:path>
              <a:path w="1898015" h="1703704">
                <a:moveTo>
                  <a:pt x="725297" y="1314195"/>
                </a:moveTo>
                <a:lnTo>
                  <a:pt x="696095" y="1344776"/>
                </a:lnTo>
                <a:lnTo>
                  <a:pt x="696595" y="1344294"/>
                </a:lnTo>
                <a:lnTo>
                  <a:pt x="774948" y="1344294"/>
                </a:lnTo>
                <a:lnTo>
                  <a:pt x="795781" y="1320418"/>
                </a:lnTo>
                <a:lnTo>
                  <a:pt x="799971" y="1315211"/>
                </a:lnTo>
                <a:lnTo>
                  <a:pt x="724534" y="1315211"/>
                </a:lnTo>
                <a:lnTo>
                  <a:pt x="725297" y="1314195"/>
                </a:lnTo>
                <a:close/>
              </a:path>
              <a:path w="1898015" h="1703704">
                <a:moveTo>
                  <a:pt x="848353" y="1251457"/>
                </a:moveTo>
                <a:lnTo>
                  <a:pt x="777875" y="1251457"/>
                </a:lnTo>
                <a:lnTo>
                  <a:pt x="777112" y="1252473"/>
                </a:lnTo>
                <a:lnTo>
                  <a:pt x="751585" y="1284223"/>
                </a:lnTo>
                <a:lnTo>
                  <a:pt x="724534" y="1315211"/>
                </a:lnTo>
                <a:lnTo>
                  <a:pt x="799971" y="1315211"/>
                </a:lnTo>
                <a:lnTo>
                  <a:pt x="822959" y="1286636"/>
                </a:lnTo>
                <a:lnTo>
                  <a:pt x="848153" y="1251765"/>
                </a:lnTo>
                <a:lnTo>
                  <a:pt x="848353" y="1251457"/>
                </a:lnTo>
                <a:close/>
              </a:path>
              <a:path w="1898015" h="1703704">
                <a:moveTo>
                  <a:pt x="752348" y="1283207"/>
                </a:moveTo>
                <a:lnTo>
                  <a:pt x="751465" y="1284223"/>
                </a:lnTo>
                <a:lnTo>
                  <a:pt x="752348" y="1283207"/>
                </a:lnTo>
                <a:close/>
              </a:path>
              <a:path w="1898015" h="1703704">
                <a:moveTo>
                  <a:pt x="777628" y="1251765"/>
                </a:moveTo>
                <a:lnTo>
                  <a:pt x="777059" y="1252473"/>
                </a:lnTo>
                <a:lnTo>
                  <a:pt x="777628" y="1251765"/>
                </a:lnTo>
                <a:close/>
              </a:path>
              <a:path w="1898015" h="1703704">
                <a:moveTo>
                  <a:pt x="869486" y="1218945"/>
                </a:moveTo>
                <a:lnTo>
                  <a:pt x="801497" y="1218945"/>
                </a:lnTo>
                <a:lnTo>
                  <a:pt x="777628" y="1251765"/>
                </a:lnTo>
                <a:lnTo>
                  <a:pt x="777875" y="1251457"/>
                </a:lnTo>
                <a:lnTo>
                  <a:pt x="848353" y="1251457"/>
                </a:lnTo>
                <a:lnTo>
                  <a:pt x="869486" y="1218945"/>
                </a:lnTo>
                <a:close/>
              </a:path>
              <a:path w="1898015" h="1703704">
                <a:moveTo>
                  <a:pt x="923153" y="1117599"/>
                </a:moveTo>
                <a:lnTo>
                  <a:pt x="860551" y="1117599"/>
                </a:lnTo>
                <a:lnTo>
                  <a:pt x="842136" y="1153159"/>
                </a:lnTo>
                <a:lnTo>
                  <a:pt x="822325" y="1186814"/>
                </a:lnTo>
                <a:lnTo>
                  <a:pt x="800607" y="1220088"/>
                </a:lnTo>
                <a:lnTo>
                  <a:pt x="801497" y="1218945"/>
                </a:lnTo>
                <a:lnTo>
                  <a:pt x="869486" y="1218945"/>
                </a:lnTo>
                <a:lnTo>
                  <a:pt x="871220" y="1216278"/>
                </a:lnTo>
                <a:lnTo>
                  <a:pt x="892428" y="1180083"/>
                </a:lnTo>
                <a:lnTo>
                  <a:pt x="911605" y="1143126"/>
                </a:lnTo>
                <a:lnTo>
                  <a:pt x="923153" y="1117599"/>
                </a:lnTo>
                <a:close/>
              </a:path>
              <a:path w="1898015" h="1703704">
                <a:moveTo>
                  <a:pt x="822959" y="1185671"/>
                </a:moveTo>
                <a:lnTo>
                  <a:pt x="822217" y="1186814"/>
                </a:lnTo>
                <a:lnTo>
                  <a:pt x="822959" y="1185671"/>
                </a:lnTo>
                <a:close/>
              </a:path>
              <a:path w="1898015" h="1703704">
                <a:moveTo>
                  <a:pt x="842772" y="1151889"/>
                </a:moveTo>
                <a:lnTo>
                  <a:pt x="842028" y="1153159"/>
                </a:lnTo>
                <a:lnTo>
                  <a:pt x="842772" y="1151889"/>
                </a:lnTo>
                <a:close/>
              </a:path>
              <a:path w="1898015" h="1703704">
                <a:moveTo>
                  <a:pt x="937442" y="1082928"/>
                </a:moveTo>
                <a:lnTo>
                  <a:pt x="876046" y="1082928"/>
                </a:lnTo>
                <a:lnTo>
                  <a:pt x="859790" y="1118996"/>
                </a:lnTo>
                <a:lnTo>
                  <a:pt x="860551" y="1117599"/>
                </a:lnTo>
                <a:lnTo>
                  <a:pt x="923153" y="1117599"/>
                </a:lnTo>
                <a:lnTo>
                  <a:pt x="928497" y="1105788"/>
                </a:lnTo>
                <a:lnTo>
                  <a:pt x="936117" y="1086611"/>
                </a:lnTo>
                <a:lnTo>
                  <a:pt x="937442" y="1082928"/>
                </a:lnTo>
                <a:close/>
              </a:path>
              <a:path w="1898015" h="1703704">
                <a:moveTo>
                  <a:pt x="949409" y="1048384"/>
                </a:moveTo>
                <a:lnTo>
                  <a:pt x="889126" y="1048384"/>
                </a:lnTo>
                <a:lnTo>
                  <a:pt x="882523" y="1066672"/>
                </a:lnTo>
                <a:lnTo>
                  <a:pt x="875592" y="1083934"/>
                </a:lnTo>
                <a:lnTo>
                  <a:pt x="876046" y="1082928"/>
                </a:lnTo>
                <a:lnTo>
                  <a:pt x="937442" y="1082928"/>
                </a:lnTo>
                <a:lnTo>
                  <a:pt x="942975" y="1067561"/>
                </a:lnTo>
                <a:lnTo>
                  <a:pt x="949409" y="1048384"/>
                </a:lnTo>
                <a:close/>
              </a:path>
              <a:path w="1898015" h="1703704">
                <a:moveTo>
                  <a:pt x="882776" y="1065910"/>
                </a:moveTo>
                <a:lnTo>
                  <a:pt x="882473" y="1066672"/>
                </a:lnTo>
                <a:lnTo>
                  <a:pt x="882776" y="1065910"/>
                </a:lnTo>
                <a:close/>
              </a:path>
              <a:path w="1898015" h="1703704">
                <a:moveTo>
                  <a:pt x="963585" y="995298"/>
                </a:moveTo>
                <a:lnTo>
                  <a:pt x="905001" y="995298"/>
                </a:lnTo>
                <a:lnTo>
                  <a:pt x="900049" y="1013840"/>
                </a:lnTo>
                <a:lnTo>
                  <a:pt x="894842" y="1031620"/>
                </a:lnTo>
                <a:lnTo>
                  <a:pt x="888873" y="1049019"/>
                </a:lnTo>
                <a:lnTo>
                  <a:pt x="889126" y="1048384"/>
                </a:lnTo>
                <a:lnTo>
                  <a:pt x="949409" y="1048384"/>
                </a:lnTo>
                <a:lnTo>
                  <a:pt x="955167" y="1028826"/>
                </a:lnTo>
                <a:lnTo>
                  <a:pt x="960374" y="1009522"/>
                </a:lnTo>
                <a:lnTo>
                  <a:pt x="963585" y="995298"/>
                </a:lnTo>
                <a:close/>
              </a:path>
              <a:path w="1898015" h="1703704">
                <a:moveTo>
                  <a:pt x="895096" y="1030604"/>
                </a:moveTo>
                <a:lnTo>
                  <a:pt x="894752" y="1031620"/>
                </a:lnTo>
                <a:lnTo>
                  <a:pt x="895096" y="1030604"/>
                </a:lnTo>
                <a:close/>
              </a:path>
              <a:path w="1898015" h="1703704">
                <a:moveTo>
                  <a:pt x="900176" y="1013078"/>
                </a:moveTo>
                <a:lnTo>
                  <a:pt x="899956" y="1013840"/>
                </a:lnTo>
                <a:lnTo>
                  <a:pt x="900176" y="1013078"/>
                </a:lnTo>
                <a:close/>
              </a:path>
              <a:path w="1898015" h="1703704">
                <a:moveTo>
                  <a:pt x="967218" y="977518"/>
                </a:moveTo>
                <a:lnTo>
                  <a:pt x="909066" y="977518"/>
                </a:lnTo>
                <a:lnTo>
                  <a:pt x="904748" y="996187"/>
                </a:lnTo>
                <a:lnTo>
                  <a:pt x="905001" y="995298"/>
                </a:lnTo>
                <a:lnTo>
                  <a:pt x="963585" y="995298"/>
                </a:lnTo>
                <a:lnTo>
                  <a:pt x="964819" y="989837"/>
                </a:lnTo>
                <a:lnTo>
                  <a:pt x="967218" y="977518"/>
                </a:lnTo>
                <a:close/>
              </a:path>
              <a:path w="1898015" h="1703704">
                <a:moveTo>
                  <a:pt x="970297" y="959865"/>
                </a:moveTo>
                <a:lnTo>
                  <a:pt x="912495" y="959865"/>
                </a:lnTo>
                <a:lnTo>
                  <a:pt x="908811" y="978534"/>
                </a:lnTo>
                <a:lnTo>
                  <a:pt x="909066" y="977518"/>
                </a:lnTo>
                <a:lnTo>
                  <a:pt x="967218" y="977518"/>
                </a:lnTo>
                <a:lnTo>
                  <a:pt x="968628" y="970279"/>
                </a:lnTo>
                <a:lnTo>
                  <a:pt x="970297" y="959865"/>
                </a:lnTo>
                <a:close/>
              </a:path>
              <a:path w="1898015" h="1703704">
                <a:moveTo>
                  <a:pt x="974802" y="924305"/>
                </a:moveTo>
                <a:lnTo>
                  <a:pt x="917448" y="924305"/>
                </a:lnTo>
                <a:lnTo>
                  <a:pt x="915161" y="943101"/>
                </a:lnTo>
                <a:lnTo>
                  <a:pt x="912241" y="960627"/>
                </a:lnTo>
                <a:lnTo>
                  <a:pt x="912495" y="959865"/>
                </a:lnTo>
                <a:lnTo>
                  <a:pt x="970297" y="959865"/>
                </a:lnTo>
                <a:lnTo>
                  <a:pt x="971803" y="950467"/>
                </a:lnTo>
                <a:lnTo>
                  <a:pt x="974217" y="930782"/>
                </a:lnTo>
                <a:lnTo>
                  <a:pt x="974802" y="924305"/>
                </a:lnTo>
                <a:close/>
              </a:path>
              <a:path w="1898015" h="1703704">
                <a:moveTo>
                  <a:pt x="915289" y="941958"/>
                </a:moveTo>
                <a:lnTo>
                  <a:pt x="915102" y="943101"/>
                </a:lnTo>
                <a:lnTo>
                  <a:pt x="915289" y="941958"/>
                </a:lnTo>
                <a:close/>
              </a:path>
              <a:path w="1898015" h="1703704">
                <a:moveTo>
                  <a:pt x="976264" y="906398"/>
                </a:moveTo>
                <a:lnTo>
                  <a:pt x="919099" y="906398"/>
                </a:lnTo>
                <a:lnTo>
                  <a:pt x="917321" y="925194"/>
                </a:lnTo>
                <a:lnTo>
                  <a:pt x="917448" y="924305"/>
                </a:lnTo>
                <a:lnTo>
                  <a:pt x="974802" y="924305"/>
                </a:lnTo>
                <a:lnTo>
                  <a:pt x="975995" y="911097"/>
                </a:lnTo>
                <a:lnTo>
                  <a:pt x="976264" y="906398"/>
                </a:lnTo>
                <a:close/>
              </a:path>
              <a:path w="1898015" h="1703704">
                <a:moveTo>
                  <a:pt x="977190" y="888491"/>
                </a:moveTo>
                <a:lnTo>
                  <a:pt x="920115" y="888491"/>
                </a:lnTo>
                <a:lnTo>
                  <a:pt x="918972" y="907414"/>
                </a:lnTo>
                <a:lnTo>
                  <a:pt x="919099" y="906398"/>
                </a:lnTo>
                <a:lnTo>
                  <a:pt x="976264" y="906398"/>
                </a:lnTo>
                <a:lnTo>
                  <a:pt x="977137" y="891158"/>
                </a:lnTo>
                <a:lnTo>
                  <a:pt x="977190" y="888491"/>
                </a:lnTo>
                <a:close/>
              </a:path>
              <a:path w="1898015" h="1703704">
                <a:moveTo>
                  <a:pt x="1724271" y="57199"/>
                </a:moveTo>
                <a:lnTo>
                  <a:pt x="1670177" y="68579"/>
                </a:lnTo>
                <a:lnTo>
                  <a:pt x="1625853" y="80771"/>
                </a:lnTo>
                <a:lnTo>
                  <a:pt x="1582039" y="94868"/>
                </a:lnTo>
                <a:lnTo>
                  <a:pt x="1538858" y="110870"/>
                </a:lnTo>
                <a:lnTo>
                  <a:pt x="1496441" y="128650"/>
                </a:lnTo>
                <a:lnTo>
                  <a:pt x="1454784" y="148208"/>
                </a:lnTo>
                <a:lnTo>
                  <a:pt x="1414145" y="169417"/>
                </a:lnTo>
                <a:lnTo>
                  <a:pt x="1374394" y="192150"/>
                </a:lnTo>
                <a:lnTo>
                  <a:pt x="1335658" y="216534"/>
                </a:lnTo>
                <a:lnTo>
                  <a:pt x="1298321" y="242188"/>
                </a:lnTo>
                <a:lnTo>
                  <a:pt x="1261999" y="269239"/>
                </a:lnTo>
                <a:lnTo>
                  <a:pt x="1227074" y="297687"/>
                </a:lnTo>
                <a:lnTo>
                  <a:pt x="1193546" y="327278"/>
                </a:lnTo>
                <a:lnTo>
                  <a:pt x="1161415" y="358012"/>
                </a:lnTo>
                <a:lnTo>
                  <a:pt x="1131061" y="389889"/>
                </a:lnTo>
                <a:lnTo>
                  <a:pt x="1102232" y="422782"/>
                </a:lnTo>
                <a:lnTo>
                  <a:pt x="1075181" y="456564"/>
                </a:lnTo>
                <a:lnTo>
                  <a:pt x="1050035" y="491235"/>
                </a:lnTo>
                <a:lnTo>
                  <a:pt x="1026795" y="526668"/>
                </a:lnTo>
                <a:lnTo>
                  <a:pt x="1005585" y="562990"/>
                </a:lnTo>
                <a:lnTo>
                  <a:pt x="986535" y="599947"/>
                </a:lnTo>
                <a:lnTo>
                  <a:pt x="969645" y="637285"/>
                </a:lnTo>
                <a:lnTo>
                  <a:pt x="955040" y="675512"/>
                </a:lnTo>
                <a:lnTo>
                  <a:pt x="942848" y="714120"/>
                </a:lnTo>
                <a:lnTo>
                  <a:pt x="933196" y="753109"/>
                </a:lnTo>
                <a:lnTo>
                  <a:pt x="926210" y="792352"/>
                </a:lnTo>
                <a:lnTo>
                  <a:pt x="921893" y="831976"/>
                </a:lnTo>
                <a:lnTo>
                  <a:pt x="920340" y="871981"/>
                </a:lnTo>
                <a:lnTo>
                  <a:pt x="919987" y="889507"/>
                </a:lnTo>
                <a:lnTo>
                  <a:pt x="920115" y="888491"/>
                </a:lnTo>
                <a:lnTo>
                  <a:pt x="977190" y="888491"/>
                </a:lnTo>
                <a:lnTo>
                  <a:pt x="977557" y="870584"/>
                </a:lnTo>
                <a:lnTo>
                  <a:pt x="978009" y="854201"/>
                </a:lnTo>
                <a:lnTo>
                  <a:pt x="978057" y="853566"/>
                </a:lnTo>
                <a:lnTo>
                  <a:pt x="978916" y="835405"/>
                </a:lnTo>
                <a:lnTo>
                  <a:pt x="980477" y="818895"/>
                </a:lnTo>
                <a:lnTo>
                  <a:pt x="982852" y="800099"/>
                </a:lnTo>
                <a:lnTo>
                  <a:pt x="985774" y="782319"/>
                </a:lnTo>
                <a:lnTo>
                  <a:pt x="989202" y="764539"/>
                </a:lnTo>
                <a:lnTo>
                  <a:pt x="993038" y="747775"/>
                </a:lnTo>
                <a:lnTo>
                  <a:pt x="993267" y="746759"/>
                </a:lnTo>
                <a:lnTo>
                  <a:pt x="997966" y="729360"/>
                </a:lnTo>
                <a:lnTo>
                  <a:pt x="1003300" y="711453"/>
                </a:lnTo>
                <a:lnTo>
                  <a:pt x="1009142" y="693927"/>
                </a:lnTo>
                <a:lnTo>
                  <a:pt x="1015492" y="676401"/>
                </a:lnTo>
                <a:lnTo>
                  <a:pt x="1021970" y="660272"/>
                </a:lnTo>
                <a:lnTo>
                  <a:pt x="1022476" y="659002"/>
                </a:lnTo>
                <a:lnTo>
                  <a:pt x="1037597" y="625474"/>
                </a:lnTo>
                <a:lnTo>
                  <a:pt x="1038225" y="624077"/>
                </a:lnTo>
                <a:lnTo>
                  <a:pt x="1055284" y="591184"/>
                </a:lnTo>
                <a:lnTo>
                  <a:pt x="1056004" y="589787"/>
                </a:lnTo>
                <a:lnTo>
                  <a:pt x="1075020" y="557402"/>
                </a:lnTo>
                <a:lnTo>
                  <a:pt x="1096657" y="524255"/>
                </a:lnTo>
                <a:lnTo>
                  <a:pt x="1097406" y="523112"/>
                </a:lnTo>
                <a:lnTo>
                  <a:pt x="1121028" y="490600"/>
                </a:lnTo>
                <a:lnTo>
                  <a:pt x="1121179" y="490600"/>
                </a:lnTo>
                <a:lnTo>
                  <a:pt x="1146428" y="458977"/>
                </a:lnTo>
                <a:lnTo>
                  <a:pt x="1173606" y="427989"/>
                </a:lnTo>
                <a:lnTo>
                  <a:pt x="1201460" y="398906"/>
                </a:lnTo>
                <a:lnTo>
                  <a:pt x="1202308" y="398017"/>
                </a:lnTo>
                <a:lnTo>
                  <a:pt x="1232661" y="368934"/>
                </a:lnTo>
                <a:lnTo>
                  <a:pt x="1263552" y="341629"/>
                </a:lnTo>
                <a:lnTo>
                  <a:pt x="1264411" y="340867"/>
                </a:lnTo>
                <a:lnTo>
                  <a:pt x="1296774" y="314705"/>
                </a:lnTo>
                <a:lnTo>
                  <a:pt x="1331123" y="289051"/>
                </a:lnTo>
                <a:lnTo>
                  <a:pt x="1331976" y="288416"/>
                </a:lnTo>
                <a:lnTo>
                  <a:pt x="1367535" y="263905"/>
                </a:lnTo>
                <a:lnTo>
                  <a:pt x="1403554" y="241426"/>
                </a:lnTo>
                <a:lnTo>
                  <a:pt x="1403350" y="241426"/>
                </a:lnTo>
                <a:lnTo>
                  <a:pt x="1441070" y="219836"/>
                </a:lnTo>
                <a:lnTo>
                  <a:pt x="1440942" y="219836"/>
                </a:lnTo>
                <a:lnTo>
                  <a:pt x="1479717" y="199643"/>
                </a:lnTo>
                <a:lnTo>
                  <a:pt x="1480693" y="199135"/>
                </a:lnTo>
                <a:lnTo>
                  <a:pt x="1519109" y="181101"/>
                </a:lnTo>
                <a:lnTo>
                  <a:pt x="1520190" y="180593"/>
                </a:lnTo>
                <a:lnTo>
                  <a:pt x="1559535" y="164210"/>
                </a:lnTo>
                <a:lnTo>
                  <a:pt x="1559305" y="164210"/>
                </a:lnTo>
                <a:lnTo>
                  <a:pt x="1600317" y="148970"/>
                </a:lnTo>
                <a:lnTo>
                  <a:pt x="1600073" y="148970"/>
                </a:lnTo>
                <a:lnTo>
                  <a:pt x="1642745" y="135254"/>
                </a:lnTo>
                <a:lnTo>
                  <a:pt x="1642990" y="135254"/>
                </a:lnTo>
                <a:lnTo>
                  <a:pt x="1684654" y="123825"/>
                </a:lnTo>
                <a:lnTo>
                  <a:pt x="1685187" y="123825"/>
                </a:lnTo>
                <a:lnTo>
                  <a:pt x="1724839" y="114807"/>
                </a:lnTo>
                <a:lnTo>
                  <a:pt x="1723898" y="114807"/>
                </a:lnTo>
                <a:lnTo>
                  <a:pt x="1727073" y="114300"/>
                </a:lnTo>
                <a:lnTo>
                  <a:pt x="1728247" y="114300"/>
                </a:lnTo>
                <a:lnTo>
                  <a:pt x="1729948" y="114101"/>
                </a:lnTo>
                <a:lnTo>
                  <a:pt x="1724271" y="57199"/>
                </a:lnTo>
                <a:close/>
              </a:path>
              <a:path w="1898015" h="1703704">
                <a:moveTo>
                  <a:pt x="977522" y="871854"/>
                </a:moveTo>
                <a:close/>
              </a:path>
              <a:path w="1898015" h="1703704">
                <a:moveTo>
                  <a:pt x="978057" y="853566"/>
                </a:moveTo>
                <a:lnTo>
                  <a:pt x="978026" y="854201"/>
                </a:lnTo>
                <a:lnTo>
                  <a:pt x="978057" y="853566"/>
                </a:lnTo>
                <a:close/>
              </a:path>
              <a:path w="1898015" h="1703704">
                <a:moveTo>
                  <a:pt x="979017" y="835405"/>
                </a:moveTo>
                <a:lnTo>
                  <a:pt x="978916" y="836548"/>
                </a:lnTo>
                <a:lnTo>
                  <a:pt x="979017" y="835405"/>
                </a:lnTo>
                <a:close/>
              </a:path>
              <a:path w="1898015" h="1703704">
                <a:moveTo>
                  <a:pt x="980559" y="817965"/>
                </a:moveTo>
                <a:lnTo>
                  <a:pt x="980440" y="818895"/>
                </a:lnTo>
                <a:lnTo>
                  <a:pt x="980559" y="817965"/>
                </a:lnTo>
                <a:close/>
              </a:path>
              <a:path w="1898015" h="1703704">
                <a:moveTo>
                  <a:pt x="982890" y="800099"/>
                </a:moveTo>
                <a:lnTo>
                  <a:pt x="982726" y="801115"/>
                </a:lnTo>
                <a:lnTo>
                  <a:pt x="982890" y="800099"/>
                </a:lnTo>
                <a:close/>
              </a:path>
              <a:path w="1898015" h="1703704">
                <a:moveTo>
                  <a:pt x="985816" y="782319"/>
                </a:moveTo>
                <a:lnTo>
                  <a:pt x="985647" y="783208"/>
                </a:lnTo>
                <a:lnTo>
                  <a:pt x="985816" y="782319"/>
                </a:lnTo>
                <a:close/>
              </a:path>
              <a:path w="1898015" h="1703704">
                <a:moveTo>
                  <a:pt x="989275" y="764539"/>
                </a:moveTo>
                <a:lnTo>
                  <a:pt x="989076" y="765428"/>
                </a:lnTo>
                <a:lnTo>
                  <a:pt x="989275" y="764539"/>
                </a:lnTo>
                <a:close/>
              </a:path>
              <a:path w="1898015" h="1703704">
                <a:moveTo>
                  <a:pt x="993169" y="747193"/>
                </a:moveTo>
                <a:lnTo>
                  <a:pt x="993012" y="747775"/>
                </a:lnTo>
                <a:lnTo>
                  <a:pt x="993169" y="747193"/>
                </a:lnTo>
                <a:close/>
              </a:path>
              <a:path w="1898015" h="1703704">
                <a:moveTo>
                  <a:pt x="993286" y="746759"/>
                </a:moveTo>
                <a:lnTo>
                  <a:pt x="993169" y="747193"/>
                </a:lnTo>
                <a:lnTo>
                  <a:pt x="993286" y="746759"/>
                </a:lnTo>
                <a:close/>
              </a:path>
              <a:path w="1898015" h="1703704">
                <a:moveTo>
                  <a:pt x="998026" y="729360"/>
                </a:moveTo>
                <a:lnTo>
                  <a:pt x="997839" y="729995"/>
                </a:lnTo>
                <a:lnTo>
                  <a:pt x="998026" y="729360"/>
                </a:lnTo>
                <a:close/>
              </a:path>
              <a:path w="1898015" h="1703704">
                <a:moveTo>
                  <a:pt x="1003340" y="711453"/>
                </a:moveTo>
                <a:lnTo>
                  <a:pt x="1003046" y="712342"/>
                </a:lnTo>
                <a:lnTo>
                  <a:pt x="1003340" y="711453"/>
                </a:lnTo>
                <a:close/>
              </a:path>
              <a:path w="1898015" h="1703704">
                <a:moveTo>
                  <a:pt x="1009163" y="693927"/>
                </a:moveTo>
                <a:lnTo>
                  <a:pt x="1008909" y="694631"/>
                </a:lnTo>
                <a:lnTo>
                  <a:pt x="1009163" y="693927"/>
                </a:lnTo>
                <a:close/>
              </a:path>
              <a:path w="1898015" h="1703704">
                <a:moveTo>
                  <a:pt x="1015541" y="676401"/>
                </a:moveTo>
                <a:lnTo>
                  <a:pt x="1015237" y="677163"/>
                </a:lnTo>
                <a:lnTo>
                  <a:pt x="1015541" y="676401"/>
                </a:lnTo>
                <a:close/>
              </a:path>
              <a:path w="1898015" h="1703704">
                <a:moveTo>
                  <a:pt x="1022539" y="659002"/>
                </a:moveTo>
                <a:lnTo>
                  <a:pt x="1021984" y="660237"/>
                </a:lnTo>
                <a:lnTo>
                  <a:pt x="1022539" y="659002"/>
                </a:lnTo>
                <a:close/>
              </a:path>
              <a:path w="1898015" h="1703704">
                <a:moveTo>
                  <a:pt x="1038310" y="624077"/>
                </a:moveTo>
                <a:lnTo>
                  <a:pt x="1037648" y="625361"/>
                </a:lnTo>
                <a:lnTo>
                  <a:pt x="1038310" y="624077"/>
                </a:lnTo>
                <a:close/>
              </a:path>
              <a:path w="1898015" h="1703704">
                <a:moveTo>
                  <a:pt x="1056004" y="589787"/>
                </a:moveTo>
                <a:lnTo>
                  <a:pt x="1055243" y="591184"/>
                </a:lnTo>
                <a:lnTo>
                  <a:pt x="1055589" y="590592"/>
                </a:lnTo>
                <a:lnTo>
                  <a:pt x="1056004" y="589787"/>
                </a:lnTo>
                <a:close/>
              </a:path>
              <a:path w="1898015" h="1703704">
                <a:moveTo>
                  <a:pt x="1055589" y="590592"/>
                </a:moveTo>
                <a:lnTo>
                  <a:pt x="1055243" y="591184"/>
                </a:lnTo>
                <a:lnTo>
                  <a:pt x="1055589" y="590592"/>
                </a:lnTo>
                <a:close/>
              </a:path>
              <a:path w="1898015" h="1703704">
                <a:moveTo>
                  <a:pt x="1056060" y="589787"/>
                </a:moveTo>
                <a:lnTo>
                  <a:pt x="1055589" y="590592"/>
                </a:lnTo>
                <a:lnTo>
                  <a:pt x="1056060" y="589787"/>
                </a:lnTo>
                <a:close/>
              </a:path>
              <a:path w="1898015" h="1703704">
                <a:moveTo>
                  <a:pt x="1075690" y="556259"/>
                </a:moveTo>
                <a:lnTo>
                  <a:pt x="1074927" y="557402"/>
                </a:lnTo>
                <a:lnTo>
                  <a:pt x="1075690" y="556259"/>
                </a:lnTo>
                <a:close/>
              </a:path>
              <a:path w="1898015" h="1703704">
                <a:moveTo>
                  <a:pt x="1097473" y="523112"/>
                </a:moveTo>
                <a:lnTo>
                  <a:pt x="1096778" y="524071"/>
                </a:lnTo>
                <a:lnTo>
                  <a:pt x="1097473" y="523112"/>
                </a:lnTo>
                <a:close/>
              </a:path>
              <a:path w="1898015" h="1703704">
                <a:moveTo>
                  <a:pt x="1121179" y="490600"/>
                </a:moveTo>
                <a:lnTo>
                  <a:pt x="1121028" y="490600"/>
                </a:lnTo>
                <a:lnTo>
                  <a:pt x="1120267" y="491743"/>
                </a:lnTo>
                <a:lnTo>
                  <a:pt x="1121179" y="490600"/>
                </a:lnTo>
                <a:close/>
              </a:path>
              <a:path w="1898015" h="1703704">
                <a:moveTo>
                  <a:pt x="1146553" y="458977"/>
                </a:moveTo>
                <a:lnTo>
                  <a:pt x="1145667" y="459993"/>
                </a:lnTo>
                <a:lnTo>
                  <a:pt x="1146553" y="458977"/>
                </a:lnTo>
                <a:close/>
              </a:path>
              <a:path w="1898015" h="1703704">
                <a:moveTo>
                  <a:pt x="1173693" y="427989"/>
                </a:moveTo>
                <a:lnTo>
                  <a:pt x="1172845" y="428878"/>
                </a:lnTo>
                <a:lnTo>
                  <a:pt x="1173693" y="427989"/>
                </a:lnTo>
                <a:close/>
              </a:path>
              <a:path w="1898015" h="1703704">
                <a:moveTo>
                  <a:pt x="1202308" y="398017"/>
                </a:moveTo>
                <a:lnTo>
                  <a:pt x="1201420" y="398906"/>
                </a:lnTo>
                <a:lnTo>
                  <a:pt x="1201898" y="398447"/>
                </a:lnTo>
                <a:lnTo>
                  <a:pt x="1202308" y="398017"/>
                </a:lnTo>
                <a:close/>
              </a:path>
              <a:path w="1898015" h="1703704">
                <a:moveTo>
                  <a:pt x="1201898" y="398447"/>
                </a:moveTo>
                <a:lnTo>
                  <a:pt x="1201420" y="398906"/>
                </a:lnTo>
                <a:lnTo>
                  <a:pt x="1201898" y="398447"/>
                </a:lnTo>
                <a:close/>
              </a:path>
              <a:path w="1898015" h="1703704">
                <a:moveTo>
                  <a:pt x="1202346" y="398017"/>
                </a:moveTo>
                <a:lnTo>
                  <a:pt x="1201898" y="398447"/>
                </a:lnTo>
                <a:lnTo>
                  <a:pt x="1202346" y="398017"/>
                </a:lnTo>
                <a:close/>
              </a:path>
              <a:path w="1898015" h="1703704">
                <a:moveTo>
                  <a:pt x="1232759" y="368934"/>
                </a:moveTo>
                <a:lnTo>
                  <a:pt x="1231900" y="369696"/>
                </a:lnTo>
                <a:lnTo>
                  <a:pt x="1232759" y="368934"/>
                </a:lnTo>
                <a:close/>
              </a:path>
              <a:path w="1898015" h="1703704">
                <a:moveTo>
                  <a:pt x="1263864" y="341353"/>
                </a:moveTo>
                <a:lnTo>
                  <a:pt x="1263523" y="341629"/>
                </a:lnTo>
                <a:lnTo>
                  <a:pt x="1263864" y="341353"/>
                </a:lnTo>
                <a:close/>
              </a:path>
              <a:path w="1898015" h="1703704">
                <a:moveTo>
                  <a:pt x="1264464" y="340867"/>
                </a:moveTo>
                <a:lnTo>
                  <a:pt x="1263864" y="341353"/>
                </a:lnTo>
                <a:lnTo>
                  <a:pt x="1264464" y="340867"/>
                </a:lnTo>
                <a:close/>
              </a:path>
              <a:path w="1898015" h="1703704">
                <a:moveTo>
                  <a:pt x="1297558" y="314070"/>
                </a:moveTo>
                <a:lnTo>
                  <a:pt x="1296670" y="314705"/>
                </a:lnTo>
                <a:lnTo>
                  <a:pt x="1297558" y="314070"/>
                </a:lnTo>
                <a:close/>
              </a:path>
              <a:path w="1898015" h="1703704">
                <a:moveTo>
                  <a:pt x="1331579" y="288712"/>
                </a:moveTo>
                <a:lnTo>
                  <a:pt x="1331086" y="289051"/>
                </a:lnTo>
                <a:lnTo>
                  <a:pt x="1331579" y="288712"/>
                </a:lnTo>
                <a:close/>
              </a:path>
              <a:path w="1898015" h="1703704">
                <a:moveTo>
                  <a:pt x="1332007" y="288416"/>
                </a:moveTo>
                <a:lnTo>
                  <a:pt x="1331579" y="288712"/>
                </a:lnTo>
                <a:lnTo>
                  <a:pt x="1332007" y="288416"/>
                </a:lnTo>
                <a:close/>
              </a:path>
              <a:path w="1898015" h="1703704">
                <a:moveTo>
                  <a:pt x="1367660" y="263905"/>
                </a:moveTo>
                <a:lnTo>
                  <a:pt x="1366647" y="264540"/>
                </a:lnTo>
                <a:lnTo>
                  <a:pt x="1367660" y="263905"/>
                </a:lnTo>
                <a:close/>
              </a:path>
              <a:path w="1898015" h="1703704">
                <a:moveTo>
                  <a:pt x="1404366" y="240918"/>
                </a:moveTo>
                <a:lnTo>
                  <a:pt x="1403350" y="241426"/>
                </a:lnTo>
                <a:lnTo>
                  <a:pt x="1403554" y="241426"/>
                </a:lnTo>
                <a:lnTo>
                  <a:pt x="1404366" y="240918"/>
                </a:lnTo>
                <a:close/>
              </a:path>
              <a:path w="1898015" h="1703704">
                <a:moveTo>
                  <a:pt x="1441957" y="219328"/>
                </a:moveTo>
                <a:lnTo>
                  <a:pt x="1440942" y="219836"/>
                </a:lnTo>
                <a:lnTo>
                  <a:pt x="1441070" y="219836"/>
                </a:lnTo>
                <a:lnTo>
                  <a:pt x="1441957" y="219328"/>
                </a:lnTo>
                <a:close/>
              </a:path>
              <a:path w="1898015" h="1703704">
                <a:moveTo>
                  <a:pt x="1480094" y="199447"/>
                </a:moveTo>
                <a:lnTo>
                  <a:pt x="1479677" y="199643"/>
                </a:lnTo>
                <a:lnTo>
                  <a:pt x="1480094" y="199447"/>
                </a:lnTo>
                <a:close/>
              </a:path>
              <a:path w="1898015" h="1703704">
                <a:moveTo>
                  <a:pt x="1480757" y="199135"/>
                </a:moveTo>
                <a:lnTo>
                  <a:pt x="1480094" y="199447"/>
                </a:lnTo>
                <a:lnTo>
                  <a:pt x="1480757" y="199135"/>
                </a:lnTo>
                <a:close/>
              </a:path>
              <a:path w="1898015" h="1703704">
                <a:moveTo>
                  <a:pt x="1520190" y="180593"/>
                </a:moveTo>
                <a:lnTo>
                  <a:pt x="1519047" y="181101"/>
                </a:lnTo>
                <a:lnTo>
                  <a:pt x="1519602" y="180870"/>
                </a:lnTo>
                <a:lnTo>
                  <a:pt x="1520190" y="180593"/>
                </a:lnTo>
                <a:close/>
              </a:path>
              <a:path w="1898015" h="1703704">
                <a:moveTo>
                  <a:pt x="1519602" y="180870"/>
                </a:moveTo>
                <a:lnTo>
                  <a:pt x="1519047" y="181101"/>
                </a:lnTo>
                <a:lnTo>
                  <a:pt x="1519602" y="180870"/>
                </a:lnTo>
                <a:close/>
              </a:path>
              <a:path w="1898015" h="1703704">
                <a:moveTo>
                  <a:pt x="1520264" y="180593"/>
                </a:moveTo>
                <a:lnTo>
                  <a:pt x="1519602" y="180870"/>
                </a:lnTo>
                <a:lnTo>
                  <a:pt x="1520264" y="180593"/>
                </a:lnTo>
                <a:close/>
              </a:path>
              <a:path w="1898015" h="1703704">
                <a:moveTo>
                  <a:pt x="1860286" y="53975"/>
                </a:moveTo>
                <a:lnTo>
                  <a:pt x="1752219" y="53975"/>
                </a:lnTo>
                <a:lnTo>
                  <a:pt x="1758696" y="110743"/>
                </a:lnTo>
                <a:lnTo>
                  <a:pt x="1729948" y="114101"/>
                </a:lnTo>
                <a:lnTo>
                  <a:pt x="1735581" y="170560"/>
                </a:lnTo>
                <a:lnTo>
                  <a:pt x="1897633" y="68198"/>
                </a:lnTo>
                <a:lnTo>
                  <a:pt x="1860286" y="53975"/>
                </a:lnTo>
                <a:close/>
              </a:path>
              <a:path w="1898015" h="1703704">
                <a:moveTo>
                  <a:pt x="1560449" y="163829"/>
                </a:moveTo>
                <a:lnTo>
                  <a:pt x="1559305" y="164210"/>
                </a:lnTo>
                <a:lnTo>
                  <a:pt x="1559535" y="164210"/>
                </a:lnTo>
                <a:lnTo>
                  <a:pt x="1560449" y="163829"/>
                </a:lnTo>
                <a:close/>
              </a:path>
              <a:path w="1898015" h="1703704">
                <a:moveTo>
                  <a:pt x="1601343" y="148589"/>
                </a:moveTo>
                <a:lnTo>
                  <a:pt x="1600073" y="148970"/>
                </a:lnTo>
                <a:lnTo>
                  <a:pt x="1600317" y="148970"/>
                </a:lnTo>
                <a:lnTo>
                  <a:pt x="1601343" y="148589"/>
                </a:lnTo>
                <a:close/>
              </a:path>
              <a:path w="1898015" h="1703704">
                <a:moveTo>
                  <a:pt x="1642990" y="135254"/>
                </a:moveTo>
                <a:lnTo>
                  <a:pt x="1642745" y="135254"/>
                </a:lnTo>
                <a:lnTo>
                  <a:pt x="1641602" y="135635"/>
                </a:lnTo>
                <a:lnTo>
                  <a:pt x="1642990" y="135254"/>
                </a:lnTo>
                <a:close/>
              </a:path>
              <a:path w="1898015" h="1703704">
                <a:moveTo>
                  <a:pt x="1685187" y="123825"/>
                </a:moveTo>
                <a:lnTo>
                  <a:pt x="1684654" y="123825"/>
                </a:lnTo>
                <a:lnTo>
                  <a:pt x="1683511" y="124205"/>
                </a:lnTo>
                <a:lnTo>
                  <a:pt x="1685187" y="123825"/>
                </a:lnTo>
                <a:close/>
              </a:path>
              <a:path w="1898015" h="1703704">
                <a:moveTo>
                  <a:pt x="1727073" y="114300"/>
                </a:moveTo>
                <a:lnTo>
                  <a:pt x="1723898" y="114807"/>
                </a:lnTo>
                <a:lnTo>
                  <a:pt x="1725832" y="114582"/>
                </a:lnTo>
                <a:lnTo>
                  <a:pt x="1727073" y="114300"/>
                </a:lnTo>
                <a:close/>
              </a:path>
              <a:path w="1898015" h="1703704">
                <a:moveTo>
                  <a:pt x="1725832" y="114582"/>
                </a:moveTo>
                <a:lnTo>
                  <a:pt x="1723898" y="114807"/>
                </a:lnTo>
                <a:lnTo>
                  <a:pt x="1724839" y="114807"/>
                </a:lnTo>
                <a:lnTo>
                  <a:pt x="1725832" y="114582"/>
                </a:lnTo>
                <a:close/>
              </a:path>
              <a:path w="1898015" h="1703704">
                <a:moveTo>
                  <a:pt x="1728247" y="114300"/>
                </a:moveTo>
                <a:lnTo>
                  <a:pt x="1727073" y="114300"/>
                </a:lnTo>
                <a:lnTo>
                  <a:pt x="1725832" y="114582"/>
                </a:lnTo>
                <a:lnTo>
                  <a:pt x="1728247" y="114300"/>
                </a:lnTo>
                <a:close/>
              </a:path>
              <a:path w="1898015" h="1703704">
                <a:moveTo>
                  <a:pt x="1752219" y="53975"/>
                </a:moveTo>
                <a:lnTo>
                  <a:pt x="1724271" y="57199"/>
                </a:lnTo>
                <a:lnTo>
                  <a:pt x="1729948" y="114101"/>
                </a:lnTo>
                <a:lnTo>
                  <a:pt x="1758696" y="110743"/>
                </a:lnTo>
                <a:lnTo>
                  <a:pt x="1752219" y="53975"/>
                </a:lnTo>
                <a:close/>
              </a:path>
              <a:path w="1898015" h="1703704">
                <a:moveTo>
                  <a:pt x="1718564" y="0"/>
                </a:moveTo>
                <a:lnTo>
                  <a:pt x="1724271" y="57199"/>
                </a:lnTo>
                <a:lnTo>
                  <a:pt x="1752219" y="53975"/>
                </a:lnTo>
                <a:lnTo>
                  <a:pt x="1860286" y="53975"/>
                </a:lnTo>
                <a:lnTo>
                  <a:pt x="17185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060306" y="2750007"/>
            <a:ext cx="2173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onsolas"/>
                <a:cs typeface="Consolas"/>
              </a:rPr>
              <a:t>(*ptr).name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30489" y="2846578"/>
            <a:ext cx="26384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288" sz="8100" spc="-89" b="1">
                <a:solidFill>
                  <a:srgbClr val="C00000"/>
                </a:solidFill>
                <a:latin typeface="楷体"/>
                <a:cs typeface="楷体"/>
              </a:rPr>
              <a:t>①</a:t>
            </a:r>
            <a:r>
              <a:rPr dirty="0" baseline="-10288" sz="8100" spc="-2677" b="1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2800" spc="-10">
                <a:latin typeface="Consolas"/>
                <a:cs typeface="Consolas"/>
              </a:rPr>
              <a:t>(*ptr).ID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60306" y="3604005"/>
            <a:ext cx="2562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onsolas"/>
                <a:cs typeface="Consolas"/>
              </a:rPr>
              <a:t>(*ptr).gender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642" y="1700225"/>
            <a:ext cx="450215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9600" spc="-10" b="1">
                <a:solidFill>
                  <a:srgbClr val="C00000"/>
                </a:solidFill>
                <a:latin typeface="Arial"/>
                <a:cs typeface="Arial"/>
              </a:rPr>
              <a:t>Union </a:t>
            </a:r>
            <a:r>
              <a:rPr dirty="0" sz="9600" spc="-25" b="1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dirty="0" sz="9600" spc="-10" b="1">
                <a:solidFill>
                  <a:srgbClr val="C00000"/>
                </a:solidFill>
                <a:latin typeface="Arial"/>
                <a:cs typeface="Arial"/>
              </a:rPr>
              <a:t>useless</a:t>
            </a:r>
            <a:endParaRPr sz="9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8497" y="1524761"/>
            <a:ext cx="4281805" cy="3648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Courier New"/>
                <a:cs typeface="Courier New"/>
              </a:rPr>
              <a:t>union</a:t>
            </a:r>
            <a:r>
              <a:rPr dirty="0" sz="2800" spc="-1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student</a:t>
            </a:r>
            <a:endParaRPr sz="2800">
              <a:latin typeface="Courier New"/>
              <a:cs typeface="Courier New"/>
            </a:endParaRPr>
          </a:p>
          <a:p>
            <a:pPr marL="421640">
              <a:lnSpc>
                <a:spcPct val="100000"/>
              </a:lnSpc>
            </a:pPr>
            <a:r>
              <a:rPr dirty="0" sz="2800" spc="-5" b="1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879475" marR="414020">
              <a:lnSpc>
                <a:spcPct val="100000"/>
              </a:lnSpc>
            </a:pPr>
            <a:r>
              <a:rPr dirty="0" sz="2800" b="1">
                <a:latin typeface="Courier New"/>
                <a:cs typeface="Courier New"/>
              </a:rPr>
              <a:t>char</a:t>
            </a:r>
            <a:r>
              <a:rPr dirty="0" sz="2800" spc="-10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name[20]; </a:t>
            </a: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70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ID;</a:t>
            </a:r>
            <a:endParaRPr sz="2800">
              <a:latin typeface="Courier New"/>
              <a:cs typeface="Courier New"/>
            </a:endParaRPr>
          </a:p>
          <a:p>
            <a:pPr marL="879475">
              <a:lnSpc>
                <a:spcPct val="100000"/>
              </a:lnSpc>
            </a:pP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7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grade;</a:t>
            </a:r>
            <a:endParaRPr sz="2800">
              <a:latin typeface="Courier New"/>
              <a:cs typeface="Courier New"/>
            </a:endParaRPr>
          </a:p>
          <a:p>
            <a:pPr marL="421640">
              <a:lnSpc>
                <a:spcPct val="100000"/>
              </a:lnSpc>
            </a:pPr>
            <a:r>
              <a:rPr dirty="0" sz="2800" spc="-25" b="1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001F5F"/>
                </a:solidFill>
                <a:latin typeface="Courier New"/>
                <a:cs typeface="Courier New"/>
              </a:rPr>
              <a:t>sizeof(student)</a:t>
            </a:r>
            <a:r>
              <a:rPr dirty="0" sz="2800" spc="-185" b="1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001F5F"/>
                </a:solidFill>
                <a:latin typeface="Courier New"/>
                <a:cs typeface="Courier New"/>
              </a:rPr>
              <a:t>=</a:t>
            </a:r>
            <a:r>
              <a:rPr dirty="0" sz="2800" spc="-190" b="1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001F5F"/>
                </a:solidFill>
                <a:latin typeface="Courier New"/>
                <a:cs typeface="Courier New"/>
              </a:rPr>
              <a:t>20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19190" y="5787034"/>
            <a:ext cx="539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Store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memory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location!!!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1718" y="1254378"/>
            <a:ext cx="2541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nsolas"/>
                <a:cs typeface="Consolas"/>
              </a:rPr>
              <a:t>#include</a:t>
            </a:r>
            <a:r>
              <a:rPr dirty="0" sz="2000" spc="-15" b="1"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&lt;stdio.h&gt;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2826" y="1850898"/>
            <a:ext cx="2479675" cy="176974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135"/>
              </a:lnSpc>
            </a:pPr>
            <a:r>
              <a:rPr dirty="0" sz="1800" b="1">
                <a:solidFill>
                  <a:srgbClr val="C00000"/>
                </a:solidFill>
                <a:latin typeface="Consolas"/>
                <a:cs typeface="Consolas"/>
              </a:rPr>
              <a:t>union</a:t>
            </a:r>
            <a:r>
              <a:rPr dirty="0" sz="1800" spc="-50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Data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 marR="92075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int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spc="-25" b="1">
                <a:latin typeface="Consolas"/>
                <a:cs typeface="Consolas"/>
              </a:rPr>
              <a:t>i; </a:t>
            </a:r>
            <a:r>
              <a:rPr dirty="0" sz="1800" b="1">
                <a:latin typeface="Consolas"/>
                <a:cs typeface="Consolas"/>
              </a:rPr>
              <a:t>float</a:t>
            </a:r>
            <a:r>
              <a:rPr dirty="0" sz="1800" spc="-25" b="1">
                <a:latin typeface="Consolas"/>
                <a:cs typeface="Consolas"/>
              </a:rPr>
              <a:t> f;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char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str[20];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spc="-25" b="1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1718" y="3755897"/>
            <a:ext cx="5163820" cy="283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main(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 marR="2636520">
              <a:lnSpc>
                <a:spcPct val="100000"/>
              </a:lnSpc>
            </a:pPr>
            <a:r>
              <a:rPr dirty="0" sz="1800">
                <a:solidFill>
                  <a:srgbClr val="C00000"/>
                </a:solidFill>
                <a:latin typeface="Consolas"/>
                <a:cs typeface="Consolas"/>
              </a:rPr>
              <a:t>union</a:t>
            </a:r>
            <a:r>
              <a:rPr dirty="0" sz="1800" spc="-2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data; </a:t>
            </a:r>
            <a:r>
              <a:rPr dirty="0" sz="1800">
                <a:latin typeface="Consolas"/>
                <a:cs typeface="Consolas"/>
              </a:rPr>
              <a:t>data.i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10;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data.f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220.5;</a:t>
            </a:r>
            <a:endParaRPr sz="1800">
              <a:latin typeface="Consolas"/>
              <a:cs typeface="Consolas"/>
            </a:endParaRPr>
          </a:p>
          <a:p>
            <a:pPr marL="512445" marR="28956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strcpy(data.str,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"C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Programming");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"data.i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: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%d\n"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data.i);</a:t>
            </a:r>
            <a:endParaRPr sz="1800">
              <a:latin typeface="Consolas"/>
              <a:cs typeface="Consolas"/>
            </a:endParaRPr>
          </a:p>
          <a:p>
            <a:pPr marL="512445" marR="5080">
              <a:lnSpc>
                <a:spcPts val="2210"/>
              </a:lnSpc>
              <a:spcBef>
                <a:spcPts val="225"/>
              </a:spcBef>
            </a:pP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"data.f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: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%f\n"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data.f);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"data.str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: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%s\n",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data.str);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7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79064" y="2049779"/>
            <a:ext cx="2725420" cy="15697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data.i</a:t>
            </a:r>
            <a:r>
              <a:rPr dirty="0" sz="16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1917853763</a:t>
            </a:r>
            <a:endParaRPr sz="1600">
              <a:latin typeface="Consolas"/>
              <a:cs typeface="Consolas"/>
            </a:endParaRPr>
          </a:p>
          <a:p>
            <a:pPr marL="90805" marR="17970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data.f</a:t>
            </a:r>
            <a:r>
              <a:rPr dirty="0" sz="16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4122360580327794860452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759994368.000000</a:t>
            </a:r>
            <a:endParaRPr sz="1600">
              <a:latin typeface="Consolas"/>
              <a:cs typeface="Consolas"/>
            </a:endParaRPr>
          </a:p>
          <a:p>
            <a:pPr marL="90805" marR="129032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data.str</a:t>
            </a:r>
            <a:r>
              <a:rPr dirty="0" sz="1600" spc="-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dirty="0" sz="1600" spc="-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C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Programming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43496" y="1254378"/>
            <a:ext cx="2541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nsolas"/>
                <a:cs typeface="Consolas"/>
              </a:rPr>
              <a:t>#include</a:t>
            </a:r>
            <a:r>
              <a:rPr dirty="0" sz="2000" spc="-15" b="1"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&lt;stdio.h&gt;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64630" y="1850898"/>
            <a:ext cx="2479675" cy="176974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135"/>
              </a:lnSpc>
            </a:pPr>
            <a:r>
              <a:rPr dirty="0" sz="1800" b="1">
                <a:solidFill>
                  <a:srgbClr val="C00000"/>
                </a:solidFill>
                <a:latin typeface="Consolas"/>
                <a:cs typeface="Consolas"/>
              </a:rPr>
              <a:t>struct</a:t>
            </a:r>
            <a:r>
              <a:rPr dirty="0" sz="1800" spc="-45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Data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 marR="92075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int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spc="-25" b="1">
                <a:latin typeface="Consolas"/>
                <a:cs typeface="Consolas"/>
              </a:rPr>
              <a:t>i; </a:t>
            </a:r>
            <a:r>
              <a:rPr dirty="0" sz="1800" b="1">
                <a:latin typeface="Consolas"/>
                <a:cs typeface="Consolas"/>
              </a:rPr>
              <a:t>float</a:t>
            </a:r>
            <a:r>
              <a:rPr dirty="0" sz="1800" spc="-25" b="1">
                <a:latin typeface="Consolas"/>
                <a:cs typeface="Consolas"/>
              </a:rPr>
              <a:t> f;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char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str[20];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spc="-25" b="1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43496" y="3755897"/>
            <a:ext cx="5163820" cy="283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main(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 marR="2510155">
              <a:lnSpc>
                <a:spcPct val="100000"/>
              </a:lnSpc>
            </a:pPr>
            <a:r>
              <a:rPr dirty="0" sz="1800">
                <a:solidFill>
                  <a:srgbClr val="C00000"/>
                </a:solidFill>
                <a:latin typeface="Consolas"/>
                <a:cs typeface="Consolas"/>
              </a:rPr>
              <a:t>struct</a:t>
            </a:r>
            <a:r>
              <a:rPr dirty="0" sz="1800" spc="-25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data; </a:t>
            </a:r>
            <a:r>
              <a:rPr dirty="0" sz="1800">
                <a:latin typeface="Consolas"/>
                <a:cs typeface="Consolas"/>
              </a:rPr>
              <a:t>data.i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10;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data.f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220.5;</a:t>
            </a:r>
            <a:endParaRPr sz="1800">
              <a:latin typeface="Consolas"/>
              <a:cs typeface="Consolas"/>
            </a:endParaRPr>
          </a:p>
          <a:p>
            <a:pPr marL="512445" marR="28892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strcpy(data.str,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"C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Programming");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"data.i</a:t>
            </a:r>
            <a:r>
              <a:rPr dirty="0" sz="2000" spc="-2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: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%d\n"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data.i);</a:t>
            </a:r>
            <a:endParaRPr sz="1800">
              <a:latin typeface="Consolas"/>
              <a:cs typeface="Consolas"/>
            </a:endParaRPr>
          </a:p>
          <a:p>
            <a:pPr marL="512445" marR="5080">
              <a:lnSpc>
                <a:spcPts val="2210"/>
              </a:lnSpc>
              <a:spcBef>
                <a:spcPts val="225"/>
              </a:spcBef>
            </a:pP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"data.f</a:t>
            </a:r>
            <a:r>
              <a:rPr dirty="0" sz="2000" spc="-2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: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%f\n"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data.f);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"data.str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: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%s\n",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data.str);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075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29343" y="2542032"/>
            <a:ext cx="2451100" cy="10775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556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data.i</a:t>
            </a:r>
            <a:r>
              <a:rPr dirty="0" sz="16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data.f</a:t>
            </a:r>
            <a:r>
              <a:rPr dirty="0" sz="16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220.500000</a:t>
            </a:r>
            <a:endParaRPr sz="16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data.str</a:t>
            </a:r>
            <a:r>
              <a:rPr dirty="0" sz="1600" spc="-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dirty="0" sz="16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endParaRPr sz="16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Programming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334255" y="3878579"/>
            <a:ext cx="414655" cy="946785"/>
          </a:xfrm>
          <a:custGeom>
            <a:avLst/>
            <a:gdLst/>
            <a:ahLst/>
            <a:cxnLst/>
            <a:rect l="l" t="t" r="r" b="b"/>
            <a:pathLst>
              <a:path w="414654" h="946785">
                <a:moveTo>
                  <a:pt x="207264" y="0"/>
                </a:moveTo>
                <a:lnTo>
                  <a:pt x="0" y="207264"/>
                </a:lnTo>
                <a:lnTo>
                  <a:pt x="103632" y="207264"/>
                </a:lnTo>
                <a:lnTo>
                  <a:pt x="103632" y="946404"/>
                </a:lnTo>
                <a:lnTo>
                  <a:pt x="310896" y="946404"/>
                </a:lnTo>
                <a:lnTo>
                  <a:pt x="310896" y="207264"/>
                </a:lnTo>
                <a:lnTo>
                  <a:pt x="414528" y="207264"/>
                </a:lnTo>
                <a:lnTo>
                  <a:pt x="2072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247376" y="3878579"/>
            <a:ext cx="414655" cy="946785"/>
          </a:xfrm>
          <a:custGeom>
            <a:avLst/>
            <a:gdLst/>
            <a:ahLst/>
            <a:cxnLst/>
            <a:rect l="l" t="t" r="r" b="b"/>
            <a:pathLst>
              <a:path w="414654" h="946785">
                <a:moveTo>
                  <a:pt x="207264" y="0"/>
                </a:moveTo>
                <a:lnTo>
                  <a:pt x="0" y="207264"/>
                </a:lnTo>
                <a:lnTo>
                  <a:pt x="103631" y="207264"/>
                </a:lnTo>
                <a:lnTo>
                  <a:pt x="103631" y="946404"/>
                </a:lnTo>
                <a:lnTo>
                  <a:pt x="310896" y="946404"/>
                </a:lnTo>
                <a:lnTo>
                  <a:pt x="310896" y="207264"/>
                </a:lnTo>
                <a:lnTo>
                  <a:pt x="414527" y="207264"/>
                </a:lnTo>
                <a:lnTo>
                  <a:pt x="2072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33933" y="2771290"/>
          <a:ext cx="10897870" cy="324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5"/>
                <a:gridCol w="501650"/>
                <a:gridCol w="1316355"/>
                <a:gridCol w="690244"/>
                <a:gridCol w="1191259"/>
                <a:gridCol w="564514"/>
                <a:gridCol w="717550"/>
                <a:gridCol w="5574664"/>
              </a:tblGrid>
              <a:tr h="38798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800" spc="-1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695"/>
                        </a:lnSpc>
                      </a:pPr>
                      <a:r>
                        <a:rPr dirty="0" sz="1800" spc="-1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822960">
                <a:tc gridSpan="3">
                  <a:txBody>
                    <a:bodyPr/>
                    <a:lstStyle/>
                    <a:p>
                      <a:pPr marL="31750" marR="1174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enum</a:t>
                      </a:r>
                      <a:r>
                        <a:rPr dirty="0" sz="1800" spc="-1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dirty="0" sz="1800" spc="-3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Jan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June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3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July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Aug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Feb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Mar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Apr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Sept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4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Oct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Nov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 marR="55244" indent="-1250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May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800" spc="-25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Dec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25" b="1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03225" marR="2413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enum</a:t>
                      </a:r>
                      <a:r>
                        <a:rPr dirty="0" sz="1800" spc="-1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week</a:t>
                      </a:r>
                      <a:r>
                        <a:rPr dirty="0" sz="1800" spc="-3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Mon</a:t>
                      </a:r>
                      <a:r>
                        <a:rPr dirty="0" sz="1800" spc="-25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Tue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Wed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Thur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Fri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Sat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Sun</a:t>
                      </a:r>
                      <a:r>
                        <a:rPr dirty="0" sz="1800" spc="-20" b="1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</a:tr>
              <a:tr h="1211580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1800" spc="-1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5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Jan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&lt;=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Dec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i++)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40322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1800" spc="-1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Mon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&lt;=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2E4F4F"/>
                          </a:solidFill>
                          <a:latin typeface="Consolas"/>
                          <a:cs typeface="Consolas"/>
                        </a:rPr>
                        <a:t>Sun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;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i++)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5715"/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ts val="205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"%d\n"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5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i);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687320">
                        <a:lnSpc>
                          <a:spcPts val="205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"%d\n"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9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i);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218376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68402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36193" y="1495805"/>
            <a:ext cx="10725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Enum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assign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names with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integers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4928" y="2612897"/>
            <a:ext cx="4568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Consolas"/>
                <a:cs typeface="Consolas"/>
              </a:rPr>
              <a:t>typedef</a:t>
            </a:r>
            <a:r>
              <a:rPr dirty="0" sz="2400" spc="25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unsigned</a:t>
            </a:r>
            <a:r>
              <a:rPr dirty="0" sz="2400" spc="2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char</a:t>
            </a:r>
            <a:r>
              <a:rPr dirty="0" sz="2400" spc="50">
                <a:latin typeface="Consolas"/>
                <a:cs typeface="Consola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onsolas"/>
                <a:cs typeface="Consolas"/>
              </a:rPr>
              <a:t>BYTE</a:t>
            </a:r>
            <a:r>
              <a:rPr dirty="0" sz="2400" spc="-1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91298" y="2456510"/>
            <a:ext cx="3389629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Consolas"/>
                <a:cs typeface="Consolas"/>
              </a:rPr>
              <a:t>typedef</a:t>
            </a:r>
            <a:r>
              <a:rPr dirty="0" sz="2400" spc="30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struct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Books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69900" marR="221615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char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title[50]; </a:t>
            </a:r>
            <a:r>
              <a:rPr dirty="0" sz="2400">
                <a:latin typeface="Consolas"/>
                <a:cs typeface="Consolas"/>
              </a:rPr>
              <a:t>char</a:t>
            </a:r>
            <a:r>
              <a:rPr dirty="0" sz="2400" spc="10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author[50]; </a:t>
            </a:r>
            <a:r>
              <a:rPr dirty="0" sz="2400">
                <a:latin typeface="Consolas"/>
                <a:cs typeface="Consolas"/>
              </a:rPr>
              <a:t>int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book_id;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 </a:t>
            </a:r>
            <a:r>
              <a:rPr dirty="0" sz="2400" spc="-20" b="1">
                <a:solidFill>
                  <a:srgbClr val="C00000"/>
                </a:solidFill>
                <a:latin typeface="Consolas"/>
                <a:cs typeface="Consolas"/>
              </a:rPr>
              <a:t>Book</a:t>
            </a:r>
            <a:r>
              <a:rPr dirty="0" sz="2400" spc="-2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8449" y="1379601"/>
            <a:ext cx="111956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Typedef</a:t>
            </a:r>
            <a:r>
              <a:rPr dirty="0" sz="36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allows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36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3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create</a:t>
            </a:r>
            <a:r>
              <a:rPr dirty="0" sz="36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type</a:t>
            </a:r>
            <a:r>
              <a:rPr dirty="0" sz="36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dirty="0" sz="3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new</a:t>
            </a:r>
            <a:r>
              <a:rPr dirty="0" sz="3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name.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91298" y="5320995"/>
            <a:ext cx="405511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struct</a:t>
            </a:r>
            <a:r>
              <a:rPr dirty="0" sz="3200" spc="5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Books</a:t>
            </a:r>
            <a:r>
              <a:rPr dirty="0" sz="3200" spc="-15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latin typeface="Consolas"/>
                <a:cs typeface="Consolas"/>
              </a:rPr>
              <a:t>book;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Book</a:t>
            </a:r>
            <a:r>
              <a:rPr dirty="0" sz="3200" spc="5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latin typeface="Consolas"/>
                <a:cs typeface="Consolas"/>
              </a:rPr>
              <a:t>book;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8761" y="5320995"/>
            <a:ext cx="405574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unsigned</a:t>
            </a:r>
            <a:r>
              <a:rPr dirty="0" sz="3200" spc="-5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char</a:t>
            </a:r>
            <a:r>
              <a:rPr dirty="0" sz="3200" spc="-10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spc="-20">
                <a:latin typeface="Consolas"/>
                <a:cs typeface="Consolas"/>
              </a:rPr>
              <a:t>var;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01F5F"/>
                </a:solidFill>
                <a:latin typeface="Consolas"/>
                <a:cs typeface="Consolas"/>
              </a:rPr>
              <a:t>BYTE</a:t>
            </a:r>
            <a:r>
              <a:rPr dirty="0" sz="3200" spc="5" b="1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dirty="0" sz="3200" spc="-20">
                <a:latin typeface="Consolas"/>
                <a:cs typeface="Consolas"/>
              </a:rPr>
              <a:t>var;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2081" y="1300683"/>
            <a:ext cx="10989310" cy="1696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#define</a:t>
            </a:r>
            <a:r>
              <a:rPr dirty="0" sz="32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sets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macros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numbers,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strings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expressions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Arial"/>
              <a:cs typeface="Arial"/>
            </a:endParaRPr>
          </a:p>
          <a:p>
            <a:pPr marL="1617980">
              <a:lnSpc>
                <a:spcPct val="100000"/>
              </a:lnSpc>
            </a:pPr>
            <a:r>
              <a:rPr dirty="0" sz="40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4000" spc="-11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4000">
                <a:solidFill>
                  <a:srgbClr val="6E0089"/>
                </a:solidFill>
                <a:latin typeface="Consolas"/>
                <a:cs typeface="Consolas"/>
              </a:rPr>
              <a:t>ONE</a:t>
            </a:r>
            <a:r>
              <a:rPr dirty="0" sz="4000" spc="-10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4000" spc="-50">
                <a:latin typeface="Consolas"/>
                <a:cs typeface="Consolas"/>
              </a:rPr>
              <a:t>1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07514" y="2971545"/>
            <a:ext cx="11296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solidFill>
                  <a:srgbClr val="808080"/>
                </a:solidFill>
                <a:latin typeface="Consolas"/>
                <a:cs typeface="Consolas"/>
              </a:rPr>
              <a:t>#de</a:t>
            </a:r>
            <a:r>
              <a:rPr dirty="0" sz="4000" spc="-1605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23996" y="2971545"/>
            <a:ext cx="30880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808080"/>
                </a:solidFill>
                <a:latin typeface="Consolas"/>
                <a:cs typeface="Consolas"/>
              </a:rPr>
              <a:t>ine</a:t>
            </a:r>
            <a:r>
              <a:rPr dirty="0" sz="4000" spc="-5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4000">
                <a:solidFill>
                  <a:srgbClr val="6E0089"/>
                </a:solidFill>
                <a:latin typeface="Consolas"/>
                <a:cs typeface="Consolas"/>
              </a:rPr>
              <a:t>PI</a:t>
            </a:r>
            <a:r>
              <a:rPr dirty="0" sz="4000" spc="-4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4000" spc="-40">
                <a:latin typeface="Consolas"/>
                <a:cs typeface="Consolas"/>
              </a:rPr>
              <a:t>3.</a:t>
            </a:r>
            <a:r>
              <a:rPr dirty="0" sz="4000" spc="-35">
                <a:latin typeface="Consolas"/>
                <a:cs typeface="Consolas"/>
              </a:rPr>
              <a:t>1</a:t>
            </a:r>
            <a:r>
              <a:rPr dirty="0" sz="4000" spc="-1510">
                <a:latin typeface="Consolas"/>
                <a:cs typeface="Consolas"/>
              </a:rPr>
              <a:t>4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843277" y="2530601"/>
            <a:ext cx="177165" cy="984885"/>
          </a:xfrm>
          <a:custGeom>
            <a:avLst/>
            <a:gdLst/>
            <a:ahLst/>
            <a:cxnLst/>
            <a:rect l="l" t="t" r="r" b="b"/>
            <a:pathLst>
              <a:path w="177164" h="984885">
                <a:moveTo>
                  <a:pt x="176784" y="984503"/>
                </a:moveTo>
                <a:lnTo>
                  <a:pt x="142398" y="974270"/>
                </a:lnTo>
                <a:lnTo>
                  <a:pt x="114300" y="946356"/>
                </a:lnTo>
                <a:lnTo>
                  <a:pt x="95345" y="904940"/>
                </a:lnTo>
                <a:lnTo>
                  <a:pt x="88392" y="854201"/>
                </a:lnTo>
                <a:lnTo>
                  <a:pt x="88392" y="622553"/>
                </a:lnTo>
                <a:lnTo>
                  <a:pt x="81438" y="571815"/>
                </a:lnTo>
                <a:lnTo>
                  <a:pt x="62483" y="530399"/>
                </a:lnTo>
                <a:lnTo>
                  <a:pt x="34385" y="502485"/>
                </a:lnTo>
                <a:lnTo>
                  <a:pt x="0" y="492251"/>
                </a:lnTo>
                <a:lnTo>
                  <a:pt x="34385" y="482018"/>
                </a:lnTo>
                <a:lnTo>
                  <a:pt x="62484" y="454104"/>
                </a:lnTo>
                <a:lnTo>
                  <a:pt x="81438" y="412688"/>
                </a:lnTo>
                <a:lnTo>
                  <a:pt x="88392" y="361950"/>
                </a:lnTo>
                <a:lnTo>
                  <a:pt x="88392" y="130301"/>
                </a:lnTo>
                <a:lnTo>
                  <a:pt x="95345" y="79563"/>
                </a:lnTo>
                <a:lnTo>
                  <a:pt x="114300" y="38147"/>
                </a:lnTo>
                <a:lnTo>
                  <a:pt x="142398" y="10233"/>
                </a:lnTo>
                <a:lnTo>
                  <a:pt x="1767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43277" y="3757421"/>
            <a:ext cx="177165" cy="986155"/>
          </a:xfrm>
          <a:custGeom>
            <a:avLst/>
            <a:gdLst/>
            <a:ahLst/>
            <a:cxnLst/>
            <a:rect l="l" t="t" r="r" b="b"/>
            <a:pathLst>
              <a:path w="177164" h="986154">
                <a:moveTo>
                  <a:pt x="176784" y="986027"/>
                </a:moveTo>
                <a:lnTo>
                  <a:pt x="142398" y="975794"/>
                </a:lnTo>
                <a:lnTo>
                  <a:pt x="114300" y="947880"/>
                </a:lnTo>
                <a:lnTo>
                  <a:pt x="95345" y="906464"/>
                </a:lnTo>
                <a:lnTo>
                  <a:pt x="88392" y="855726"/>
                </a:lnTo>
                <a:lnTo>
                  <a:pt x="88392" y="623315"/>
                </a:lnTo>
                <a:lnTo>
                  <a:pt x="81438" y="572577"/>
                </a:lnTo>
                <a:lnTo>
                  <a:pt x="62483" y="531161"/>
                </a:lnTo>
                <a:lnTo>
                  <a:pt x="34385" y="503247"/>
                </a:lnTo>
                <a:lnTo>
                  <a:pt x="0" y="493013"/>
                </a:lnTo>
                <a:lnTo>
                  <a:pt x="34385" y="482780"/>
                </a:lnTo>
                <a:lnTo>
                  <a:pt x="62484" y="454866"/>
                </a:lnTo>
                <a:lnTo>
                  <a:pt x="81438" y="413450"/>
                </a:lnTo>
                <a:lnTo>
                  <a:pt x="88392" y="362711"/>
                </a:lnTo>
                <a:lnTo>
                  <a:pt x="88392" y="130301"/>
                </a:lnTo>
                <a:lnTo>
                  <a:pt x="95345" y="79563"/>
                </a:lnTo>
                <a:lnTo>
                  <a:pt x="114300" y="38147"/>
                </a:lnTo>
                <a:lnTo>
                  <a:pt x="142398" y="10233"/>
                </a:lnTo>
                <a:lnTo>
                  <a:pt x="1767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843277" y="4958334"/>
            <a:ext cx="177165" cy="986155"/>
          </a:xfrm>
          <a:custGeom>
            <a:avLst/>
            <a:gdLst/>
            <a:ahLst/>
            <a:cxnLst/>
            <a:rect l="l" t="t" r="r" b="b"/>
            <a:pathLst>
              <a:path w="177164" h="986154">
                <a:moveTo>
                  <a:pt x="176784" y="986028"/>
                </a:moveTo>
                <a:lnTo>
                  <a:pt x="142398" y="975791"/>
                </a:lnTo>
                <a:lnTo>
                  <a:pt x="114300" y="947875"/>
                </a:lnTo>
                <a:lnTo>
                  <a:pt x="95345" y="906469"/>
                </a:lnTo>
                <a:lnTo>
                  <a:pt x="88392" y="855764"/>
                </a:lnTo>
                <a:lnTo>
                  <a:pt x="88392" y="623316"/>
                </a:lnTo>
                <a:lnTo>
                  <a:pt x="81438" y="572577"/>
                </a:lnTo>
                <a:lnTo>
                  <a:pt x="62483" y="531161"/>
                </a:lnTo>
                <a:lnTo>
                  <a:pt x="34385" y="503247"/>
                </a:lnTo>
                <a:lnTo>
                  <a:pt x="0" y="493014"/>
                </a:lnTo>
                <a:lnTo>
                  <a:pt x="34385" y="482780"/>
                </a:lnTo>
                <a:lnTo>
                  <a:pt x="62484" y="454866"/>
                </a:lnTo>
                <a:lnTo>
                  <a:pt x="81438" y="413450"/>
                </a:lnTo>
                <a:lnTo>
                  <a:pt x="88392" y="362712"/>
                </a:lnTo>
                <a:lnTo>
                  <a:pt x="88392" y="130302"/>
                </a:lnTo>
                <a:lnTo>
                  <a:pt x="95345" y="79563"/>
                </a:lnTo>
                <a:lnTo>
                  <a:pt x="114300" y="38147"/>
                </a:lnTo>
                <a:lnTo>
                  <a:pt x="142398" y="10233"/>
                </a:lnTo>
                <a:lnTo>
                  <a:pt x="1767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1276" y="2812160"/>
            <a:ext cx="1311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5083" y="4039361"/>
            <a:ext cx="1043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1012" y="5234432"/>
            <a:ext cx="770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Expr.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28010" y="2822270"/>
            <a:ext cx="56267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新宋体"/>
                <a:cs typeface="新宋体"/>
              </a:rPr>
              <a:t>#define</a:t>
            </a:r>
            <a:r>
              <a:rPr dirty="0" sz="1800" spc="55">
                <a:latin typeface="新宋体"/>
                <a:cs typeface="新宋体"/>
              </a:rPr>
              <a:t> </a:t>
            </a:r>
            <a:r>
              <a:rPr dirty="0" sz="1800" spc="-10">
                <a:latin typeface="新宋体"/>
                <a:cs typeface="新宋体"/>
              </a:rPr>
              <a:t>sig(x)(1/(1+exp(-</a:t>
            </a:r>
            <a:r>
              <a:rPr dirty="0" sz="1800" spc="-20">
                <a:latin typeface="新宋体"/>
                <a:cs typeface="新宋体"/>
              </a:rPr>
              <a:t>x)))</a:t>
            </a:r>
            <a:endParaRPr sz="1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新宋体"/>
                <a:cs typeface="新宋体"/>
              </a:rPr>
              <a:t>#define tah(x)((exp(x)-exp(-x))/(exp(x)+exp(-</a:t>
            </a:r>
            <a:r>
              <a:rPr dirty="0" sz="1800" spc="-20">
                <a:latin typeface="新宋体"/>
                <a:cs typeface="新宋体"/>
              </a:rPr>
              <a:t>x)))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28010" y="3371469"/>
            <a:ext cx="265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新宋体"/>
                <a:cs typeface="新宋体"/>
              </a:rPr>
              <a:t>#define </a:t>
            </a:r>
            <a:r>
              <a:rPr dirty="0" sz="1800" spc="-10">
                <a:latin typeface="新宋体"/>
                <a:cs typeface="新宋体"/>
              </a:rPr>
              <a:t>rlu(x)(x&gt;0?x:0)</a:t>
            </a:r>
            <a:endParaRPr sz="1800">
              <a:latin typeface="新宋体"/>
              <a:cs typeface="新宋体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82114" y="3114697"/>
            <a:ext cx="9304020" cy="2930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108960">
              <a:lnSpc>
                <a:spcPct val="138200"/>
              </a:lnSpc>
              <a:spcBef>
                <a:spcPts val="105"/>
              </a:spcBef>
            </a:pPr>
            <a:r>
              <a:rPr dirty="0" baseline="-25694" sz="6000" spc="-15">
                <a:solidFill>
                  <a:srgbClr val="808080"/>
                </a:solidFill>
                <a:latin typeface="Consolas"/>
                <a:cs typeface="Consolas"/>
              </a:rPr>
              <a:t>#de</a:t>
            </a:r>
            <a:r>
              <a:rPr dirty="0" baseline="-25694" sz="6000" spc="-237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dirty="0" sz="1800" spc="-10">
                <a:latin typeface="新宋体"/>
                <a:cs typeface="新宋体"/>
              </a:rPr>
              <a:t>#</a:t>
            </a:r>
            <a:r>
              <a:rPr dirty="0" sz="1800" spc="-265">
                <a:latin typeface="新宋体"/>
                <a:cs typeface="新宋体"/>
              </a:rPr>
              <a:t>d</a:t>
            </a:r>
            <a:r>
              <a:rPr dirty="0" baseline="-25694" sz="6000" spc="-297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dirty="0" sz="1800" spc="-10">
                <a:latin typeface="新宋体"/>
                <a:cs typeface="新宋体"/>
              </a:rPr>
              <a:t>ef</a:t>
            </a:r>
            <a:r>
              <a:rPr dirty="0" sz="1800" spc="-765">
                <a:latin typeface="新宋体"/>
                <a:cs typeface="新宋体"/>
              </a:rPr>
              <a:t>i</a:t>
            </a:r>
            <a:r>
              <a:rPr dirty="0" baseline="-25694" sz="6000" spc="-2212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dirty="0" sz="1800" spc="-10">
                <a:latin typeface="新宋体"/>
                <a:cs typeface="新宋体"/>
              </a:rPr>
              <a:t>n</a:t>
            </a:r>
            <a:r>
              <a:rPr dirty="0" sz="1800" spc="-365">
                <a:latin typeface="新宋体"/>
                <a:cs typeface="新宋体"/>
              </a:rPr>
              <a:t>e</a:t>
            </a:r>
            <a:r>
              <a:rPr dirty="0" baseline="-25694" sz="6000" spc="-1455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dirty="0" sz="1800" spc="-10">
                <a:latin typeface="新宋体"/>
                <a:cs typeface="新宋体"/>
              </a:rPr>
              <a:t>Lrl</a:t>
            </a:r>
            <a:r>
              <a:rPr dirty="0" sz="1800" spc="-465">
                <a:latin typeface="新宋体"/>
                <a:cs typeface="新宋体"/>
              </a:rPr>
              <a:t>u</a:t>
            </a:r>
            <a:r>
              <a:rPr dirty="0" baseline="-25694" sz="6000" spc="-2662">
                <a:solidFill>
                  <a:srgbClr val="6E0089"/>
                </a:solidFill>
                <a:latin typeface="Consolas"/>
                <a:cs typeface="Consolas"/>
              </a:rPr>
              <a:t>C</a:t>
            </a:r>
            <a:r>
              <a:rPr dirty="0" sz="1800" spc="-10">
                <a:latin typeface="新宋体"/>
                <a:cs typeface="新宋体"/>
              </a:rPr>
              <a:t>(</a:t>
            </a:r>
            <a:r>
              <a:rPr dirty="0" sz="1800" spc="-65">
                <a:latin typeface="新宋体"/>
                <a:cs typeface="新宋体"/>
              </a:rPr>
              <a:t>x</a:t>
            </a:r>
            <a:r>
              <a:rPr dirty="0" baseline="-25694" sz="6000" spc="-3270">
                <a:solidFill>
                  <a:srgbClr val="6E0089"/>
                </a:solidFill>
                <a:latin typeface="Consolas"/>
                <a:cs typeface="Consolas"/>
              </a:rPr>
              <a:t>H</a:t>
            </a:r>
            <a:r>
              <a:rPr dirty="0" sz="1800" spc="-10">
                <a:latin typeface="新宋体"/>
                <a:cs typeface="新宋体"/>
              </a:rPr>
              <a:t>)(</a:t>
            </a:r>
            <a:r>
              <a:rPr dirty="0" sz="1800" spc="-555">
                <a:latin typeface="新宋体"/>
                <a:cs typeface="新宋体"/>
              </a:rPr>
              <a:t>x</a:t>
            </a:r>
            <a:r>
              <a:rPr dirty="0" baseline="-25694" sz="6000" spc="-2527">
                <a:solidFill>
                  <a:srgbClr val="6E0089"/>
                </a:solidFill>
                <a:latin typeface="Consolas"/>
                <a:cs typeface="Consolas"/>
              </a:rPr>
              <a:t>A</a:t>
            </a:r>
            <a:r>
              <a:rPr dirty="0" sz="1800" spc="-10">
                <a:latin typeface="新宋体"/>
                <a:cs typeface="新宋体"/>
              </a:rPr>
              <a:t>&gt;</a:t>
            </a:r>
            <a:r>
              <a:rPr dirty="0" sz="1800" spc="-155">
                <a:latin typeface="新宋体"/>
                <a:cs typeface="新宋体"/>
              </a:rPr>
              <a:t>(</a:t>
            </a:r>
            <a:r>
              <a:rPr dirty="0" baseline="-25694" sz="6000" spc="-3135">
                <a:solidFill>
                  <a:srgbClr val="6E0089"/>
                </a:solidFill>
                <a:latin typeface="Consolas"/>
                <a:cs typeface="Consolas"/>
              </a:rPr>
              <a:t>R</a:t>
            </a:r>
            <a:r>
              <a:rPr dirty="0" sz="1800" spc="-10">
                <a:latin typeface="新宋体"/>
                <a:cs typeface="新宋体"/>
              </a:rPr>
              <a:t>0.1*</a:t>
            </a:r>
            <a:r>
              <a:rPr dirty="0" sz="1800" spc="-260">
                <a:latin typeface="新宋体"/>
                <a:cs typeface="新宋体"/>
              </a:rPr>
              <a:t>x</a:t>
            </a:r>
            <a:r>
              <a:rPr dirty="0" baseline="-25694" sz="6000" spc="-2977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dirty="0" sz="1800" spc="-10">
                <a:latin typeface="新宋体"/>
                <a:cs typeface="新宋体"/>
              </a:rPr>
              <a:t>)?</a:t>
            </a:r>
            <a:r>
              <a:rPr dirty="0" sz="1800" spc="-750">
                <a:latin typeface="新宋体"/>
                <a:cs typeface="新宋体"/>
              </a:rPr>
              <a:t>x</a:t>
            </a:r>
            <a:r>
              <a:rPr dirty="0" baseline="-25694" sz="6000" spc="-2227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dirty="0" sz="1800" spc="-10">
                <a:latin typeface="新宋体"/>
                <a:cs typeface="新宋体"/>
              </a:rPr>
              <a:t>:</a:t>
            </a:r>
            <a:r>
              <a:rPr dirty="0" sz="1800" spc="-345">
                <a:latin typeface="新宋体"/>
                <a:cs typeface="新宋体"/>
              </a:rPr>
              <a:t>(</a:t>
            </a:r>
            <a:r>
              <a:rPr dirty="0" baseline="-25694" sz="6000" spc="-285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dirty="0" sz="1800" spc="-10">
                <a:latin typeface="新宋体"/>
                <a:cs typeface="新宋体"/>
              </a:rPr>
              <a:t>0.1*x))</a:t>
            </a:r>
            <a:r>
              <a:rPr dirty="0" sz="1800" spc="-480">
                <a:latin typeface="新宋体"/>
                <a:cs typeface="新宋体"/>
              </a:rPr>
              <a:t> </a:t>
            </a:r>
            <a:r>
              <a:rPr dirty="0" sz="40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4000" spc="-114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4000">
                <a:solidFill>
                  <a:srgbClr val="6E0089"/>
                </a:solidFill>
                <a:latin typeface="Consolas"/>
                <a:cs typeface="Consolas"/>
              </a:rPr>
              <a:t>NAME</a:t>
            </a:r>
            <a:r>
              <a:rPr dirty="0" sz="4000" spc="-11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4000" spc="-10">
                <a:solidFill>
                  <a:srgbClr val="A21515"/>
                </a:solidFill>
                <a:latin typeface="Consolas"/>
                <a:cs typeface="Consolas"/>
              </a:rPr>
              <a:t>"SUSTech"</a:t>
            </a:r>
            <a:endParaRPr sz="4000">
              <a:latin typeface="Consolas"/>
              <a:cs typeface="Consolas"/>
            </a:endParaRPr>
          </a:p>
          <a:p>
            <a:pPr marL="38100" marR="30480">
              <a:lnSpc>
                <a:spcPct val="100000"/>
              </a:lnSpc>
              <a:tabLst>
                <a:tab pos="5067935" algn="l"/>
                <a:tab pos="7864475" algn="l"/>
              </a:tabLst>
            </a:pPr>
            <a:r>
              <a:rPr dirty="0" sz="40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4000" spc="-5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4000">
                <a:solidFill>
                  <a:srgbClr val="6E0089"/>
                </a:solidFill>
                <a:latin typeface="Consolas"/>
                <a:cs typeface="Consolas"/>
              </a:rPr>
              <a:t>MIN</a:t>
            </a:r>
            <a:r>
              <a:rPr dirty="0" sz="4000">
                <a:latin typeface="Consolas"/>
                <a:cs typeface="Consolas"/>
              </a:rPr>
              <a:t>(a,</a:t>
            </a:r>
            <a:r>
              <a:rPr dirty="0" sz="4000" spc="-40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b)</a:t>
            </a:r>
            <a:r>
              <a:rPr dirty="0" sz="4000" spc="-50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(a</a:t>
            </a:r>
            <a:r>
              <a:rPr dirty="0" sz="4000" spc="-40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&lt;</a:t>
            </a:r>
            <a:r>
              <a:rPr dirty="0" sz="4000" spc="-55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b</a:t>
            </a:r>
            <a:r>
              <a:rPr dirty="0" sz="4000" spc="-35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?</a:t>
            </a:r>
            <a:r>
              <a:rPr dirty="0" sz="4000" spc="-55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a</a:t>
            </a:r>
            <a:r>
              <a:rPr dirty="0" sz="4000" spc="-55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:</a:t>
            </a:r>
            <a:r>
              <a:rPr dirty="0" sz="4000" spc="-35">
                <a:latin typeface="Consolas"/>
                <a:cs typeface="Consolas"/>
              </a:rPr>
              <a:t> </a:t>
            </a:r>
            <a:r>
              <a:rPr dirty="0" sz="4000" spc="-25">
                <a:latin typeface="Consolas"/>
                <a:cs typeface="Consolas"/>
              </a:rPr>
              <a:t>b) </a:t>
            </a:r>
            <a:r>
              <a:rPr dirty="0" sz="40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4000" spc="-13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4000">
                <a:solidFill>
                  <a:srgbClr val="6E0089"/>
                </a:solidFill>
                <a:latin typeface="Consolas"/>
                <a:cs typeface="Consolas"/>
              </a:rPr>
              <a:t>SUM</a:t>
            </a:r>
            <a:r>
              <a:rPr dirty="0" sz="4000">
                <a:latin typeface="Consolas"/>
                <a:cs typeface="Consolas"/>
              </a:rPr>
              <a:t>(a,</a:t>
            </a:r>
            <a:r>
              <a:rPr dirty="0" sz="4000" spc="-120">
                <a:latin typeface="Consolas"/>
                <a:cs typeface="Consolas"/>
              </a:rPr>
              <a:t> </a:t>
            </a:r>
            <a:r>
              <a:rPr dirty="0" sz="4000" spc="-25">
                <a:latin typeface="Consolas"/>
                <a:cs typeface="Consolas"/>
              </a:rPr>
              <a:t>b,</a:t>
            </a:r>
            <a:r>
              <a:rPr dirty="0" sz="4000">
                <a:latin typeface="Consolas"/>
                <a:cs typeface="Consolas"/>
              </a:rPr>
              <a:t>	c)</a:t>
            </a:r>
            <a:r>
              <a:rPr dirty="0" sz="4000" spc="-30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(a</a:t>
            </a:r>
            <a:r>
              <a:rPr dirty="0" sz="4000" spc="-25">
                <a:latin typeface="Consolas"/>
                <a:cs typeface="Consolas"/>
              </a:rPr>
              <a:t> </a:t>
            </a:r>
            <a:r>
              <a:rPr dirty="0" sz="4000">
                <a:latin typeface="Consolas"/>
                <a:cs typeface="Consolas"/>
              </a:rPr>
              <a:t>+</a:t>
            </a:r>
            <a:r>
              <a:rPr dirty="0" sz="4000" spc="-25">
                <a:latin typeface="Consolas"/>
                <a:cs typeface="Consolas"/>
              </a:rPr>
              <a:t> </a:t>
            </a:r>
            <a:r>
              <a:rPr dirty="0" sz="4000" spc="-50">
                <a:latin typeface="Consolas"/>
                <a:cs typeface="Consolas"/>
              </a:rPr>
              <a:t>b</a:t>
            </a:r>
            <a:r>
              <a:rPr dirty="0" sz="4000">
                <a:latin typeface="Consolas"/>
                <a:cs typeface="Consolas"/>
              </a:rPr>
              <a:t>	+</a:t>
            </a:r>
            <a:r>
              <a:rPr dirty="0" sz="4000" spc="-10">
                <a:latin typeface="Consolas"/>
                <a:cs typeface="Consolas"/>
              </a:rPr>
              <a:t> </a:t>
            </a:r>
            <a:r>
              <a:rPr dirty="0" sz="4000" spc="-25">
                <a:latin typeface="Consolas"/>
                <a:cs typeface="Consolas"/>
              </a:rPr>
              <a:t>c)</a:t>
            </a:r>
            <a:endParaRPr sz="4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3514" y="1300683"/>
            <a:ext cx="11217275" cy="4015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#define</a:t>
            </a:r>
            <a:r>
              <a:rPr dirty="0" sz="32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sets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macros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numbers,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strings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expressions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sz="32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3200" spc="16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solidFill>
                  <a:srgbClr val="6E0089"/>
                </a:solidFill>
                <a:latin typeface="Consolas"/>
                <a:cs typeface="Consolas"/>
              </a:rPr>
              <a:t>sig</a:t>
            </a:r>
            <a:r>
              <a:rPr dirty="0" sz="3200" spc="-10">
                <a:latin typeface="Consolas"/>
                <a:cs typeface="Consolas"/>
              </a:rPr>
              <a:t>(x)(1/(1+exp(-</a:t>
            </a:r>
            <a:r>
              <a:rPr dirty="0" sz="3200" spc="-20">
                <a:latin typeface="Consolas"/>
                <a:cs typeface="Consolas"/>
              </a:rPr>
              <a:t>x)))</a:t>
            </a:r>
            <a:endParaRPr sz="3200">
              <a:latin typeface="Consolas"/>
              <a:cs typeface="Consolas"/>
            </a:endParaRPr>
          </a:p>
          <a:p>
            <a:pPr marL="12700" marR="5080">
              <a:lnSpc>
                <a:spcPts val="5760"/>
              </a:lnSpc>
              <a:spcBef>
                <a:spcPts val="515"/>
              </a:spcBef>
            </a:pPr>
            <a:r>
              <a:rPr dirty="0" sz="32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3200" spc="32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solidFill>
                  <a:srgbClr val="6E0089"/>
                </a:solidFill>
                <a:latin typeface="Consolas"/>
                <a:cs typeface="Consolas"/>
              </a:rPr>
              <a:t>tanh</a:t>
            </a:r>
            <a:r>
              <a:rPr dirty="0" sz="3200" spc="-10">
                <a:latin typeface="Consolas"/>
                <a:cs typeface="Consolas"/>
              </a:rPr>
              <a:t>(x)((exp(x)-</a:t>
            </a:r>
            <a:r>
              <a:rPr dirty="0" sz="3200">
                <a:latin typeface="Consolas"/>
                <a:cs typeface="Consolas"/>
              </a:rPr>
              <a:t>exp(-</a:t>
            </a:r>
            <a:r>
              <a:rPr dirty="0" sz="3200" spc="-10">
                <a:latin typeface="Consolas"/>
                <a:cs typeface="Consolas"/>
              </a:rPr>
              <a:t>x))/(exp(x)+exp(-</a:t>
            </a:r>
            <a:r>
              <a:rPr dirty="0" sz="3200" spc="-20">
                <a:latin typeface="Consolas"/>
                <a:cs typeface="Consolas"/>
              </a:rPr>
              <a:t>x))) </a:t>
            </a:r>
            <a:r>
              <a:rPr dirty="0" sz="32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3200" spc="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solidFill>
                  <a:srgbClr val="6E0089"/>
                </a:solidFill>
                <a:latin typeface="Consolas"/>
                <a:cs typeface="Consolas"/>
              </a:rPr>
              <a:t>relu</a:t>
            </a:r>
            <a:r>
              <a:rPr dirty="0" sz="3200" spc="-10">
                <a:latin typeface="Consolas"/>
                <a:cs typeface="Consolas"/>
              </a:rPr>
              <a:t>(x)(x&gt;0?x:0)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32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3200" spc="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3200" spc="-10">
                <a:solidFill>
                  <a:srgbClr val="6E0089"/>
                </a:solidFill>
                <a:latin typeface="Consolas"/>
                <a:cs typeface="Consolas"/>
              </a:rPr>
              <a:t>leackyrelu</a:t>
            </a:r>
            <a:r>
              <a:rPr dirty="0" sz="3200" spc="-10">
                <a:latin typeface="Consolas"/>
                <a:cs typeface="Consolas"/>
              </a:rPr>
              <a:t>(x)(x&gt;(0.1*x)?x:(0.1*x))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804" y="3025139"/>
            <a:ext cx="2186940" cy="110947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49907" y="3068193"/>
            <a:ext cx="180975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9895" marR="5080" indent="-41783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00"/>
                </a:solidFill>
                <a:latin typeface="Arial"/>
                <a:cs typeface="Arial"/>
              </a:rPr>
              <a:t>.c</a:t>
            </a:r>
            <a:r>
              <a:rPr dirty="0" sz="3200" spc="-10" b="1">
                <a:solidFill>
                  <a:srgbClr val="FFFF00"/>
                </a:solidFill>
                <a:latin typeface="Arial"/>
                <a:cs typeface="Arial"/>
              </a:rPr>
              <a:t> source </a:t>
            </a: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244" y="3028188"/>
            <a:ext cx="2645663" cy="11079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337172" y="3069793"/>
            <a:ext cx="225996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5955" marR="5080" indent="-64389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00"/>
                </a:solidFill>
                <a:latin typeface="Arial"/>
                <a:cs typeface="Arial"/>
              </a:rPr>
              <a:t>.o</a:t>
            </a:r>
            <a:r>
              <a:rPr dirty="0" sz="3200" spc="-3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FFF00"/>
                </a:solidFill>
                <a:latin typeface="Arial"/>
                <a:cs typeface="Arial"/>
              </a:rPr>
              <a:t>objective </a:t>
            </a: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9716" y="3025139"/>
            <a:ext cx="1991867" cy="110947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080117" y="3068193"/>
            <a:ext cx="1675764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29259">
              <a:lnSpc>
                <a:spcPct val="10000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.exe </a:t>
            </a:r>
            <a:r>
              <a:rPr dirty="0" sz="3200" spc="-10" b="1">
                <a:solidFill>
                  <a:srgbClr val="FFFF00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09244" y="2769235"/>
            <a:ext cx="957580" cy="1039494"/>
            <a:chOff x="809244" y="2769235"/>
            <a:chExt cx="957580" cy="1039494"/>
          </a:xfrm>
        </p:grpSpPr>
        <p:sp>
          <p:nvSpPr>
            <p:cNvPr id="9" name="object 9" descr=""/>
            <p:cNvSpPr/>
            <p:nvPr/>
          </p:nvSpPr>
          <p:spPr>
            <a:xfrm>
              <a:off x="809244" y="3351276"/>
              <a:ext cx="957580" cy="457200"/>
            </a:xfrm>
            <a:custGeom>
              <a:avLst/>
              <a:gdLst/>
              <a:ahLst/>
              <a:cxnLst/>
              <a:rect l="l" t="t" r="r" b="b"/>
              <a:pathLst>
                <a:path w="957580" h="457200">
                  <a:moveTo>
                    <a:pt x="728472" y="0"/>
                  </a:moveTo>
                  <a:lnTo>
                    <a:pt x="0" y="0"/>
                  </a:lnTo>
                  <a:lnTo>
                    <a:pt x="228600" y="228600"/>
                  </a:lnTo>
                  <a:lnTo>
                    <a:pt x="0" y="457200"/>
                  </a:lnTo>
                  <a:lnTo>
                    <a:pt x="728472" y="457200"/>
                  </a:lnTo>
                  <a:lnTo>
                    <a:pt x="957072" y="228600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35011" y="2769235"/>
              <a:ext cx="85725" cy="855344"/>
            </a:xfrm>
            <a:custGeom>
              <a:avLst/>
              <a:gdLst/>
              <a:ahLst/>
              <a:cxnLst/>
              <a:rect l="l" t="t" r="r" b="b"/>
              <a:pathLst>
                <a:path w="85725" h="855345">
                  <a:moveTo>
                    <a:pt x="28575" y="772121"/>
                  </a:moveTo>
                  <a:lnTo>
                    <a:pt x="26178" y="772604"/>
                  </a:lnTo>
                  <a:lnTo>
                    <a:pt x="12553" y="781780"/>
                  </a:lnTo>
                  <a:lnTo>
                    <a:pt x="3368" y="795385"/>
                  </a:lnTo>
                  <a:lnTo>
                    <a:pt x="0" y="812038"/>
                  </a:lnTo>
                  <a:lnTo>
                    <a:pt x="3368" y="828764"/>
                  </a:lnTo>
                  <a:lnTo>
                    <a:pt x="12553" y="842406"/>
                  </a:lnTo>
                  <a:lnTo>
                    <a:pt x="26178" y="851596"/>
                  </a:lnTo>
                  <a:lnTo>
                    <a:pt x="42862" y="854963"/>
                  </a:lnTo>
                  <a:lnTo>
                    <a:pt x="59515" y="851596"/>
                  </a:lnTo>
                  <a:lnTo>
                    <a:pt x="73120" y="842406"/>
                  </a:lnTo>
                  <a:lnTo>
                    <a:pt x="82295" y="828764"/>
                  </a:lnTo>
                  <a:lnTo>
                    <a:pt x="82773" y="826388"/>
                  </a:lnTo>
                  <a:lnTo>
                    <a:pt x="34975" y="826388"/>
                  </a:lnTo>
                  <a:lnTo>
                    <a:pt x="28575" y="819912"/>
                  </a:lnTo>
                  <a:lnTo>
                    <a:pt x="28575" y="772121"/>
                  </a:lnTo>
                  <a:close/>
                </a:path>
                <a:path w="85725" h="855345">
                  <a:moveTo>
                    <a:pt x="42862" y="769238"/>
                  </a:moveTo>
                  <a:lnTo>
                    <a:pt x="28604" y="772115"/>
                  </a:lnTo>
                  <a:lnTo>
                    <a:pt x="28575" y="819912"/>
                  </a:lnTo>
                  <a:lnTo>
                    <a:pt x="34975" y="826388"/>
                  </a:lnTo>
                  <a:lnTo>
                    <a:pt x="50736" y="826388"/>
                  </a:lnTo>
                  <a:lnTo>
                    <a:pt x="57086" y="819912"/>
                  </a:lnTo>
                  <a:lnTo>
                    <a:pt x="57094" y="772115"/>
                  </a:lnTo>
                  <a:lnTo>
                    <a:pt x="42862" y="769238"/>
                  </a:lnTo>
                  <a:close/>
                </a:path>
                <a:path w="85725" h="855345">
                  <a:moveTo>
                    <a:pt x="57094" y="772115"/>
                  </a:moveTo>
                  <a:lnTo>
                    <a:pt x="57086" y="819912"/>
                  </a:lnTo>
                  <a:lnTo>
                    <a:pt x="50736" y="826388"/>
                  </a:lnTo>
                  <a:lnTo>
                    <a:pt x="82773" y="826388"/>
                  </a:lnTo>
                  <a:lnTo>
                    <a:pt x="85661" y="812038"/>
                  </a:lnTo>
                  <a:lnTo>
                    <a:pt x="82296" y="795385"/>
                  </a:lnTo>
                  <a:lnTo>
                    <a:pt x="73120" y="781780"/>
                  </a:lnTo>
                  <a:lnTo>
                    <a:pt x="59515" y="772604"/>
                  </a:lnTo>
                  <a:lnTo>
                    <a:pt x="57094" y="772115"/>
                  </a:lnTo>
                  <a:close/>
                </a:path>
                <a:path w="85725" h="855345">
                  <a:moveTo>
                    <a:pt x="50736" y="0"/>
                  </a:moveTo>
                  <a:lnTo>
                    <a:pt x="34975" y="0"/>
                  </a:lnTo>
                  <a:lnTo>
                    <a:pt x="28575" y="6476"/>
                  </a:lnTo>
                  <a:lnTo>
                    <a:pt x="28575" y="772121"/>
                  </a:lnTo>
                  <a:lnTo>
                    <a:pt x="42862" y="769238"/>
                  </a:lnTo>
                  <a:lnTo>
                    <a:pt x="57094" y="769238"/>
                  </a:lnTo>
                  <a:lnTo>
                    <a:pt x="57213" y="6476"/>
                  </a:lnTo>
                  <a:lnTo>
                    <a:pt x="50736" y="0"/>
                  </a:lnTo>
                  <a:close/>
                </a:path>
                <a:path w="85725" h="855345">
                  <a:moveTo>
                    <a:pt x="57094" y="769238"/>
                  </a:moveTo>
                  <a:lnTo>
                    <a:pt x="42862" y="769238"/>
                  </a:lnTo>
                  <a:lnTo>
                    <a:pt x="57094" y="772115"/>
                  </a:lnTo>
                  <a:lnTo>
                    <a:pt x="57094" y="769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134612" y="3395471"/>
            <a:ext cx="1957070" cy="457200"/>
          </a:xfrm>
          <a:custGeom>
            <a:avLst/>
            <a:gdLst/>
            <a:ahLst/>
            <a:cxnLst/>
            <a:rect l="l" t="t" r="r" b="b"/>
            <a:pathLst>
              <a:path w="1957070" h="457200">
                <a:moveTo>
                  <a:pt x="957072" y="228600"/>
                </a:moveTo>
                <a:lnTo>
                  <a:pt x="728472" y="0"/>
                </a:lnTo>
                <a:lnTo>
                  <a:pt x="0" y="0"/>
                </a:lnTo>
                <a:lnTo>
                  <a:pt x="228600" y="228600"/>
                </a:lnTo>
                <a:lnTo>
                  <a:pt x="0" y="457200"/>
                </a:lnTo>
                <a:lnTo>
                  <a:pt x="728472" y="457200"/>
                </a:lnTo>
                <a:lnTo>
                  <a:pt x="957072" y="228600"/>
                </a:lnTo>
                <a:close/>
              </a:path>
              <a:path w="1957070" h="457200">
                <a:moveTo>
                  <a:pt x="1956816" y="228600"/>
                </a:moveTo>
                <a:lnTo>
                  <a:pt x="1728216" y="0"/>
                </a:lnTo>
                <a:lnTo>
                  <a:pt x="999744" y="0"/>
                </a:lnTo>
                <a:lnTo>
                  <a:pt x="1228344" y="228600"/>
                </a:lnTo>
                <a:lnTo>
                  <a:pt x="999744" y="457200"/>
                </a:lnTo>
                <a:lnTo>
                  <a:pt x="1728216" y="457200"/>
                </a:lnTo>
                <a:lnTo>
                  <a:pt x="1956816" y="228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8875776" y="2769235"/>
            <a:ext cx="957580" cy="1083945"/>
            <a:chOff x="8875776" y="2769235"/>
            <a:chExt cx="957580" cy="1083945"/>
          </a:xfrm>
        </p:grpSpPr>
        <p:sp>
          <p:nvSpPr>
            <p:cNvPr id="13" name="object 13" descr=""/>
            <p:cNvSpPr/>
            <p:nvPr/>
          </p:nvSpPr>
          <p:spPr>
            <a:xfrm>
              <a:off x="8875776" y="3395472"/>
              <a:ext cx="957580" cy="457200"/>
            </a:xfrm>
            <a:custGeom>
              <a:avLst/>
              <a:gdLst/>
              <a:ahLst/>
              <a:cxnLst/>
              <a:rect l="l" t="t" r="r" b="b"/>
              <a:pathLst>
                <a:path w="957579" h="457200">
                  <a:moveTo>
                    <a:pt x="728472" y="0"/>
                  </a:moveTo>
                  <a:lnTo>
                    <a:pt x="0" y="0"/>
                  </a:lnTo>
                  <a:lnTo>
                    <a:pt x="228600" y="228600"/>
                  </a:lnTo>
                  <a:lnTo>
                    <a:pt x="0" y="457200"/>
                  </a:lnTo>
                  <a:lnTo>
                    <a:pt x="728472" y="457200"/>
                  </a:lnTo>
                  <a:lnTo>
                    <a:pt x="957072" y="228600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28328" y="2769235"/>
              <a:ext cx="85725" cy="855344"/>
            </a:xfrm>
            <a:custGeom>
              <a:avLst/>
              <a:gdLst/>
              <a:ahLst/>
              <a:cxnLst/>
              <a:rect l="l" t="t" r="r" b="b"/>
              <a:pathLst>
                <a:path w="85725" h="855345">
                  <a:moveTo>
                    <a:pt x="28581" y="772134"/>
                  </a:moveTo>
                  <a:lnTo>
                    <a:pt x="26253" y="772604"/>
                  </a:lnTo>
                  <a:lnTo>
                    <a:pt x="12604" y="781780"/>
                  </a:lnTo>
                  <a:lnTo>
                    <a:pt x="3385" y="795385"/>
                  </a:lnTo>
                  <a:lnTo>
                    <a:pt x="0" y="812038"/>
                  </a:lnTo>
                  <a:lnTo>
                    <a:pt x="3385" y="828764"/>
                  </a:lnTo>
                  <a:lnTo>
                    <a:pt x="12604" y="842406"/>
                  </a:lnTo>
                  <a:lnTo>
                    <a:pt x="26253" y="851596"/>
                  </a:lnTo>
                  <a:lnTo>
                    <a:pt x="42925" y="854963"/>
                  </a:lnTo>
                  <a:lnTo>
                    <a:pt x="59578" y="851596"/>
                  </a:lnTo>
                  <a:lnTo>
                    <a:pt x="73183" y="842406"/>
                  </a:lnTo>
                  <a:lnTo>
                    <a:pt x="82359" y="828764"/>
                  </a:lnTo>
                  <a:lnTo>
                    <a:pt x="82837" y="826388"/>
                  </a:lnTo>
                  <a:lnTo>
                    <a:pt x="35051" y="826388"/>
                  </a:lnTo>
                  <a:lnTo>
                    <a:pt x="28575" y="819912"/>
                  </a:lnTo>
                  <a:lnTo>
                    <a:pt x="28581" y="772134"/>
                  </a:lnTo>
                  <a:close/>
                </a:path>
                <a:path w="85725" h="855345">
                  <a:moveTo>
                    <a:pt x="42925" y="769238"/>
                  </a:moveTo>
                  <a:lnTo>
                    <a:pt x="28677" y="772115"/>
                  </a:lnTo>
                  <a:lnTo>
                    <a:pt x="28575" y="819912"/>
                  </a:lnTo>
                  <a:lnTo>
                    <a:pt x="35051" y="826388"/>
                  </a:lnTo>
                  <a:lnTo>
                    <a:pt x="50800" y="826388"/>
                  </a:lnTo>
                  <a:lnTo>
                    <a:pt x="57150" y="819912"/>
                  </a:lnTo>
                  <a:lnTo>
                    <a:pt x="57157" y="772115"/>
                  </a:lnTo>
                  <a:lnTo>
                    <a:pt x="42925" y="769238"/>
                  </a:lnTo>
                  <a:close/>
                </a:path>
                <a:path w="85725" h="855345">
                  <a:moveTo>
                    <a:pt x="57157" y="772115"/>
                  </a:moveTo>
                  <a:lnTo>
                    <a:pt x="57150" y="819912"/>
                  </a:lnTo>
                  <a:lnTo>
                    <a:pt x="50800" y="826388"/>
                  </a:lnTo>
                  <a:lnTo>
                    <a:pt x="82837" y="826388"/>
                  </a:lnTo>
                  <a:lnTo>
                    <a:pt x="85725" y="812038"/>
                  </a:lnTo>
                  <a:lnTo>
                    <a:pt x="82359" y="795385"/>
                  </a:lnTo>
                  <a:lnTo>
                    <a:pt x="73183" y="781780"/>
                  </a:lnTo>
                  <a:lnTo>
                    <a:pt x="59578" y="772604"/>
                  </a:lnTo>
                  <a:lnTo>
                    <a:pt x="57157" y="772115"/>
                  </a:lnTo>
                  <a:close/>
                </a:path>
                <a:path w="85725" h="855345">
                  <a:moveTo>
                    <a:pt x="50800" y="0"/>
                  </a:moveTo>
                  <a:lnTo>
                    <a:pt x="35051" y="0"/>
                  </a:lnTo>
                  <a:lnTo>
                    <a:pt x="28701" y="6476"/>
                  </a:lnTo>
                  <a:lnTo>
                    <a:pt x="28581" y="772134"/>
                  </a:lnTo>
                  <a:lnTo>
                    <a:pt x="42925" y="769238"/>
                  </a:lnTo>
                  <a:lnTo>
                    <a:pt x="57157" y="769238"/>
                  </a:lnTo>
                  <a:lnTo>
                    <a:pt x="57276" y="6476"/>
                  </a:lnTo>
                  <a:lnTo>
                    <a:pt x="50800" y="0"/>
                  </a:lnTo>
                  <a:close/>
                </a:path>
                <a:path w="85725" h="855345">
                  <a:moveTo>
                    <a:pt x="57157" y="769238"/>
                  </a:moveTo>
                  <a:lnTo>
                    <a:pt x="42925" y="769238"/>
                  </a:lnTo>
                  <a:lnTo>
                    <a:pt x="57157" y="772115"/>
                  </a:lnTo>
                  <a:lnTo>
                    <a:pt x="57157" y="769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69519" y="2283713"/>
            <a:ext cx="1835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Arial"/>
                <a:cs typeface="Arial"/>
              </a:rPr>
              <a:t>Write</a:t>
            </a:r>
            <a:r>
              <a:rPr dirty="0" sz="2800" spc="-14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32453" y="4499938"/>
            <a:ext cx="1961514" cy="188404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800" spc="-10" b="1">
                <a:latin typeface="Arial"/>
                <a:cs typeface="Arial"/>
              </a:rPr>
              <a:t>Preprocess</a:t>
            </a:r>
            <a:endParaRPr sz="2800">
              <a:latin typeface="Arial"/>
              <a:cs typeface="Arial"/>
            </a:endParaRPr>
          </a:p>
          <a:p>
            <a:pPr marL="53975" marR="45085" indent="126364">
              <a:lnSpc>
                <a:spcPct val="100000"/>
              </a:lnSpc>
              <a:spcBef>
                <a:spcPts val="1480"/>
              </a:spcBef>
            </a:pP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#define #include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87265" y="1363209"/>
            <a:ext cx="1651635" cy="1372235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typedef</a:t>
            </a:r>
            <a:endParaRPr sz="36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280"/>
              </a:spcBef>
            </a:pPr>
            <a:r>
              <a:rPr dirty="0" sz="2800" spc="-10" b="1">
                <a:latin typeface="Arial"/>
                <a:cs typeface="Arial"/>
              </a:rPr>
              <a:t>Compile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82253" y="2283713"/>
            <a:ext cx="755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578604" y="2769234"/>
            <a:ext cx="1114425" cy="1827530"/>
          </a:xfrm>
          <a:custGeom>
            <a:avLst/>
            <a:gdLst/>
            <a:ahLst/>
            <a:cxnLst/>
            <a:rect l="l" t="t" r="r" b="b"/>
            <a:pathLst>
              <a:path w="1114425" h="1827529">
                <a:moveTo>
                  <a:pt x="85725" y="918083"/>
                </a:moveTo>
                <a:lnTo>
                  <a:pt x="82816" y="903732"/>
                </a:lnTo>
                <a:lnTo>
                  <a:pt x="82359" y="901420"/>
                </a:lnTo>
                <a:lnTo>
                  <a:pt x="73177" y="887768"/>
                </a:lnTo>
                <a:lnTo>
                  <a:pt x="59575" y="878547"/>
                </a:lnTo>
                <a:lnTo>
                  <a:pt x="42926" y="875157"/>
                </a:lnTo>
                <a:lnTo>
                  <a:pt x="26250" y="878547"/>
                </a:lnTo>
                <a:lnTo>
                  <a:pt x="12598" y="887768"/>
                </a:lnTo>
                <a:lnTo>
                  <a:pt x="3378" y="901420"/>
                </a:lnTo>
                <a:lnTo>
                  <a:pt x="0" y="918083"/>
                </a:lnTo>
                <a:lnTo>
                  <a:pt x="3378" y="934745"/>
                </a:lnTo>
                <a:lnTo>
                  <a:pt x="12598" y="948347"/>
                </a:lnTo>
                <a:lnTo>
                  <a:pt x="26250" y="957516"/>
                </a:lnTo>
                <a:lnTo>
                  <a:pt x="28575" y="957986"/>
                </a:lnTo>
                <a:lnTo>
                  <a:pt x="28575" y="910209"/>
                </a:lnTo>
                <a:lnTo>
                  <a:pt x="28663" y="958011"/>
                </a:lnTo>
                <a:lnTo>
                  <a:pt x="28575" y="1820926"/>
                </a:lnTo>
                <a:lnTo>
                  <a:pt x="35052" y="1827403"/>
                </a:lnTo>
                <a:lnTo>
                  <a:pt x="50800" y="1827403"/>
                </a:lnTo>
                <a:lnTo>
                  <a:pt x="57150" y="1820926"/>
                </a:lnTo>
                <a:lnTo>
                  <a:pt x="57150" y="960882"/>
                </a:lnTo>
                <a:lnTo>
                  <a:pt x="57150" y="958011"/>
                </a:lnTo>
                <a:lnTo>
                  <a:pt x="42926" y="960882"/>
                </a:lnTo>
                <a:lnTo>
                  <a:pt x="57137" y="958011"/>
                </a:lnTo>
                <a:lnTo>
                  <a:pt x="57150" y="910209"/>
                </a:lnTo>
                <a:lnTo>
                  <a:pt x="57150" y="958011"/>
                </a:lnTo>
                <a:lnTo>
                  <a:pt x="59575" y="957516"/>
                </a:lnTo>
                <a:lnTo>
                  <a:pt x="73177" y="948347"/>
                </a:lnTo>
                <a:lnTo>
                  <a:pt x="82359" y="934745"/>
                </a:lnTo>
                <a:lnTo>
                  <a:pt x="85725" y="918083"/>
                </a:lnTo>
                <a:close/>
              </a:path>
              <a:path w="1114425" h="1827529">
                <a:moveTo>
                  <a:pt x="1114425" y="812038"/>
                </a:moveTo>
                <a:lnTo>
                  <a:pt x="1111059" y="795388"/>
                </a:lnTo>
                <a:lnTo>
                  <a:pt x="1101877" y="781786"/>
                </a:lnTo>
                <a:lnTo>
                  <a:pt x="1088275" y="772604"/>
                </a:lnTo>
                <a:lnTo>
                  <a:pt x="1085850" y="772121"/>
                </a:lnTo>
                <a:lnTo>
                  <a:pt x="1085850" y="769239"/>
                </a:lnTo>
                <a:lnTo>
                  <a:pt x="1085977" y="6477"/>
                </a:lnTo>
                <a:lnTo>
                  <a:pt x="1079500" y="0"/>
                </a:lnTo>
                <a:lnTo>
                  <a:pt x="1063752" y="0"/>
                </a:lnTo>
                <a:lnTo>
                  <a:pt x="1057402" y="6477"/>
                </a:lnTo>
                <a:lnTo>
                  <a:pt x="1057275" y="772134"/>
                </a:lnTo>
                <a:lnTo>
                  <a:pt x="1057275" y="819912"/>
                </a:lnTo>
                <a:lnTo>
                  <a:pt x="1057275" y="772134"/>
                </a:lnTo>
                <a:lnTo>
                  <a:pt x="1054950" y="772604"/>
                </a:lnTo>
                <a:lnTo>
                  <a:pt x="1041298" y="781786"/>
                </a:lnTo>
                <a:lnTo>
                  <a:pt x="1032078" y="795388"/>
                </a:lnTo>
                <a:lnTo>
                  <a:pt x="1028700" y="812038"/>
                </a:lnTo>
                <a:lnTo>
                  <a:pt x="1032078" y="828776"/>
                </a:lnTo>
                <a:lnTo>
                  <a:pt x="1041298" y="842416"/>
                </a:lnTo>
                <a:lnTo>
                  <a:pt x="1054950" y="851598"/>
                </a:lnTo>
                <a:lnTo>
                  <a:pt x="1071626" y="854964"/>
                </a:lnTo>
                <a:lnTo>
                  <a:pt x="1088275" y="851598"/>
                </a:lnTo>
                <a:lnTo>
                  <a:pt x="1101877" y="842416"/>
                </a:lnTo>
                <a:lnTo>
                  <a:pt x="1111059" y="828776"/>
                </a:lnTo>
                <a:lnTo>
                  <a:pt x="1111529" y="826389"/>
                </a:lnTo>
                <a:lnTo>
                  <a:pt x="1114425" y="81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0570" algn="l"/>
              </a:tabLst>
            </a:pPr>
            <a:r>
              <a:rPr dirty="0" spc="-10"/>
              <a:t>Objective</a:t>
            </a:r>
            <a:r>
              <a:rPr dirty="0"/>
              <a:t>	of</a:t>
            </a:r>
            <a:r>
              <a:rPr dirty="0" spc="-10"/>
              <a:t> </a:t>
            </a:r>
            <a:r>
              <a:rPr dirty="0"/>
              <a:t>this</a:t>
            </a:r>
            <a:r>
              <a:rPr dirty="0" spc="-5"/>
              <a:t>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426" y="2661284"/>
            <a:ext cx="89122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7875" marR="5080" indent="-76581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You</a:t>
            </a:r>
            <a:r>
              <a:rPr dirty="0" sz="48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can use</a:t>
            </a:r>
            <a:r>
              <a:rPr dirty="0" sz="4800" spc="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dirty="0" sz="48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48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make</a:t>
            </a:r>
            <a:r>
              <a:rPr dirty="0" sz="48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r>
              <a:rPr dirty="0" sz="48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spc="-50" b="1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levels:</a:t>
            </a:r>
            <a:r>
              <a:rPr dirty="0" sz="48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user,</a:t>
            </a: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file, </a:t>
            </a:r>
            <a:r>
              <a:rPr dirty="0" sz="4800" spc="-10" b="1">
                <a:solidFill>
                  <a:srgbClr val="C00000"/>
                </a:solidFill>
                <a:latin typeface="Arial"/>
                <a:cs typeface="Arial"/>
              </a:rPr>
              <a:t>internet!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477" y="75641"/>
            <a:ext cx="532511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 </a:t>
            </a:r>
            <a:r>
              <a:rPr dirty="0" spc="-10"/>
              <a:t>syllabus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7763" y="1413827"/>
          <a:ext cx="5192395" cy="481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2724150"/>
                <a:gridCol w="1955800"/>
              </a:tblGrid>
              <a:tr h="53530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Nr.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Lecture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Introduction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2022.9.9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Basics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2022.9.16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Decision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looping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2022.9.23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Array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6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string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2022.9.30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779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Functions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779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2022.10.9</a:t>
                      </a:r>
                      <a:r>
                        <a:rPr dirty="0" sz="1600" spc="-35" b="1">
                          <a:latin typeface="Arial"/>
                          <a:cs typeface="Arial"/>
                        </a:rPr>
                        <a:t> (</a:t>
                      </a:r>
                      <a:r>
                        <a:rPr dirty="0" sz="1600" spc="-25" b="1">
                          <a:latin typeface="等线"/>
                          <a:cs typeface="等线"/>
                        </a:rPr>
                        <a:t>补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Pointer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2022.10.14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Self-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defined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types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2022.10.21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I/O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2022.10.28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86500" y="1413827"/>
          <a:ext cx="5520690" cy="4819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3705860"/>
                <a:gridCol w="1344930"/>
              </a:tblGrid>
              <a:tr h="53530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Nr.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Lecture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097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Libraries</a:t>
                      </a:r>
                      <a:r>
                        <a:rPr dirty="0" sz="16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16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engineering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2022.11.4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Review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lectures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2022.11.18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Soul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programming:</a:t>
                      </a:r>
                      <a:r>
                        <a:rPr dirty="0" sz="16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Algorithms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2022.11.25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Soul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programming:</a:t>
                      </a:r>
                      <a:r>
                        <a:rPr dirty="0" sz="16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Algorithms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II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2022.12.2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R&amp;D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project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2022.12.9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R&amp;D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project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2022.12.16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3530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R&amp;D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project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2022.12.23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solidFill>
                      <a:srgbClr val="F1F1F1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Summary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2023.12.30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6" y="75641"/>
            <a:ext cx="26168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2272" y="1633427"/>
            <a:ext cx="2684145" cy="221996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dirty="0" sz="32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001F5F"/>
                </a:solidFill>
                <a:latin typeface="Arial"/>
                <a:cs typeface="Arial"/>
              </a:rPr>
              <a:t>File</a:t>
            </a:r>
            <a:r>
              <a:rPr dirty="0" sz="32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001F5F"/>
                </a:solidFill>
                <a:latin typeface="Arial"/>
                <a:cs typeface="Arial"/>
              </a:rPr>
              <a:t>Internet</a:t>
            </a:r>
            <a:r>
              <a:rPr dirty="0" sz="32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001F5F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6" y="75641"/>
            <a:ext cx="26168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2272" y="1633427"/>
            <a:ext cx="2684145" cy="221996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User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File</a:t>
            </a:r>
            <a:r>
              <a:rPr dirty="0" sz="3200" spc="-3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Internet</a:t>
            </a:r>
            <a:r>
              <a:rPr dirty="0" sz="3200" spc="-4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74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</a:t>
            </a:r>
            <a:r>
              <a:rPr dirty="0" spc="-25"/>
              <a:t>I/O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5695" y="1549877"/>
            <a:ext cx="11210290" cy="1683385"/>
            <a:chOff x="615695" y="1549877"/>
            <a:chExt cx="11210290" cy="16833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277" y="1549877"/>
              <a:ext cx="10772415" cy="16833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5" y="1676399"/>
              <a:ext cx="11209782" cy="155371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76300" y="1633727"/>
            <a:ext cx="10587355" cy="1498600"/>
          </a:xfrm>
          <a:prstGeom prst="rect">
            <a:avLst/>
          </a:prstGeom>
          <a:solidFill>
            <a:srgbClr val="FAE4D5"/>
          </a:solidFill>
        </p:spPr>
        <p:txBody>
          <a:bodyPr wrap="square" lIns="0" tIns="250190" rIns="0" bIns="0" rtlCol="0" vert="horz">
            <a:spAutoFit/>
          </a:bodyPr>
          <a:lstStyle/>
          <a:p>
            <a:pPr marL="3736975" marR="84455" indent="-3644265">
              <a:lnSpc>
                <a:spcPct val="100000"/>
              </a:lnSpc>
              <a:spcBef>
                <a:spcPts val="1970"/>
              </a:spcBef>
            </a:pPr>
            <a:r>
              <a:rPr dirty="0" sz="3200" b="1">
                <a:latin typeface="Arial"/>
                <a:cs typeface="Arial"/>
              </a:rPr>
              <a:t>I/O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defines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how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machine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reads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human’s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input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put </a:t>
            </a:r>
            <a:r>
              <a:rPr dirty="0" sz="3200" b="1">
                <a:latin typeface="Arial"/>
                <a:cs typeface="Arial"/>
              </a:rPr>
              <a:t>them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screen.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3875" y="3933444"/>
            <a:ext cx="2002536" cy="100736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675257" y="4020058"/>
            <a:ext cx="124079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FFFF00"/>
                </a:solidFill>
                <a:latin typeface="Arial"/>
                <a:cs typeface="Arial"/>
              </a:rPr>
              <a:t>getchar putchar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5776" y="3936491"/>
            <a:ext cx="2002535" cy="100888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432417" y="4023740"/>
            <a:ext cx="892175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FFFF00"/>
                </a:solidFill>
                <a:latin typeface="Arial"/>
                <a:cs typeface="Arial"/>
              </a:rPr>
              <a:t>scanf printf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7884" y="3934967"/>
            <a:ext cx="2004060" cy="100888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808090" y="4022216"/>
            <a:ext cx="72517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dirty="0" sz="2600" spc="-20" b="1">
                <a:solidFill>
                  <a:srgbClr val="FFFF00"/>
                </a:solidFill>
                <a:latin typeface="Arial"/>
                <a:cs typeface="Arial"/>
              </a:rPr>
              <a:t>gets puts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238756" y="3132581"/>
            <a:ext cx="7696200" cy="805180"/>
          </a:xfrm>
          <a:custGeom>
            <a:avLst/>
            <a:gdLst/>
            <a:ahLst/>
            <a:cxnLst/>
            <a:rect l="l" t="t" r="r" b="b"/>
            <a:pathLst>
              <a:path w="7696200" h="805179">
                <a:moveTo>
                  <a:pt x="7696073" y="690499"/>
                </a:moveTo>
                <a:lnTo>
                  <a:pt x="7657973" y="690499"/>
                </a:lnTo>
                <a:lnTo>
                  <a:pt x="7657973" y="421386"/>
                </a:lnTo>
                <a:lnTo>
                  <a:pt x="7657973" y="383286"/>
                </a:lnTo>
                <a:lnTo>
                  <a:pt x="3950843" y="383286"/>
                </a:lnTo>
                <a:lnTo>
                  <a:pt x="3950843" y="381508"/>
                </a:lnTo>
                <a:lnTo>
                  <a:pt x="3950843" y="0"/>
                </a:lnTo>
                <a:lnTo>
                  <a:pt x="3950208" y="0"/>
                </a:lnTo>
                <a:lnTo>
                  <a:pt x="3912743" y="0"/>
                </a:lnTo>
                <a:lnTo>
                  <a:pt x="3912108" y="0"/>
                </a:lnTo>
                <a:lnTo>
                  <a:pt x="3912108" y="381508"/>
                </a:lnTo>
                <a:lnTo>
                  <a:pt x="38100" y="381508"/>
                </a:lnTo>
                <a:lnTo>
                  <a:pt x="38100" y="686689"/>
                </a:lnTo>
                <a:lnTo>
                  <a:pt x="0" y="686689"/>
                </a:lnTo>
                <a:lnTo>
                  <a:pt x="57150" y="800989"/>
                </a:lnTo>
                <a:lnTo>
                  <a:pt x="104775" y="705739"/>
                </a:lnTo>
                <a:lnTo>
                  <a:pt x="114300" y="686689"/>
                </a:lnTo>
                <a:lnTo>
                  <a:pt x="76200" y="686689"/>
                </a:lnTo>
                <a:lnTo>
                  <a:pt x="76200" y="419608"/>
                </a:lnTo>
                <a:lnTo>
                  <a:pt x="3912108" y="419608"/>
                </a:lnTo>
                <a:lnTo>
                  <a:pt x="3912108" y="421386"/>
                </a:lnTo>
                <a:lnTo>
                  <a:pt x="3912108" y="688848"/>
                </a:lnTo>
                <a:lnTo>
                  <a:pt x="3874008" y="688848"/>
                </a:lnTo>
                <a:lnTo>
                  <a:pt x="3931158" y="803148"/>
                </a:lnTo>
                <a:lnTo>
                  <a:pt x="3978783" y="707898"/>
                </a:lnTo>
                <a:lnTo>
                  <a:pt x="3988308" y="688848"/>
                </a:lnTo>
                <a:lnTo>
                  <a:pt x="3950208" y="688848"/>
                </a:lnTo>
                <a:lnTo>
                  <a:pt x="3950208" y="421386"/>
                </a:lnTo>
                <a:lnTo>
                  <a:pt x="7619873" y="421386"/>
                </a:lnTo>
                <a:lnTo>
                  <a:pt x="7619873" y="690499"/>
                </a:lnTo>
                <a:lnTo>
                  <a:pt x="7581773" y="690499"/>
                </a:lnTo>
                <a:lnTo>
                  <a:pt x="7638923" y="804799"/>
                </a:lnTo>
                <a:lnTo>
                  <a:pt x="7686548" y="709549"/>
                </a:lnTo>
                <a:lnTo>
                  <a:pt x="7696073" y="69049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378966" y="5458459"/>
            <a:ext cx="18319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Only</a:t>
            </a:r>
            <a:r>
              <a:rPr dirty="0" sz="20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read/print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dirty="0" sz="20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67959" y="5458459"/>
            <a:ext cx="18053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Read/print</a:t>
            </a:r>
            <a:r>
              <a:rPr dirty="0" sz="2000" spc="-60" b="1">
                <a:solidFill>
                  <a:srgbClr val="C00000"/>
                </a:solidFill>
                <a:latin typeface="Arial"/>
                <a:cs typeface="Arial"/>
              </a:rPr>
              <a:t> a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 chars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49994" y="5458459"/>
            <a:ext cx="20548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Read/print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formatted</a:t>
            </a:r>
            <a:r>
              <a:rPr dirty="0" sz="20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576" y="75641"/>
            <a:ext cx="7532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getchar()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putchar()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1000" y="1260307"/>
            <a:ext cx="11304905" cy="2308225"/>
            <a:chOff x="381000" y="1260307"/>
            <a:chExt cx="11304905" cy="23082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63" y="1260307"/>
              <a:ext cx="11185414" cy="22700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328928"/>
              <a:ext cx="11083290" cy="223951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95884" y="1344168"/>
              <a:ext cx="11000740" cy="2085339"/>
            </a:xfrm>
            <a:custGeom>
              <a:avLst/>
              <a:gdLst/>
              <a:ahLst/>
              <a:cxnLst/>
              <a:rect l="l" t="t" r="r" b="b"/>
              <a:pathLst>
                <a:path w="11000740" h="2085339">
                  <a:moveTo>
                    <a:pt x="11000232" y="0"/>
                  </a:moveTo>
                  <a:lnTo>
                    <a:pt x="0" y="0"/>
                  </a:lnTo>
                  <a:lnTo>
                    <a:pt x="0" y="2084831"/>
                  </a:lnTo>
                  <a:lnTo>
                    <a:pt x="11000232" y="2084831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87628" y="1511554"/>
            <a:ext cx="1036637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6565" marR="5080" indent="-4565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getchar()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reads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next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available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single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returns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integer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representing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ASCII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putchar()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puts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given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screen.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6645" y="3797046"/>
            <a:ext cx="11000740" cy="1199515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90805" marR="5958840">
              <a:lnSpc>
                <a:spcPts val="4320"/>
              </a:lnSpc>
              <a:spcBef>
                <a:spcPts val="80"/>
              </a:spcBef>
            </a:pPr>
            <a:r>
              <a:rPr dirty="0" sz="3600" b="1">
                <a:latin typeface="Courier New"/>
                <a:cs typeface="Courier New"/>
              </a:rPr>
              <a:t>int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c = </a:t>
            </a:r>
            <a:r>
              <a:rPr dirty="0" sz="3600" spc="-10" b="1">
                <a:latin typeface="Courier New"/>
                <a:cs typeface="Courier New"/>
              </a:rPr>
              <a:t>getchar(); putchar(c);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11707" y="5533135"/>
            <a:ext cx="99675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reads</a:t>
            </a:r>
            <a:r>
              <a:rPr dirty="0" sz="4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puts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character!!!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09597" y="4184396"/>
            <a:ext cx="752475" cy="441959"/>
          </a:xfrm>
          <a:custGeom>
            <a:avLst/>
            <a:gdLst/>
            <a:ahLst/>
            <a:cxnLst/>
            <a:rect l="l" t="t" r="r" b="b"/>
            <a:pathLst>
              <a:path w="752475" h="441960">
                <a:moveTo>
                  <a:pt x="643228" y="401746"/>
                </a:moveTo>
                <a:lnTo>
                  <a:pt x="624332" y="434720"/>
                </a:lnTo>
                <a:lnTo>
                  <a:pt x="751966" y="441959"/>
                </a:lnTo>
                <a:lnTo>
                  <a:pt x="731477" y="411225"/>
                </a:lnTo>
                <a:lnTo>
                  <a:pt x="659764" y="411225"/>
                </a:lnTo>
                <a:lnTo>
                  <a:pt x="643228" y="401746"/>
                </a:lnTo>
                <a:close/>
              </a:path>
              <a:path w="752475" h="441960">
                <a:moveTo>
                  <a:pt x="662205" y="368632"/>
                </a:moveTo>
                <a:lnTo>
                  <a:pt x="643228" y="401746"/>
                </a:lnTo>
                <a:lnTo>
                  <a:pt x="659764" y="411225"/>
                </a:lnTo>
                <a:lnTo>
                  <a:pt x="678688" y="378078"/>
                </a:lnTo>
                <a:lnTo>
                  <a:pt x="662205" y="368632"/>
                </a:lnTo>
                <a:close/>
              </a:path>
              <a:path w="752475" h="441960">
                <a:moveTo>
                  <a:pt x="681101" y="335660"/>
                </a:moveTo>
                <a:lnTo>
                  <a:pt x="662205" y="368632"/>
                </a:lnTo>
                <a:lnTo>
                  <a:pt x="678688" y="378078"/>
                </a:lnTo>
                <a:lnTo>
                  <a:pt x="659764" y="411225"/>
                </a:lnTo>
                <a:lnTo>
                  <a:pt x="731477" y="411225"/>
                </a:lnTo>
                <a:lnTo>
                  <a:pt x="681101" y="335660"/>
                </a:lnTo>
                <a:close/>
              </a:path>
              <a:path w="752475" h="441960">
                <a:moveTo>
                  <a:pt x="19050" y="0"/>
                </a:moveTo>
                <a:lnTo>
                  <a:pt x="0" y="33019"/>
                </a:lnTo>
                <a:lnTo>
                  <a:pt x="643228" y="401746"/>
                </a:lnTo>
                <a:lnTo>
                  <a:pt x="662205" y="368632"/>
                </a:lnTo>
                <a:lnTo>
                  <a:pt x="190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1260307"/>
            <a:ext cx="11455400" cy="2308225"/>
            <a:chOff x="381000" y="1260307"/>
            <a:chExt cx="11455400" cy="2308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63" y="1260307"/>
              <a:ext cx="11185414" cy="2270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328928"/>
              <a:ext cx="11455146" cy="223951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95884" y="1344168"/>
              <a:ext cx="11000740" cy="2085339"/>
            </a:xfrm>
            <a:custGeom>
              <a:avLst/>
              <a:gdLst/>
              <a:ahLst/>
              <a:cxnLst/>
              <a:rect l="l" t="t" r="r" b="b"/>
              <a:pathLst>
                <a:path w="11000740" h="2085339">
                  <a:moveTo>
                    <a:pt x="11000232" y="0"/>
                  </a:moveTo>
                  <a:lnTo>
                    <a:pt x="0" y="0"/>
                  </a:lnTo>
                  <a:lnTo>
                    <a:pt x="0" y="2084831"/>
                  </a:lnTo>
                  <a:lnTo>
                    <a:pt x="11000232" y="2084831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87628" y="1511554"/>
            <a:ext cx="1074039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6565" marR="5080" indent="-4565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gets()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reads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string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(a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group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characters)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from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puts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it </a:t>
            </a:r>
            <a:r>
              <a:rPr dirty="0" sz="2800">
                <a:latin typeface="Arial"/>
                <a:cs typeface="Arial"/>
              </a:rPr>
              <a:t>into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buffer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(char[]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char*)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puts()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shows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string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group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characters)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screen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645" y="3797046"/>
            <a:ext cx="11000740" cy="1199515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90805" marR="7057390">
              <a:lnSpc>
                <a:spcPts val="4320"/>
              </a:lnSpc>
              <a:spcBef>
                <a:spcPts val="80"/>
              </a:spcBef>
            </a:pPr>
            <a:r>
              <a:rPr dirty="0" sz="3600" b="1">
                <a:latin typeface="Courier New"/>
                <a:cs typeface="Courier New"/>
              </a:rPr>
              <a:t>gets(char</a:t>
            </a:r>
            <a:r>
              <a:rPr dirty="0" sz="3600" spc="-25" b="1">
                <a:latin typeface="Courier New"/>
                <a:cs typeface="Courier New"/>
              </a:rPr>
              <a:t> </a:t>
            </a:r>
            <a:r>
              <a:rPr dirty="0" sz="3600" spc="-20" b="1">
                <a:latin typeface="Courier New"/>
                <a:cs typeface="Courier New"/>
              </a:rPr>
              <a:t>*s); </a:t>
            </a:r>
            <a:r>
              <a:rPr dirty="0" sz="3600" b="1">
                <a:latin typeface="Courier New"/>
                <a:cs typeface="Courier New"/>
              </a:rPr>
              <a:t>puts(char</a:t>
            </a:r>
            <a:r>
              <a:rPr dirty="0" sz="3600" spc="-30" b="1">
                <a:latin typeface="Courier New"/>
                <a:cs typeface="Courier New"/>
              </a:rPr>
              <a:t> </a:t>
            </a:r>
            <a:r>
              <a:rPr dirty="0" sz="3600" spc="-20" b="1">
                <a:latin typeface="Courier New"/>
                <a:cs typeface="Courier New"/>
              </a:rPr>
              <a:t>*s);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1342" y="5533135"/>
            <a:ext cx="109302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reads</a:t>
            </a:r>
            <a:r>
              <a:rPr dirty="0" sz="4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puts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r>
              <a:rPr dirty="0" sz="4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characters!!!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97377" y="75641"/>
            <a:ext cx="540194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1704" algn="l"/>
              </a:tabLst>
            </a:pPr>
            <a:r>
              <a:rPr dirty="0"/>
              <a:t>gets()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puts()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3691128" y="4292346"/>
            <a:ext cx="114300" cy="262890"/>
          </a:xfrm>
          <a:custGeom>
            <a:avLst/>
            <a:gdLst/>
            <a:ahLst/>
            <a:cxnLst/>
            <a:rect l="l" t="t" r="r" b="b"/>
            <a:pathLst>
              <a:path w="114300" h="262889">
                <a:moveTo>
                  <a:pt x="38100" y="148208"/>
                </a:moveTo>
                <a:lnTo>
                  <a:pt x="0" y="148208"/>
                </a:lnTo>
                <a:lnTo>
                  <a:pt x="57150" y="262508"/>
                </a:lnTo>
                <a:lnTo>
                  <a:pt x="104775" y="167258"/>
                </a:lnTo>
                <a:lnTo>
                  <a:pt x="38100" y="167258"/>
                </a:lnTo>
                <a:lnTo>
                  <a:pt x="38100" y="148208"/>
                </a:lnTo>
                <a:close/>
              </a:path>
              <a:path w="114300" h="262889">
                <a:moveTo>
                  <a:pt x="76200" y="0"/>
                </a:moveTo>
                <a:lnTo>
                  <a:pt x="38100" y="0"/>
                </a:lnTo>
                <a:lnTo>
                  <a:pt x="38100" y="167258"/>
                </a:lnTo>
                <a:lnTo>
                  <a:pt x="76200" y="167258"/>
                </a:lnTo>
                <a:lnTo>
                  <a:pt x="76200" y="0"/>
                </a:lnTo>
                <a:close/>
              </a:path>
              <a:path w="114300" h="262889">
                <a:moveTo>
                  <a:pt x="114300" y="148208"/>
                </a:moveTo>
                <a:lnTo>
                  <a:pt x="76200" y="148208"/>
                </a:lnTo>
                <a:lnTo>
                  <a:pt x="76200" y="167258"/>
                </a:lnTo>
                <a:lnTo>
                  <a:pt x="104775" y="167258"/>
                </a:lnTo>
                <a:lnTo>
                  <a:pt x="114300" y="14820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1260307"/>
            <a:ext cx="11304905" cy="2308225"/>
            <a:chOff x="381000" y="1260307"/>
            <a:chExt cx="11304905" cy="2308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63" y="1260307"/>
              <a:ext cx="11185414" cy="227007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328928"/>
              <a:ext cx="10978134" cy="223951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95884" y="1344168"/>
              <a:ext cx="11000740" cy="2085339"/>
            </a:xfrm>
            <a:custGeom>
              <a:avLst/>
              <a:gdLst/>
              <a:ahLst/>
              <a:cxnLst/>
              <a:rect l="l" t="t" r="r" b="b"/>
              <a:pathLst>
                <a:path w="11000740" h="2085339">
                  <a:moveTo>
                    <a:pt x="11000232" y="0"/>
                  </a:moveTo>
                  <a:lnTo>
                    <a:pt x="0" y="0"/>
                  </a:lnTo>
                  <a:lnTo>
                    <a:pt x="0" y="2084831"/>
                  </a:lnTo>
                  <a:lnTo>
                    <a:pt x="11000232" y="2084831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87628" y="1511554"/>
            <a:ext cx="1036383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6565" marR="163195" indent="-4565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scanf()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scans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input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stream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according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provided format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800" b="1">
                <a:latin typeface="Arial"/>
                <a:cs typeface="Arial"/>
              </a:rPr>
              <a:t>printf()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prints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stream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according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format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screen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645" y="3797046"/>
            <a:ext cx="11000740" cy="1199515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90805" marR="465455">
              <a:lnSpc>
                <a:spcPts val="4320"/>
              </a:lnSpc>
              <a:spcBef>
                <a:spcPts val="80"/>
              </a:spcBef>
            </a:pPr>
            <a:r>
              <a:rPr dirty="0" sz="3600" b="1">
                <a:latin typeface="Courier New"/>
                <a:cs typeface="Courier New"/>
              </a:rPr>
              <a:t>scanf([formatted</a:t>
            </a:r>
            <a:r>
              <a:rPr dirty="0" sz="3600" spc="-3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text],</a:t>
            </a:r>
            <a:r>
              <a:rPr dirty="0" sz="3600" spc="-30" b="1">
                <a:latin typeface="Courier New"/>
                <a:cs typeface="Courier New"/>
              </a:rPr>
              <a:t> </a:t>
            </a:r>
            <a:r>
              <a:rPr dirty="0" sz="3600" spc="-10" b="1">
                <a:latin typeface="Courier New"/>
                <a:cs typeface="Courier New"/>
              </a:rPr>
              <a:t>[arguments]); </a:t>
            </a:r>
            <a:r>
              <a:rPr dirty="0" sz="3600" b="1">
                <a:latin typeface="Courier New"/>
                <a:cs typeface="Courier New"/>
              </a:rPr>
              <a:t>printf([formatted</a:t>
            </a:r>
            <a:r>
              <a:rPr dirty="0" sz="3600" spc="-5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text],</a:t>
            </a:r>
            <a:r>
              <a:rPr dirty="0" sz="3600" spc="-45" b="1">
                <a:latin typeface="Courier New"/>
                <a:cs typeface="Courier New"/>
              </a:rPr>
              <a:t> </a:t>
            </a:r>
            <a:r>
              <a:rPr dirty="0" sz="3600" spc="-10" b="1">
                <a:latin typeface="Courier New"/>
                <a:cs typeface="Courier New"/>
              </a:rPr>
              <a:t>[arguments]);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85917" y="5533135"/>
            <a:ext cx="543242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dirty="0" sz="4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means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formatted!!!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54476" y="75641"/>
            <a:ext cx="6084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scanf()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printf()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95883" y="5237988"/>
            <a:ext cx="3238500" cy="13233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Formatted</a:t>
            </a:r>
            <a:r>
              <a:rPr dirty="0" sz="20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dirty="0" sz="20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1F5F"/>
                </a:solidFill>
                <a:latin typeface="Arial"/>
                <a:cs typeface="Arial"/>
              </a:rPr>
              <a:t>specifiers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buFont typeface="Arial"/>
              <a:buChar char="-"/>
              <a:tabLst>
                <a:tab pos="434340" algn="l"/>
                <a:tab pos="434975" algn="l"/>
                <a:tab pos="1005840" algn="l"/>
              </a:tabLst>
            </a:pP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%d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buFont typeface="Arial"/>
              <a:buChar char="-"/>
              <a:tabLst>
                <a:tab pos="434340" algn="l"/>
                <a:tab pos="434975" algn="l"/>
                <a:tab pos="1005840" algn="l"/>
              </a:tabLst>
            </a:pP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%f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001F5F"/>
                </a:solidFill>
                <a:latin typeface="Arial"/>
                <a:cs typeface="Arial"/>
              </a:rPr>
              <a:t>float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Font typeface="Arial"/>
              <a:buChar char="-"/>
              <a:tabLst>
                <a:tab pos="434340" algn="l"/>
                <a:tab pos="434975" algn="l"/>
                <a:tab pos="1005840" algn="l"/>
              </a:tabLst>
            </a:pPr>
            <a:r>
              <a:rPr dirty="0" sz="2000" spc="-25" b="1">
                <a:solidFill>
                  <a:srgbClr val="001F5F"/>
                </a:solidFill>
                <a:latin typeface="Arial"/>
                <a:cs typeface="Arial"/>
              </a:rPr>
              <a:t>%c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dirty="0" sz="2000" spc="-20" b="1">
                <a:solidFill>
                  <a:srgbClr val="001F5F"/>
                </a:solidFill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75641"/>
            <a:ext cx="9439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125"/>
              <a:t> </a:t>
            </a:r>
            <a:r>
              <a:rPr dirty="0"/>
              <a:t>study:</a:t>
            </a:r>
            <a:r>
              <a:rPr dirty="0" spc="-125"/>
              <a:t> </a:t>
            </a:r>
            <a:r>
              <a:rPr dirty="0"/>
              <a:t>getchar,</a:t>
            </a:r>
            <a:r>
              <a:rPr dirty="0" spc="-120"/>
              <a:t> </a:t>
            </a:r>
            <a:r>
              <a:rPr dirty="0" spc="-10"/>
              <a:t>putchar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9957" y="2723133"/>
            <a:ext cx="3457575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((ch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getchar())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'#'</a:t>
            </a:r>
            <a:r>
              <a:rPr dirty="0" sz="1600" spc="-2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24991" y="3210814"/>
            <a:ext cx="112395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spc="-10">
                <a:latin typeface="Consolas"/>
                <a:cs typeface="Consolas"/>
              </a:rPr>
              <a:t>getchar();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998" y="3942334"/>
            <a:ext cx="134493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spc="-10">
                <a:latin typeface="Consolas"/>
                <a:cs typeface="Consolas"/>
              </a:rPr>
              <a:t>putchar(ch);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9998" y="4917694"/>
            <a:ext cx="134493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 spc="-10">
                <a:latin typeface="Consolas"/>
                <a:cs typeface="Consolas"/>
              </a:rPr>
              <a:t>putchar(ch);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2900" y="1452372"/>
            <a:ext cx="6375400" cy="5017135"/>
          </a:xfrm>
          <a:prstGeom prst="rect">
            <a:avLst/>
          </a:prstGeom>
          <a:solidFill>
            <a:srgbClr val="ECECEC"/>
          </a:solidFill>
          <a:ln w="9525">
            <a:solidFill>
              <a:srgbClr val="76707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14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ch;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1440" marR="159385" indent="4445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dirty="0" sz="1600" spc="-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ch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&amp;&amp;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ch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'z'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||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dirty="0" sz="1600" spc="-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ch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&amp;&amp;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ch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&lt;=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'Z'</a:t>
            </a:r>
            <a:r>
              <a:rPr dirty="0" sz="1600">
                <a:latin typeface="Consolas"/>
                <a:cs typeface="Consolas"/>
              </a:rPr>
              <a:t>))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2684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printf(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"\nyes!"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82344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82344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2684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printf(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"\nno!"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82344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447" y="2795016"/>
            <a:ext cx="2822448" cy="276453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287006" y="1428445"/>
            <a:ext cx="41586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Case: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check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range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char.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864" y="75641"/>
            <a:ext cx="59702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0670" algn="l"/>
              </a:tabLst>
            </a:pPr>
            <a:r>
              <a:rPr dirty="0"/>
              <a:t>Case </a:t>
            </a:r>
            <a:r>
              <a:rPr dirty="0" spc="-10"/>
              <a:t>study:</a:t>
            </a:r>
            <a:r>
              <a:rPr dirty="0"/>
              <a:t>	</a:t>
            </a:r>
            <a:r>
              <a:rPr dirty="0" spc="-10"/>
              <a:t>gets()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8141" y="3165729"/>
            <a:ext cx="899794" cy="2089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sz="1400" spc="-10">
                <a:latin typeface="Consolas"/>
                <a:cs typeface="Consolas"/>
              </a:rPr>
              <a:t>gets(ch);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2900" y="1194816"/>
            <a:ext cx="7256145" cy="5478780"/>
          </a:xfrm>
          <a:prstGeom prst="rect">
            <a:avLst/>
          </a:prstGeom>
          <a:solidFill>
            <a:srgbClr val="ECECEC"/>
          </a:solidFill>
          <a:ln w="9525">
            <a:solidFill>
              <a:srgbClr val="76707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91440" marR="5384800">
              <a:lnSpc>
                <a:spcPct val="100000"/>
              </a:lnSpc>
              <a:spcBef>
                <a:spcPts val="285"/>
              </a:spcBef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4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400" spc="-10">
                <a:solidFill>
                  <a:srgbClr val="A21515"/>
                </a:solidFill>
                <a:latin typeface="Consolas"/>
                <a:cs typeface="Consolas"/>
              </a:rPr>
              <a:t>&lt;stdlib.h&gt;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main()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count1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0,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count2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0,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count3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0,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count4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ch;</a:t>
            </a:r>
            <a:endParaRPr sz="1400">
              <a:latin typeface="Consolas"/>
              <a:cs typeface="Consolas"/>
            </a:endParaRPr>
          </a:p>
          <a:p>
            <a:pPr marL="485140" marR="351409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onsolas"/>
                <a:cs typeface="Consolas"/>
              </a:rPr>
              <a:t>ch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(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 spc="-10">
                <a:latin typeface="Consolas"/>
                <a:cs typeface="Consolas"/>
              </a:rPr>
              <a:t>*)malloc(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400" spc="-10">
                <a:latin typeface="Consolas"/>
                <a:cs typeface="Consolas"/>
              </a:rPr>
              <a:t>(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400" spc="-10">
                <a:latin typeface="Consolas"/>
                <a:cs typeface="Consolas"/>
              </a:rPr>
              <a:t>)); </a:t>
            </a:r>
            <a:r>
              <a:rPr dirty="0" sz="1400">
                <a:latin typeface="Consolas"/>
                <a:cs typeface="Consolas"/>
              </a:rPr>
              <a:t>printf(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"input</a:t>
            </a:r>
            <a:r>
              <a:rPr dirty="0" sz="1400" spc="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A21515"/>
                </a:solidFill>
                <a:latin typeface="Consolas"/>
                <a:cs typeface="Consolas"/>
              </a:rPr>
              <a:t>string:\n"</a:t>
            </a:r>
            <a:r>
              <a:rPr dirty="0" sz="1400" spc="-1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i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0;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ch[i]!=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'\0'</a:t>
            </a:r>
            <a:r>
              <a:rPr dirty="0" sz="1400">
                <a:latin typeface="Consolas"/>
                <a:cs typeface="Consolas"/>
              </a:rPr>
              <a:t>;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4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((ch[i] &gt;=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dirty="0" sz="1400" spc="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&amp;&amp;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ch[i] &lt;=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'z'</a:t>
            </a:r>
            <a:r>
              <a:rPr dirty="0" sz="1400">
                <a:latin typeface="Consolas"/>
                <a:cs typeface="Consolas"/>
              </a:rPr>
              <a:t>) || (ch[i]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&gt;=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&amp;&amp; ch[i] </a:t>
            </a:r>
            <a:r>
              <a:rPr dirty="0" sz="1400" spc="-25">
                <a:latin typeface="Consolas"/>
                <a:cs typeface="Consolas"/>
              </a:rPr>
              <a:t>&lt;=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 spc="-10">
                <a:solidFill>
                  <a:srgbClr val="A21515"/>
                </a:solidFill>
                <a:latin typeface="Consolas"/>
                <a:cs typeface="Consolas"/>
              </a:rPr>
              <a:t>'Z'</a:t>
            </a:r>
            <a:r>
              <a:rPr dirty="0" sz="1400" spc="-10"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  <a:p>
            <a:pPr marL="1273175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count1++;</a:t>
            </a:r>
            <a:endParaRPr sz="1400">
              <a:latin typeface="Consolas"/>
              <a:cs typeface="Consolas"/>
            </a:endParaRPr>
          </a:p>
          <a:p>
            <a:pPr marL="1273175" marR="2626995" indent="-39497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(ch[i]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&gt;=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'0'</a:t>
            </a:r>
            <a:r>
              <a:rPr dirty="0" sz="1400" spc="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&amp;&amp;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ch[i]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&lt;=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A21515"/>
                </a:solidFill>
                <a:latin typeface="Consolas"/>
                <a:cs typeface="Consolas"/>
              </a:rPr>
              <a:t>'9'</a:t>
            </a:r>
            <a:r>
              <a:rPr dirty="0" sz="1400" spc="-20">
                <a:latin typeface="Consolas"/>
                <a:cs typeface="Consolas"/>
              </a:rPr>
              <a:t>) </a:t>
            </a:r>
            <a:r>
              <a:rPr dirty="0" sz="1400" spc="-10">
                <a:latin typeface="Consolas"/>
                <a:cs typeface="Consolas"/>
              </a:rPr>
              <a:t>count2++;</a:t>
            </a:r>
            <a:endParaRPr sz="1400">
              <a:latin typeface="Consolas"/>
              <a:cs typeface="Consolas"/>
            </a:endParaRPr>
          </a:p>
          <a:p>
            <a:pPr marL="1273175" marR="4203065" indent="-39497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(ch[i]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dirty="0" sz="1400" spc="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dirty="0" sz="1400" spc="-25">
                <a:latin typeface="Consolas"/>
                <a:cs typeface="Consolas"/>
              </a:rPr>
              <a:t>) </a:t>
            </a:r>
            <a:r>
              <a:rPr dirty="0" sz="1400" spc="-10">
                <a:latin typeface="Consolas"/>
                <a:cs typeface="Consolas"/>
              </a:rPr>
              <a:t>count3++;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400" spc="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count4++;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1440" marR="462915" indent="393065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printf(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"number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dirty="0" sz="1400" spc="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letters:</a:t>
            </a:r>
            <a:r>
              <a:rPr dirty="0" sz="1400" spc="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%d\nnumber</a:t>
            </a:r>
            <a:r>
              <a:rPr dirty="0" sz="1400" spc="3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dirty="0" sz="1400" spc="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numbers:</a:t>
            </a:r>
            <a:r>
              <a:rPr dirty="0" sz="1400" spc="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%d\nnumber</a:t>
            </a:r>
            <a:r>
              <a:rPr dirty="0" sz="1400" spc="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A21515"/>
                </a:solidFill>
                <a:latin typeface="Consolas"/>
                <a:cs typeface="Consolas"/>
              </a:rPr>
              <a:t>of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spaces: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%d\number</a:t>
            </a:r>
            <a:r>
              <a:rPr dirty="0" sz="1400" spc="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of</a:t>
            </a:r>
            <a:r>
              <a:rPr dirty="0" sz="1400" spc="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other</a:t>
            </a:r>
            <a:r>
              <a:rPr dirty="0" sz="1400" spc="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character:</a:t>
            </a:r>
            <a:r>
              <a:rPr dirty="0" sz="1400" spc="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%d\n"</a:t>
            </a:r>
            <a:r>
              <a:rPr dirty="0" sz="1400">
                <a:latin typeface="Consolas"/>
                <a:cs typeface="Consolas"/>
              </a:rPr>
              <a:t>,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count1,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count2,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count3, count4);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371" y="2414333"/>
            <a:ext cx="3822191" cy="162731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74330" y="1347596"/>
            <a:ext cx="3750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Case: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count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occurrence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characters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string!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9371" y="4373810"/>
            <a:ext cx="3822191" cy="163836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576" y="75641"/>
            <a:ext cx="6010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0670" algn="l"/>
              </a:tabLst>
            </a:pPr>
            <a:r>
              <a:rPr dirty="0"/>
              <a:t>Case </a:t>
            </a:r>
            <a:r>
              <a:rPr dirty="0" spc="-10"/>
              <a:t>study:</a:t>
            </a:r>
            <a:r>
              <a:rPr dirty="0"/>
              <a:t>	</a:t>
            </a:r>
            <a:r>
              <a:rPr dirty="0" spc="-10"/>
              <a:t>puts()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0355" y="4617720"/>
            <a:ext cx="138112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10">
                <a:latin typeface="Consolas"/>
                <a:cs typeface="Consolas"/>
              </a:rPr>
              <a:t>puts(str1);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9119" y="2097023"/>
            <a:ext cx="4953000" cy="3416935"/>
          </a:xfrm>
          <a:prstGeom prst="rect">
            <a:avLst/>
          </a:prstGeom>
          <a:solidFill>
            <a:srgbClr val="ECECEC"/>
          </a:solidFill>
          <a:ln w="9525">
            <a:solidFill>
              <a:srgbClr val="76707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 marR="247205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4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3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&lt;string.h&gt;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185" marR="46672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str1[50],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str2[50]; </a:t>
            </a:r>
            <a:r>
              <a:rPr dirty="0" sz="1800">
                <a:latin typeface="Consolas"/>
                <a:cs typeface="Consolas"/>
              </a:rPr>
              <a:t>strcpy(str1,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"I</a:t>
            </a:r>
            <a:r>
              <a:rPr dirty="0" sz="1800" spc="-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love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"</a:t>
            </a:r>
            <a:r>
              <a:rPr dirty="0" sz="1800" spc="-25">
                <a:latin typeface="Consolas"/>
                <a:cs typeface="Consolas"/>
              </a:rPr>
              <a:t>); </a:t>
            </a:r>
            <a:r>
              <a:rPr dirty="0" sz="1800">
                <a:latin typeface="Consolas"/>
                <a:cs typeface="Consolas"/>
              </a:rPr>
              <a:t>strcpy(str2,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"SUSTech!!!!!!!"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latin typeface="Consolas"/>
                <a:cs typeface="Consolas"/>
              </a:rPr>
              <a:t>strcat(str1,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str2);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1971" y="3108960"/>
            <a:ext cx="5495544" cy="112928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950965" y="1590548"/>
            <a:ext cx="51282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Case:</a:t>
            </a:r>
            <a:r>
              <a:rPr dirty="0" sz="2800" spc="-8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concatenate</a:t>
            </a:r>
            <a:r>
              <a:rPr dirty="0" sz="2800" spc="-7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dirty="0" sz="2800" spc="-8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strings</a:t>
            </a:r>
            <a:r>
              <a:rPr dirty="0" sz="2800" spc="-8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print</a:t>
            </a:r>
            <a:r>
              <a:rPr dirty="0" sz="2800" spc="-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C00000"/>
                </a:solidFill>
                <a:latin typeface="Arial"/>
                <a:cs typeface="Arial"/>
              </a:rPr>
              <a:t>it!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176" y="75641"/>
            <a:ext cx="63131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10"/>
              <a:t>printf()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50520" y="1245108"/>
            <a:ext cx="6576059" cy="5264150"/>
            <a:chOff x="350520" y="1245108"/>
            <a:chExt cx="6576059" cy="5264150"/>
          </a:xfrm>
        </p:grpSpPr>
        <p:sp>
          <p:nvSpPr>
            <p:cNvPr id="4" name="object 4" descr=""/>
            <p:cNvSpPr/>
            <p:nvPr/>
          </p:nvSpPr>
          <p:spPr>
            <a:xfrm>
              <a:off x="350520" y="1245108"/>
              <a:ext cx="6576059" cy="5264150"/>
            </a:xfrm>
            <a:custGeom>
              <a:avLst/>
              <a:gdLst/>
              <a:ahLst/>
              <a:cxnLst/>
              <a:rect l="l" t="t" r="r" b="b"/>
              <a:pathLst>
                <a:path w="6576059" h="5264150">
                  <a:moveTo>
                    <a:pt x="6576059" y="0"/>
                  </a:moveTo>
                  <a:lnTo>
                    <a:pt x="0" y="0"/>
                  </a:lnTo>
                  <a:lnTo>
                    <a:pt x="0" y="5263896"/>
                  </a:lnTo>
                  <a:lnTo>
                    <a:pt x="6576059" y="5263896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1871" y="5442623"/>
              <a:ext cx="6335395" cy="481965"/>
            </a:xfrm>
            <a:custGeom>
              <a:avLst/>
              <a:gdLst/>
              <a:ahLst/>
              <a:cxnLst/>
              <a:rect l="l" t="t" r="r" b="b"/>
              <a:pathLst>
                <a:path w="6335395" h="481964">
                  <a:moveTo>
                    <a:pt x="1778457" y="243840"/>
                  </a:moveTo>
                  <a:lnTo>
                    <a:pt x="1001229" y="243840"/>
                  </a:lnTo>
                  <a:lnTo>
                    <a:pt x="890003" y="243840"/>
                  </a:lnTo>
                  <a:lnTo>
                    <a:pt x="0" y="243840"/>
                  </a:lnTo>
                  <a:lnTo>
                    <a:pt x="0" y="481584"/>
                  </a:lnTo>
                  <a:lnTo>
                    <a:pt x="889977" y="481584"/>
                  </a:lnTo>
                  <a:lnTo>
                    <a:pt x="1001229" y="481584"/>
                  </a:lnTo>
                  <a:lnTo>
                    <a:pt x="1778457" y="481584"/>
                  </a:lnTo>
                  <a:lnTo>
                    <a:pt x="1778457" y="243840"/>
                  </a:lnTo>
                  <a:close/>
                </a:path>
                <a:path w="6335395" h="481964">
                  <a:moveTo>
                    <a:pt x="2557221" y="0"/>
                  </a:moveTo>
                  <a:lnTo>
                    <a:pt x="2557221" y="0"/>
                  </a:lnTo>
                  <a:lnTo>
                    <a:pt x="0" y="0"/>
                  </a:lnTo>
                  <a:lnTo>
                    <a:pt x="0" y="237744"/>
                  </a:lnTo>
                  <a:lnTo>
                    <a:pt x="2557221" y="237744"/>
                  </a:lnTo>
                  <a:lnTo>
                    <a:pt x="2557221" y="0"/>
                  </a:lnTo>
                  <a:close/>
                </a:path>
                <a:path w="6335395" h="481964">
                  <a:moveTo>
                    <a:pt x="3777958" y="243840"/>
                  </a:moveTo>
                  <a:lnTo>
                    <a:pt x="3777958" y="243840"/>
                  </a:lnTo>
                  <a:lnTo>
                    <a:pt x="1778469" y="243840"/>
                  </a:lnTo>
                  <a:lnTo>
                    <a:pt x="1778469" y="481584"/>
                  </a:lnTo>
                  <a:lnTo>
                    <a:pt x="3777958" y="481584"/>
                  </a:lnTo>
                  <a:lnTo>
                    <a:pt x="3777958" y="243840"/>
                  </a:lnTo>
                  <a:close/>
                </a:path>
                <a:path w="6335395" h="481964">
                  <a:moveTo>
                    <a:pt x="4667961" y="0"/>
                  </a:moveTo>
                  <a:lnTo>
                    <a:pt x="4667961" y="0"/>
                  </a:lnTo>
                  <a:lnTo>
                    <a:pt x="2557234" y="0"/>
                  </a:lnTo>
                  <a:lnTo>
                    <a:pt x="2557234" y="237744"/>
                  </a:lnTo>
                  <a:lnTo>
                    <a:pt x="4667961" y="237744"/>
                  </a:lnTo>
                  <a:lnTo>
                    <a:pt x="4667961" y="0"/>
                  </a:lnTo>
                  <a:close/>
                </a:path>
                <a:path w="6335395" h="481964">
                  <a:moveTo>
                    <a:pt x="5557977" y="0"/>
                  </a:moveTo>
                  <a:lnTo>
                    <a:pt x="5224234" y="0"/>
                  </a:lnTo>
                  <a:lnTo>
                    <a:pt x="4890478" y="0"/>
                  </a:lnTo>
                  <a:lnTo>
                    <a:pt x="4667974" y="0"/>
                  </a:lnTo>
                  <a:lnTo>
                    <a:pt x="4667974" y="237744"/>
                  </a:lnTo>
                  <a:lnTo>
                    <a:pt x="4890478" y="237744"/>
                  </a:lnTo>
                  <a:lnTo>
                    <a:pt x="5224234" y="237744"/>
                  </a:lnTo>
                  <a:lnTo>
                    <a:pt x="5557977" y="237744"/>
                  </a:lnTo>
                  <a:lnTo>
                    <a:pt x="5557977" y="0"/>
                  </a:lnTo>
                  <a:close/>
                </a:path>
                <a:path w="6335395" h="481964">
                  <a:moveTo>
                    <a:pt x="6335230" y="0"/>
                  </a:moveTo>
                  <a:lnTo>
                    <a:pt x="6223978" y="0"/>
                  </a:lnTo>
                  <a:lnTo>
                    <a:pt x="5891746" y="0"/>
                  </a:lnTo>
                  <a:lnTo>
                    <a:pt x="5669242" y="0"/>
                  </a:lnTo>
                  <a:lnTo>
                    <a:pt x="5557990" y="0"/>
                  </a:lnTo>
                  <a:lnTo>
                    <a:pt x="5557990" y="237744"/>
                  </a:lnTo>
                  <a:lnTo>
                    <a:pt x="5669242" y="237744"/>
                  </a:lnTo>
                  <a:lnTo>
                    <a:pt x="5891746" y="237744"/>
                  </a:lnTo>
                  <a:lnTo>
                    <a:pt x="6223978" y="237744"/>
                  </a:lnTo>
                  <a:lnTo>
                    <a:pt x="6335230" y="237744"/>
                  </a:lnTo>
                  <a:lnTo>
                    <a:pt x="63352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0520" y="1245108"/>
            <a:ext cx="6576059" cy="5264150"/>
          </a:xfrm>
          <a:prstGeom prst="rect">
            <a:avLst/>
          </a:prstGeom>
          <a:ln w="9525">
            <a:solidFill>
              <a:srgbClr val="76707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dirty="0" sz="1600" spc="-6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include</a:t>
            </a:r>
            <a:r>
              <a:rPr dirty="0" sz="1600" spc="-6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2B91AE"/>
                </a:solidFill>
                <a:latin typeface="Consolas"/>
                <a:cs typeface="Consolas"/>
              </a:rPr>
              <a:t>STU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name[20];</a:t>
            </a:r>
            <a:endParaRPr sz="1600">
              <a:latin typeface="Consolas"/>
              <a:cs typeface="Consolas"/>
            </a:endParaRPr>
          </a:p>
          <a:p>
            <a:pPr marL="535940" marR="458597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age;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gender;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num[20];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stu[3]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"Allen"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22,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'F'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"Z1207031"</a:t>
            </a:r>
            <a:r>
              <a:rPr dirty="0" sz="1600" spc="-10">
                <a:latin typeface="Consolas"/>
                <a:cs typeface="Consolas"/>
              </a:rPr>
              <a:t>},</a:t>
            </a:r>
            <a:endParaRPr sz="1600">
              <a:latin typeface="Consolas"/>
              <a:cs typeface="Consolas"/>
            </a:endParaRPr>
          </a:p>
          <a:p>
            <a:pPr marL="90805" marR="136271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"Ben"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21,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"Z1207035"</a:t>
            </a:r>
            <a:r>
              <a:rPr dirty="0" sz="1600">
                <a:latin typeface="Consolas"/>
                <a:cs typeface="Consolas"/>
              </a:rPr>
              <a:t>},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"Sam"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23,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'F'</a:t>
            </a:r>
            <a:r>
              <a:rPr dirty="0" sz="1600" spc="-20">
                <a:latin typeface="Consolas"/>
                <a:cs typeface="Consolas"/>
              </a:rPr>
              <a:t>,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"Z1207022"</a:t>
            </a:r>
            <a:r>
              <a:rPr dirty="0" sz="1600">
                <a:latin typeface="Consolas"/>
                <a:cs typeface="Consolas"/>
              </a:rPr>
              <a:t>}</a:t>
            </a:r>
            <a:r>
              <a:rPr dirty="0" sz="1600" spc="-15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p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stu;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p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+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3;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p++)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8107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printf(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"name:%s\t</a:t>
            </a:r>
            <a:r>
              <a:rPr dirty="0" sz="1600" spc="-1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age:%d\t</a:t>
            </a:r>
            <a:r>
              <a:rPr dirty="0" sz="1600" spc="-1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sex:%c\t</a:t>
            </a:r>
            <a:r>
              <a:rPr dirty="0" sz="1600" spc="-114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num:%s\n"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1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p-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&gt;name,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p-</a:t>
            </a:r>
            <a:r>
              <a:rPr dirty="0" sz="1600">
                <a:latin typeface="Consolas"/>
                <a:cs typeface="Consolas"/>
              </a:rPr>
              <a:t>&gt;age,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p-</a:t>
            </a:r>
            <a:r>
              <a:rPr dirty="0" sz="1600">
                <a:latin typeface="Consolas"/>
                <a:cs typeface="Consolas"/>
              </a:rPr>
              <a:t>&gt;gender,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p-</a:t>
            </a:r>
            <a:r>
              <a:rPr dirty="0" sz="1600" spc="-10">
                <a:latin typeface="Consolas"/>
                <a:cs typeface="Consolas"/>
              </a:rPr>
              <a:t>&gt;num);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416" y="2450592"/>
            <a:ext cx="4803648" cy="7589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80478" y="1342390"/>
            <a:ext cx="41941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Case: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use</a:t>
            </a:r>
            <a:r>
              <a:rPr dirty="0" sz="24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formatted</a:t>
            </a:r>
            <a:r>
              <a:rPr dirty="0" sz="24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printing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print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elements in</a:t>
            </a:r>
            <a:r>
              <a:rPr dirty="0" sz="24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struct!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2541" y="1165707"/>
            <a:ext cx="11076940" cy="537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57885" indent="-28702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be used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define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 data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type for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grouping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 </a:t>
            </a:r>
            <a:r>
              <a:rPr dirty="0" sz="2600" spc="-20">
                <a:latin typeface="Arial"/>
                <a:cs typeface="Arial"/>
              </a:rPr>
              <a:t>with </a:t>
            </a:r>
            <a:r>
              <a:rPr dirty="0" sz="2600">
                <a:latin typeface="Arial"/>
                <a:cs typeface="Arial"/>
              </a:rPr>
              <a:t>different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types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(int,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char,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char[],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float).</a:t>
            </a:r>
            <a:endParaRPr sz="2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600">
                <a:latin typeface="Arial"/>
                <a:cs typeface="Arial"/>
              </a:rPr>
              <a:t>Struct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very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useful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has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been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commonly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used.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used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algn="just" marL="299085">
              <a:lnSpc>
                <a:spcPct val="100000"/>
              </a:lnSpc>
              <a:spcBef>
                <a:spcPts val="1560"/>
              </a:spcBef>
            </a:pP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arrays,</a:t>
            </a:r>
            <a:r>
              <a:rPr dirty="0" sz="2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pointers,</a:t>
            </a:r>
            <a:r>
              <a:rPr dirty="0" sz="2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6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dirty="0" sz="2600" spc="-1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algn="just" marL="299085" marR="992505" indent="-287020">
              <a:lnSpc>
                <a:spcPct val="15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Union</a:t>
            </a:r>
            <a:r>
              <a:rPr dirty="0" sz="26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 useless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(only need know).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Enum</a:t>
            </a: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used to assign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 spc="-50">
                <a:latin typeface="Arial"/>
                <a:cs typeface="Arial"/>
              </a:rPr>
              <a:t>a </a:t>
            </a:r>
            <a:r>
              <a:rPr dirty="0" sz="2600">
                <a:latin typeface="Arial"/>
                <a:cs typeface="Arial"/>
              </a:rPr>
              <a:t>sequence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 names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integers.</a:t>
            </a:r>
            <a:endParaRPr sz="2600">
              <a:latin typeface="Arial"/>
              <a:cs typeface="Arial"/>
            </a:endParaRPr>
          </a:p>
          <a:p>
            <a:pPr algn="just" marL="299085" marR="5080" indent="-287020">
              <a:lnSpc>
                <a:spcPct val="15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Typedef</a:t>
            </a: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define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type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by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existing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ones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(short </a:t>
            </a:r>
            <a:r>
              <a:rPr dirty="0" sz="2600">
                <a:latin typeface="Arial"/>
                <a:cs typeface="Arial"/>
              </a:rPr>
              <a:t>int,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struct),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C00000"/>
                </a:solidFill>
                <a:latin typeface="Arial"/>
                <a:cs typeface="Arial"/>
              </a:rPr>
              <a:t>#define</a:t>
            </a: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define marcos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(numbers,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strings,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expressions)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 spc="-10">
                <a:latin typeface="Arial"/>
                <a:cs typeface="Arial"/>
              </a:rPr>
              <a:t>pre-processing.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75641"/>
            <a:ext cx="63512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10"/>
              <a:t>scanf()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50520" y="1313688"/>
            <a:ext cx="6312535" cy="4523740"/>
            <a:chOff x="350520" y="1313688"/>
            <a:chExt cx="6312535" cy="4523740"/>
          </a:xfrm>
        </p:grpSpPr>
        <p:sp>
          <p:nvSpPr>
            <p:cNvPr id="4" name="object 4" descr=""/>
            <p:cNvSpPr/>
            <p:nvPr/>
          </p:nvSpPr>
          <p:spPr>
            <a:xfrm>
              <a:off x="350520" y="1313688"/>
              <a:ext cx="6312535" cy="4523740"/>
            </a:xfrm>
            <a:custGeom>
              <a:avLst/>
              <a:gdLst/>
              <a:ahLst/>
              <a:cxnLst/>
              <a:rect l="l" t="t" r="r" b="b"/>
              <a:pathLst>
                <a:path w="6312534" h="4523740">
                  <a:moveTo>
                    <a:pt x="6312408" y="0"/>
                  </a:moveTo>
                  <a:lnTo>
                    <a:pt x="0" y="0"/>
                  </a:lnTo>
                  <a:lnTo>
                    <a:pt x="0" y="4523232"/>
                  </a:lnTo>
                  <a:lnTo>
                    <a:pt x="6312408" y="4523232"/>
                  </a:lnTo>
                  <a:lnTo>
                    <a:pt x="631240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1871" y="4534788"/>
              <a:ext cx="5445760" cy="481965"/>
            </a:xfrm>
            <a:custGeom>
              <a:avLst/>
              <a:gdLst/>
              <a:ahLst/>
              <a:cxnLst/>
              <a:rect l="l" t="t" r="r" b="b"/>
              <a:pathLst>
                <a:path w="5445760" h="481964">
                  <a:moveTo>
                    <a:pt x="1778457" y="0"/>
                  </a:moveTo>
                  <a:lnTo>
                    <a:pt x="1778457" y="0"/>
                  </a:lnTo>
                  <a:lnTo>
                    <a:pt x="0" y="0"/>
                  </a:lnTo>
                  <a:lnTo>
                    <a:pt x="0" y="237744"/>
                  </a:lnTo>
                  <a:lnTo>
                    <a:pt x="1778457" y="237744"/>
                  </a:lnTo>
                  <a:lnTo>
                    <a:pt x="1778457" y="0"/>
                  </a:lnTo>
                  <a:close/>
                </a:path>
                <a:path w="5445760" h="481964">
                  <a:moveTo>
                    <a:pt x="3111970" y="243840"/>
                  </a:moveTo>
                  <a:lnTo>
                    <a:pt x="3111970" y="243840"/>
                  </a:lnTo>
                  <a:lnTo>
                    <a:pt x="0" y="243840"/>
                  </a:lnTo>
                  <a:lnTo>
                    <a:pt x="0" y="481584"/>
                  </a:lnTo>
                  <a:lnTo>
                    <a:pt x="3111970" y="481584"/>
                  </a:lnTo>
                  <a:lnTo>
                    <a:pt x="3111970" y="243840"/>
                  </a:lnTo>
                  <a:close/>
                </a:path>
                <a:path w="5445760" h="481964">
                  <a:moveTo>
                    <a:pt x="5445201" y="0"/>
                  </a:moveTo>
                  <a:lnTo>
                    <a:pt x="5445201" y="0"/>
                  </a:lnTo>
                  <a:lnTo>
                    <a:pt x="1778469" y="0"/>
                  </a:lnTo>
                  <a:lnTo>
                    <a:pt x="1778469" y="237744"/>
                  </a:lnTo>
                  <a:lnTo>
                    <a:pt x="5445201" y="237744"/>
                  </a:lnTo>
                  <a:lnTo>
                    <a:pt x="54452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0520" y="1313688"/>
            <a:ext cx="6312535" cy="4523740"/>
          </a:xfrm>
          <a:prstGeom prst="rect">
            <a:avLst/>
          </a:prstGeom>
          <a:ln w="9525">
            <a:solidFill>
              <a:srgbClr val="76707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dirty="0" sz="1600" spc="-6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include</a:t>
            </a:r>
            <a:r>
              <a:rPr dirty="0" sz="1600" spc="-6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2B91AE"/>
                </a:solidFill>
                <a:latin typeface="Consolas"/>
                <a:cs typeface="Consolas"/>
              </a:rPr>
              <a:t>STU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5940" marR="421195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name[10];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age;</a:t>
            </a:r>
            <a:endParaRPr sz="1600">
              <a:latin typeface="Consolas"/>
              <a:cs typeface="Consolas"/>
            </a:endParaRPr>
          </a:p>
          <a:p>
            <a:pPr marL="535940" marR="432181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gender;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num[20];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stu[3];</a:t>
            </a:r>
            <a:endParaRPr sz="1600">
              <a:latin typeface="Consolas"/>
              <a:cs typeface="Consolas"/>
            </a:endParaRPr>
          </a:p>
          <a:p>
            <a:pPr marL="90805" marR="876300" indent="4445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scanf(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"%s%d</a:t>
            </a:r>
            <a:r>
              <a:rPr dirty="0" sz="1600" spc="-1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%c%s"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stu[0].name,</a:t>
            </a:r>
            <a:r>
              <a:rPr dirty="0" sz="1600" spc="-1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&amp;stu[0].age, </a:t>
            </a:r>
            <a:r>
              <a:rPr dirty="0" sz="1600">
                <a:latin typeface="Consolas"/>
                <a:cs typeface="Consolas"/>
              </a:rPr>
              <a:t>&amp;stu[0].gender,</a:t>
            </a:r>
            <a:r>
              <a:rPr dirty="0" sz="1600" spc="-22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stu[0].num);</a:t>
            </a:r>
            <a:endParaRPr sz="1600">
              <a:latin typeface="Consolas"/>
              <a:cs typeface="Consolas"/>
            </a:endParaRPr>
          </a:p>
          <a:p>
            <a:pPr marL="90805" marR="208915" indent="4445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"name:</a:t>
            </a:r>
            <a:r>
              <a:rPr dirty="0" sz="1600" spc="-7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%s</a:t>
            </a:r>
            <a:r>
              <a:rPr dirty="0" sz="1600" spc="-7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age:</a:t>
            </a:r>
            <a:r>
              <a:rPr dirty="0" sz="1600" spc="-7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%d</a:t>
            </a:r>
            <a:r>
              <a:rPr dirty="0" sz="1600" spc="-7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gender:</a:t>
            </a:r>
            <a:r>
              <a:rPr dirty="0" sz="1600" spc="-7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%c</a:t>
            </a:r>
            <a:r>
              <a:rPr dirty="0" sz="1600" spc="-7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number:</a:t>
            </a:r>
            <a:r>
              <a:rPr dirty="0" sz="1600" spc="-7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%s\n"</a:t>
            </a:r>
            <a:r>
              <a:rPr dirty="0" sz="1600" spc="-10">
                <a:latin typeface="Consolas"/>
                <a:cs typeface="Consolas"/>
              </a:rPr>
              <a:t>, </a:t>
            </a:r>
            <a:r>
              <a:rPr dirty="0" sz="1600">
                <a:latin typeface="Consolas"/>
                <a:cs typeface="Consolas"/>
              </a:rPr>
              <a:t>stu[0].name,</a:t>
            </a:r>
            <a:r>
              <a:rPr dirty="0" sz="1600" spc="-1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stu[0].age,</a:t>
            </a:r>
            <a:r>
              <a:rPr dirty="0" sz="1600" spc="-1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stu[0].gender,</a:t>
            </a:r>
            <a:r>
              <a:rPr dirty="0" sz="1600" spc="-18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stu[0].num);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656" y="2417064"/>
            <a:ext cx="4920996" cy="65227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851650" y="1307719"/>
            <a:ext cx="407225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Case: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use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formatted</a:t>
            </a:r>
            <a:r>
              <a:rPr dirty="0" sz="24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scanning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define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struct!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6" y="75641"/>
            <a:ext cx="26168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2272" y="1633427"/>
            <a:ext cx="2684145" cy="221996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User</a:t>
            </a:r>
            <a:r>
              <a:rPr dirty="0" sz="3200" spc="-1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32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Internet</a:t>
            </a:r>
            <a:r>
              <a:rPr dirty="0" sz="3200" spc="-4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75641"/>
            <a:ext cx="42951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 I/O</a:t>
            </a:r>
            <a:r>
              <a:rPr dirty="0" spc="-15"/>
              <a:t> </a:t>
            </a:r>
            <a:r>
              <a:rPr dirty="0"/>
              <a:t>in </a:t>
            </a:r>
            <a:r>
              <a:rPr dirty="0" spc="-20"/>
              <a:t>life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365930"/>
            <a:ext cx="9672789" cy="49948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775" y="2982404"/>
            <a:ext cx="6964738" cy="230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446" y="75641"/>
            <a:ext cx="42951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 I/O</a:t>
            </a:r>
            <a:r>
              <a:rPr dirty="0" spc="-15"/>
              <a:t> </a:t>
            </a:r>
            <a:r>
              <a:rPr dirty="0"/>
              <a:t>in </a:t>
            </a:r>
            <a:r>
              <a:rPr dirty="0" spc="-20"/>
              <a:t>life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49616" y="1459484"/>
            <a:ext cx="3041650" cy="524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Arial"/>
                <a:cs typeface="Arial"/>
              </a:rPr>
              <a:t>.doc</a:t>
            </a:r>
            <a:endParaRPr sz="2400">
              <a:latin typeface="Arial"/>
              <a:cs typeface="Arial"/>
            </a:endParaRPr>
          </a:p>
          <a:p>
            <a:pPr algn="ctr" marR="10160">
              <a:lnSpc>
                <a:spcPct val="100000"/>
              </a:lnSpc>
              <a:spcBef>
                <a:spcPts val="1950"/>
              </a:spcBef>
            </a:pPr>
            <a:r>
              <a:rPr dirty="0" sz="2400" spc="-20" b="1">
                <a:latin typeface="Arial"/>
                <a:cs typeface="Arial"/>
              </a:rPr>
              <a:t>.ppt</a:t>
            </a:r>
            <a:endParaRPr sz="2400">
              <a:latin typeface="Arial"/>
              <a:cs typeface="Arial"/>
            </a:endParaRPr>
          </a:p>
          <a:p>
            <a:pPr marL="2007235">
              <a:lnSpc>
                <a:spcPct val="100000"/>
              </a:lnSpc>
              <a:spcBef>
                <a:spcPts val="2130"/>
              </a:spcBef>
            </a:pPr>
            <a:r>
              <a:rPr dirty="0" sz="2400" spc="-20" b="1">
                <a:latin typeface="Arial"/>
                <a:cs typeface="Arial"/>
              </a:rPr>
              <a:t>.txt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20" b="1">
                <a:latin typeface="Arial"/>
                <a:cs typeface="Arial"/>
              </a:rPr>
              <a:t>.dat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marL="1994535">
              <a:lnSpc>
                <a:spcPct val="100000"/>
              </a:lnSpc>
            </a:pPr>
            <a:r>
              <a:rPr dirty="0" sz="2400" spc="-25" b="1">
                <a:latin typeface="Arial"/>
                <a:cs typeface="Arial"/>
              </a:rPr>
              <a:t>.c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algn="ctr" marL="372110">
              <a:lnSpc>
                <a:spcPct val="100000"/>
              </a:lnSpc>
            </a:pPr>
            <a:r>
              <a:rPr dirty="0" sz="2400" spc="-20" b="1">
                <a:latin typeface="Arial"/>
                <a:cs typeface="Arial"/>
              </a:rPr>
              <a:t>.exe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777240">
              <a:lnSpc>
                <a:spcPct val="100000"/>
              </a:lnSpc>
            </a:pPr>
            <a:r>
              <a:rPr dirty="0" sz="2400" spc="-20" b="1">
                <a:latin typeface="Arial"/>
                <a:cs typeface="Arial"/>
              </a:rPr>
              <a:t>.bmp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00" spc="-20" b="1">
                <a:latin typeface="Arial"/>
                <a:cs typeface="Arial"/>
              </a:rPr>
              <a:t>.jpg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781543" y="1869948"/>
            <a:ext cx="2461895" cy="4412615"/>
          </a:xfrm>
          <a:custGeom>
            <a:avLst/>
            <a:gdLst/>
            <a:ahLst/>
            <a:cxnLst/>
            <a:rect l="l" t="t" r="r" b="b"/>
            <a:pathLst>
              <a:path w="2461895" h="4412615">
                <a:moveTo>
                  <a:pt x="853439" y="0"/>
                </a:moveTo>
                <a:lnTo>
                  <a:pt x="117348" y="1259586"/>
                </a:lnTo>
              </a:path>
              <a:path w="2461895" h="4412615">
                <a:moveTo>
                  <a:pt x="1580133" y="739139"/>
                </a:moveTo>
                <a:lnTo>
                  <a:pt x="451103" y="1559432"/>
                </a:lnTo>
              </a:path>
              <a:path w="2461895" h="4412615">
                <a:moveTo>
                  <a:pt x="2112517" y="1217676"/>
                </a:moveTo>
                <a:lnTo>
                  <a:pt x="617220" y="1960371"/>
                </a:lnTo>
              </a:path>
              <a:path w="2461895" h="4412615">
                <a:moveTo>
                  <a:pt x="2461640" y="1944624"/>
                </a:moveTo>
                <a:lnTo>
                  <a:pt x="609600" y="2145029"/>
                </a:lnTo>
              </a:path>
              <a:path w="2461895" h="4412615">
                <a:moveTo>
                  <a:pt x="1998852" y="2741929"/>
                </a:moveTo>
                <a:lnTo>
                  <a:pt x="592835" y="2429256"/>
                </a:lnTo>
              </a:path>
              <a:path w="2461895" h="4412615">
                <a:moveTo>
                  <a:pt x="1385570" y="3491356"/>
                </a:moveTo>
                <a:lnTo>
                  <a:pt x="332231" y="2514600"/>
                </a:lnTo>
              </a:path>
              <a:path w="2461895" h="4412615">
                <a:moveTo>
                  <a:pt x="913002" y="4042752"/>
                </a:moveTo>
                <a:lnTo>
                  <a:pt x="245363" y="2688335"/>
                </a:lnTo>
              </a:path>
              <a:path w="2461895" h="4412615">
                <a:moveTo>
                  <a:pt x="318897" y="4412195"/>
                </a:moveTo>
                <a:lnTo>
                  <a:pt x="0" y="3252216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576" y="75641"/>
            <a:ext cx="82956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0"/>
              <a:t> </a:t>
            </a:r>
            <a:r>
              <a:rPr dirty="0"/>
              <a:t>file</a:t>
            </a:r>
            <a:r>
              <a:rPr dirty="0" spc="-10"/>
              <a:t> </a:t>
            </a:r>
            <a:r>
              <a:rPr dirty="0"/>
              <a:t>I/O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-10"/>
              <a:t>important?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9" y="1831670"/>
            <a:ext cx="11157585" cy="392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42925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3200" spc="-55">
                <a:latin typeface="Arial"/>
                <a:cs typeface="Arial"/>
              </a:rPr>
              <a:t>You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can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save/preserve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data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file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after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terminating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a </a:t>
            </a:r>
            <a:r>
              <a:rPr dirty="0" sz="3200">
                <a:latin typeface="Arial"/>
                <a:cs typeface="Arial"/>
              </a:rPr>
              <a:t>program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(turn</a:t>
            </a:r>
            <a:r>
              <a:rPr dirty="0" sz="32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off</a:t>
            </a:r>
            <a:r>
              <a:rPr dirty="0" sz="32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PC</a:t>
            </a:r>
            <a:r>
              <a:rPr dirty="0" sz="32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will</a:t>
            </a:r>
            <a:r>
              <a:rPr dirty="0" sz="32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erase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 memory!!!</a:t>
            </a:r>
            <a:r>
              <a:rPr dirty="0" sz="3200" spc="-1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3200" spc="-55">
                <a:latin typeface="Arial"/>
                <a:cs typeface="Arial"/>
              </a:rPr>
              <a:t>You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do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not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need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manually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input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data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but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read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from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a </a:t>
            </a:r>
            <a:r>
              <a:rPr dirty="0" sz="3200">
                <a:latin typeface="Arial"/>
                <a:cs typeface="Arial"/>
              </a:rPr>
              <a:t>file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(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r>
              <a:rPr dirty="0" sz="32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dataset</a:t>
            </a:r>
            <a:r>
              <a:rPr dirty="0" sz="32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2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bunch</a:t>
            </a:r>
            <a:r>
              <a:rPr dirty="0" sz="32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32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trained</a:t>
            </a:r>
            <a:r>
              <a:rPr dirty="0" sz="3200" spc="-1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AI</a:t>
            </a:r>
            <a:r>
              <a:rPr dirty="0" sz="32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parameters</a:t>
            </a:r>
            <a:r>
              <a:rPr dirty="0" sz="3200" spc="-1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marR="2794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3200" spc="-50">
                <a:latin typeface="Arial"/>
                <a:cs typeface="Arial"/>
              </a:rPr>
              <a:t>You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can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transfer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data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from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one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PC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another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(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copy</a:t>
            </a:r>
            <a:r>
              <a:rPr dirty="0" sz="32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"/>
                <a:cs typeface="Arial"/>
              </a:rPr>
              <a:t>bu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hard</a:t>
            </a:r>
            <a:r>
              <a:rPr dirty="0" sz="32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drive</a:t>
            </a:r>
            <a:r>
              <a:rPr dirty="0" sz="32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or 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r>
              <a:rPr dirty="0" sz="3200" spc="-1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458" y="75641"/>
            <a:ext cx="4103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dirty="0" spc="-10"/>
              <a:t> buffering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13231" y="2164079"/>
            <a:ext cx="5534025" cy="3077210"/>
            <a:chOff x="713231" y="2164079"/>
            <a:chExt cx="5534025" cy="3077210"/>
          </a:xfrm>
        </p:grpSpPr>
        <p:sp>
          <p:nvSpPr>
            <p:cNvPr id="4" name="object 4" descr=""/>
            <p:cNvSpPr/>
            <p:nvPr/>
          </p:nvSpPr>
          <p:spPr>
            <a:xfrm>
              <a:off x="713231" y="2164079"/>
              <a:ext cx="5534025" cy="3077210"/>
            </a:xfrm>
            <a:custGeom>
              <a:avLst/>
              <a:gdLst/>
              <a:ahLst/>
              <a:cxnLst/>
              <a:rect l="l" t="t" r="r" b="b"/>
              <a:pathLst>
                <a:path w="5534025" h="3077210">
                  <a:moveTo>
                    <a:pt x="5020818" y="0"/>
                  </a:moveTo>
                  <a:lnTo>
                    <a:pt x="512838" y="0"/>
                  </a:lnTo>
                  <a:lnTo>
                    <a:pt x="466159" y="2095"/>
                  </a:lnTo>
                  <a:lnTo>
                    <a:pt x="420654" y="8262"/>
                  </a:lnTo>
                  <a:lnTo>
                    <a:pt x="376505" y="18319"/>
                  </a:lnTo>
                  <a:lnTo>
                    <a:pt x="333891" y="32085"/>
                  </a:lnTo>
                  <a:lnTo>
                    <a:pt x="292995" y="49379"/>
                  </a:lnTo>
                  <a:lnTo>
                    <a:pt x="253998" y="70019"/>
                  </a:lnTo>
                  <a:lnTo>
                    <a:pt x="217079" y="93825"/>
                  </a:lnTo>
                  <a:lnTo>
                    <a:pt x="182422" y="120615"/>
                  </a:lnTo>
                  <a:lnTo>
                    <a:pt x="150206" y="150209"/>
                  </a:lnTo>
                  <a:lnTo>
                    <a:pt x="120612" y="182425"/>
                  </a:lnTo>
                  <a:lnTo>
                    <a:pt x="93822" y="217082"/>
                  </a:lnTo>
                  <a:lnTo>
                    <a:pt x="70016" y="254000"/>
                  </a:lnTo>
                  <a:lnTo>
                    <a:pt x="49377" y="292996"/>
                  </a:lnTo>
                  <a:lnTo>
                    <a:pt x="32084" y="333890"/>
                  </a:lnTo>
                  <a:lnTo>
                    <a:pt x="18318" y="376502"/>
                  </a:lnTo>
                  <a:lnTo>
                    <a:pt x="8262" y="420649"/>
                  </a:lnTo>
                  <a:lnTo>
                    <a:pt x="2095" y="466150"/>
                  </a:lnTo>
                  <a:lnTo>
                    <a:pt x="0" y="512825"/>
                  </a:lnTo>
                  <a:lnTo>
                    <a:pt x="0" y="2564130"/>
                  </a:lnTo>
                  <a:lnTo>
                    <a:pt x="2095" y="2610805"/>
                  </a:lnTo>
                  <a:lnTo>
                    <a:pt x="8262" y="2656306"/>
                  </a:lnTo>
                  <a:lnTo>
                    <a:pt x="18318" y="2700453"/>
                  </a:lnTo>
                  <a:lnTo>
                    <a:pt x="32084" y="2743065"/>
                  </a:lnTo>
                  <a:lnTo>
                    <a:pt x="49377" y="2783959"/>
                  </a:lnTo>
                  <a:lnTo>
                    <a:pt x="70016" y="2822956"/>
                  </a:lnTo>
                  <a:lnTo>
                    <a:pt x="93822" y="2859873"/>
                  </a:lnTo>
                  <a:lnTo>
                    <a:pt x="120612" y="2894530"/>
                  </a:lnTo>
                  <a:lnTo>
                    <a:pt x="150206" y="2926746"/>
                  </a:lnTo>
                  <a:lnTo>
                    <a:pt x="182422" y="2956340"/>
                  </a:lnTo>
                  <a:lnTo>
                    <a:pt x="217079" y="2983130"/>
                  </a:lnTo>
                  <a:lnTo>
                    <a:pt x="253998" y="3006936"/>
                  </a:lnTo>
                  <a:lnTo>
                    <a:pt x="292995" y="3027576"/>
                  </a:lnTo>
                  <a:lnTo>
                    <a:pt x="333891" y="3044870"/>
                  </a:lnTo>
                  <a:lnTo>
                    <a:pt x="376505" y="3058636"/>
                  </a:lnTo>
                  <a:lnTo>
                    <a:pt x="420654" y="3068693"/>
                  </a:lnTo>
                  <a:lnTo>
                    <a:pt x="466159" y="3074860"/>
                  </a:lnTo>
                  <a:lnTo>
                    <a:pt x="512838" y="3076956"/>
                  </a:lnTo>
                  <a:lnTo>
                    <a:pt x="5020818" y="3076956"/>
                  </a:lnTo>
                  <a:lnTo>
                    <a:pt x="5067493" y="3074860"/>
                  </a:lnTo>
                  <a:lnTo>
                    <a:pt x="5112994" y="3068693"/>
                  </a:lnTo>
                  <a:lnTo>
                    <a:pt x="5157141" y="3058636"/>
                  </a:lnTo>
                  <a:lnTo>
                    <a:pt x="5199753" y="3044870"/>
                  </a:lnTo>
                  <a:lnTo>
                    <a:pt x="5240647" y="3027576"/>
                  </a:lnTo>
                  <a:lnTo>
                    <a:pt x="5279643" y="3006936"/>
                  </a:lnTo>
                  <a:lnTo>
                    <a:pt x="5316561" y="2983130"/>
                  </a:lnTo>
                  <a:lnTo>
                    <a:pt x="5351218" y="2956340"/>
                  </a:lnTo>
                  <a:lnTo>
                    <a:pt x="5383434" y="2926746"/>
                  </a:lnTo>
                  <a:lnTo>
                    <a:pt x="5413028" y="2894530"/>
                  </a:lnTo>
                  <a:lnTo>
                    <a:pt x="5439818" y="2859873"/>
                  </a:lnTo>
                  <a:lnTo>
                    <a:pt x="5463624" y="2822956"/>
                  </a:lnTo>
                  <a:lnTo>
                    <a:pt x="5484264" y="2783959"/>
                  </a:lnTo>
                  <a:lnTo>
                    <a:pt x="5501558" y="2743065"/>
                  </a:lnTo>
                  <a:lnTo>
                    <a:pt x="5515324" y="2700453"/>
                  </a:lnTo>
                  <a:lnTo>
                    <a:pt x="5525381" y="2656306"/>
                  </a:lnTo>
                  <a:lnTo>
                    <a:pt x="5531548" y="2610805"/>
                  </a:lnTo>
                  <a:lnTo>
                    <a:pt x="5533644" y="2564130"/>
                  </a:lnTo>
                  <a:lnTo>
                    <a:pt x="5533644" y="512825"/>
                  </a:lnTo>
                  <a:lnTo>
                    <a:pt x="5531548" y="466150"/>
                  </a:lnTo>
                  <a:lnTo>
                    <a:pt x="5525381" y="420649"/>
                  </a:lnTo>
                  <a:lnTo>
                    <a:pt x="5515324" y="376502"/>
                  </a:lnTo>
                  <a:lnTo>
                    <a:pt x="5501558" y="333890"/>
                  </a:lnTo>
                  <a:lnTo>
                    <a:pt x="5484264" y="292996"/>
                  </a:lnTo>
                  <a:lnTo>
                    <a:pt x="5463624" y="254000"/>
                  </a:lnTo>
                  <a:lnTo>
                    <a:pt x="5439818" y="217082"/>
                  </a:lnTo>
                  <a:lnTo>
                    <a:pt x="5413028" y="182425"/>
                  </a:lnTo>
                  <a:lnTo>
                    <a:pt x="5383434" y="150209"/>
                  </a:lnTo>
                  <a:lnTo>
                    <a:pt x="5351218" y="120615"/>
                  </a:lnTo>
                  <a:lnTo>
                    <a:pt x="5316561" y="93825"/>
                  </a:lnTo>
                  <a:lnTo>
                    <a:pt x="5279644" y="70019"/>
                  </a:lnTo>
                  <a:lnTo>
                    <a:pt x="5240647" y="49379"/>
                  </a:lnTo>
                  <a:lnTo>
                    <a:pt x="5199753" y="32085"/>
                  </a:lnTo>
                  <a:lnTo>
                    <a:pt x="5157141" y="18319"/>
                  </a:lnTo>
                  <a:lnTo>
                    <a:pt x="5112994" y="8262"/>
                  </a:lnTo>
                  <a:lnTo>
                    <a:pt x="5067493" y="2095"/>
                  </a:lnTo>
                  <a:lnTo>
                    <a:pt x="502081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75709" y="4031741"/>
              <a:ext cx="2222500" cy="698500"/>
            </a:xfrm>
            <a:custGeom>
              <a:avLst/>
              <a:gdLst/>
              <a:ahLst/>
              <a:cxnLst/>
              <a:rect l="l" t="t" r="r" b="b"/>
              <a:pathLst>
                <a:path w="2222500" h="698500">
                  <a:moveTo>
                    <a:pt x="2105660" y="0"/>
                  </a:moveTo>
                  <a:lnTo>
                    <a:pt x="116331" y="0"/>
                  </a:lnTo>
                  <a:lnTo>
                    <a:pt x="71044" y="9140"/>
                  </a:lnTo>
                  <a:lnTo>
                    <a:pt x="34067" y="34067"/>
                  </a:lnTo>
                  <a:lnTo>
                    <a:pt x="9140" y="71044"/>
                  </a:lnTo>
                  <a:lnTo>
                    <a:pt x="0" y="116331"/>
                  </a:lnTo>
                  <a:lnTo>
                    <a:pt x="0" y="581659"/>
                  </a:lnTo>
                  <a:lnTo>
                    <a:pt x="9140" y="626947"/>
                  </a:lnTo>
                  <a:lnTo>
                    <a:pt x="34067" y="663924"/>
                  </a:lnTo>
                  <a:lnTo>
                    <a:pt x="71044" y="688851"/>
                  </a:lnTo>
                  <a:lnTo>
                    <a:pt x="116331" y="697991"/>
                  </a:lnTo>
                  <a:lnTo>
                    <a:pt x="2105660" y="697991"/>
                  </a:lnTo>
                  <a:lnTo>
                    <a:pt x="2150947" y="688851"/>
                  </a:lnTo>
                  <a:lnTo>
                    <a:pt x="2187924" y="663924"/>
                  </a:lnTo>
                  <a:lnTo>
                    <a:pt x="2212851" y="626947"/>
                  </a:lnTo>
                  <a:lnTo>
                    <a:pt x="2221991" y="581659"/>
                  </a:lnTo>
                  <a:lnTo>
                    <a:pt x="2221991" y="116331"/>
                  </a:lnTo>
                  <a:lnTo>
                    <a:pt x="2212851" y="71044"/>
                  </a:lnTo>
                  <a:lnTo>
                    <a:pt x="2187924" y="34067"/>
                  </a:lnTo>
                  <a:lnTo>
                    <a:pt x="2150947" y="9140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75709" y="4031741"/>
              <a:ext cx="2222500" cy="698500"/>
            </a:xfrm>
            <a:custGeom>
              <a:avLst/>
              <a:gdLst/>
              <a:ahLst/>
              <a:cxnLst/>
              <a:rect l="l" t="t" r="r" b="b"/>
              <a:pathLst>
                <a:path w="2222500" h="698500">
                  <a:moveTo>
                    <a:pt x="0" y="116331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2105660" y="0"/>
                  </a:lnTo>
                  <a:lnTo>
                    <a:pt x="2150947" y="9140"/>
                  </a:lnTo>
                  <a:lnTo>
                    <a:pt x="2187924" y="34067"/>
                  </a:lnTo>
                  <a:lnTo>
                    <a:pt x="2212851" y="71044"/>
                  </a:lnTo>
                  <a:lnTo>
                    <a:pt x="2221991" y="116331"/>
                  </a:lnTo>
                  <a:lnTo>
                    <a:pt x="2221991" y="581659"/>
                  </a:lnTo>
                  <a:lnTo>
                    <a:pt x="2212851" y="626947"/>
                  </a:lnTo>
                  <a:lnTo>
                    <a:pt x="2187924" y="663924"/>
                  </a:lnTo>
                  <a:lnTo>
                    <a:pt x="2150947" y="688851"/>
                  </a:lnTo>
                  <a:lnTo>
                    <a:pt x="2105660" y="697991"/>
                  </a:lnTo>
                  <a:lnTo>
                    <a:pt x="116331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59"/>
                  </a:lnTo>
                  <a:lnTo>
                    <a:pt x="0" y="116331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069207" y="4178300"/>
            <a:ext cx="1634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Buffer</a:t>
            </a:r>
            <a:r>
              <a:rPr dirty="0" sz="2400" spc="-5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86967" y="2820923"/>
            <a:ext cx="5130165" cy="1347470"/>
            <a:chOff x="886967" y="2820923"/>
            <a:chExt cx="5130165" cy="1347470"/>
          </a:xfrm>
        </p:grpSpPr>
        <p:sp>
          <p:nvSpPr>
            <p:cNvPr id="9" name="object 9" descr=""/>
            <p:cNvSpPr/>
            <p:nvPr/>
          </p:nvSpPr>
          <p:spPr>
            <a:xfrm>
              <a:off x="3775710" y="2839973"/>
              <a:ext cx="2222500" cy="698500"/>
            </a:xfrm>
            <a:custGeom>
              <a:avLst/>
              <a:gdLst/>
              <a:ahLst/>
              <a:cxnLst/>
              <a:rect l="l" t="t" r="r" b="b"/>
              <a:pathLst>
                <a:path w="2222500" h="698500">
                  <a:moveTo>
                    <a:pt x="2105660" y="0"/>
                  </a:moveTo>
                  <a:lnTo>
                    <a:pt x="116331" y="0"/>
                  </a:lnTo>
                  <a:lnTo>
                    <a:pt x="71044" y="9140"/>
                  </a:lnTo>
                  <a:lnTo>
                    <a:pt x="34067" y="34067"/>
                  </a:lnTo>
                  <a:lnTo>
                    <a:pt x="9140" y="71044"/>
                  </a:lnTo>
                  <a:lnTo>
                    <a:pt x="0" y="116331"/>
                  </a:lnTo>
                  <a:lnTo>
                    <a:pt x="0" y="581660"/>
                  </a:lnTo>
                  <a:lnTo>
                    <a:pt x="9140" y="626947"/>
                  </a:lnTo>
                  <a:lnTo>
                    <a:pt x="34067" y="663924"/>
                  </a:lnTo>
                  <a:lnTo>
                    <a:pt x="71044" y="688851"/>
                  </a:lnTo>
                  <a:lnTo>
                    <a:pt x="116331" y="697991"/>
                  </a:lnTo>
                  <a:lnTo>
                    <a:pt x="2105660" y="697991"/>
                  </a:lnTo>
                  <a:lnTo>
                    <a:pt x="2150947" y="688851"/>
                  </a:lnTo>
                  <a:lnTo>
                    <a:pt x="2187924" y="663924"/>
                  </a:lnTo>
                  <a:lnTo>
                    <a:pt x="2212851" y="626947"/>
                  </a:lnTo>
                  <a:lnTo>
                    <a:pt x="2221991" y="581660"/>
                  </a:lnTo>
                  <a:lnTo>
                    <a:pt x="2221991" y="116331"/>
                  </a:lnTo>
                  <a:lnTo>
                    <a:pt x="2212851" y="71044"/>
                  </a:lnTo>
                  <a:lnTo>
                    <a:pt x="2187924" y="34067"/>
                  </a:lnTo>
                  <a:lnTo>
                    <a:pt x="2150947" y="9140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75710" y="2839973"/>
              <a:ext cx="2222500" cy="698500"/>
            </a:xfrm>
            <a:custGeom>
              <a:avLst/>
              <a:gdLst/>
              <a:ahLst/>
              <a:cxnLst/>
              <a:rect l="l" t="t" r="r" b="b"/>
              <a:pathLst>
                <a:path w="2222500" h="698500">
                  <a:moveTo>
                    <a:pt x="0" y="116331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2105660" y="0"/>
                  </a:lnTo>
                  <a:lnTo>
                    <a:pt x="2150947" y="9140"/>
                  </a:lnTo>
                  <a:lnTo>
                    <a:pt x="2187924" y="34067"/>
                  </a:lnTo>
                  <a:lnTo>
                    <a:pt x="2212851" y="71044"/>
                  </a:lnTo>
                  <a:lnTo>
                    <a:pt x="2221991" y="116331"/>
                  </a:lnTo>
                  <a:lnTo>
                    <a:pt x="2221991" y="581660"/>
                  </a:lnTo>
                  <a:lnTo>
                    <a:pt x="2212851" y="626947"/>
                  </a:lnTo>
                  <a:lnTo>
                    <a:pt x="2187924" y="663924"/>
                  </a:lnTo>
                  <a:lnTo>
                    <a:pt x="2150947" y="688851"/>
                  </a:lnTo>
                  <a:lnTo>
                    <a:pt x="2105660" y="697991"/>
                  </a:lnTo>
                  <a:lnTo>
                    <a:pt x="116331" y="697991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116331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6017" y="3451097"/>
              <a:ext cx="2326005" cy="698500"/>
            </a:xfrm>
            <a:custGeom>
              <a:avLst/>
              <a:gdLst/>
              <a:ahLst/>
              <a:cxnLst/>
              <a:rect l="l" t="t" r="r" b="b"/>
              <a:pathLst>
                <a:path w="2326005" h="698500">
                  <a:moveTo>
                    <a:pt x="2209292" y="0"/>
                  </a:moveTo>
                  <a:lnTo>
                    <a:pt x="116331" y="0"/>
                  </a:lnTo>
                  <a:lnTo>
                    <a:pt x="71049" y="9140"/>
                  </a:lnTo>
                  <a:lnTo>
                    <a:pt x="34072" y="34067"/>
                  </a:lnTo>
                  <a:lnTo>
                    <a:pt x="9141" y="71044"/>
                  </a:lnTo>
                  <a:lnTo>
                    <a:pt x="0" y="116331"/>
                  </a:lnTo>
                  <a:lnTo>
                    <a:pt x="0" y="581659"/>
                  </a:lnTo>
                  <a:lnTo>
                    <a:pt x="9141" y="626947"/>
                  </a:lnTo>
                  <a:lnTo>
                    <a:pt x="34072" y="663924"/>
                  </a:lnTo>
                  <a:lnTo>
                    <a:pt x="71049" y="688851"/>
                  </a:lnTo>
                  <a:lnTo>
                    <a:pt x="116331" y="697991"/>
                  </a:lnTo>
                  <a:lnTo>
                    <a:pt x="2209292" y="697991"/>
                  </a:lnTo>
                  <a:lnTo>
                    <a:pt x="2254579" y="688851"/>
                  </a:lnTo>
                  <a:lnTo>
                    <a:pt x="2291556" y="663924"/>
                  </a:lnTo>
                  <a:lnTo>
                    <a:pt x="2316483" y="626947"/>
                  </a:lnTo>
                  <a:lnTo>
                    <a:pt x="2325624" y="581659"/>
                  </a:lnTo>
                  <a:lnTo>
                    <a:pt x="2325624" y="116331"/>
                  </a:lnTo>
                  <a:lnTo>
                    <a:pt x="2316483" y="71044"/>
                  </a:lnTo>
                  <a:lnTo>
                    <a:pt x="2291556" y="34067"/>
                  </a:lnTo>
                  <a:lnTo>
                    <a:pt x="2254579" y="9140"/>
                  </a:lnTo>
                  <a:lnTo>
                    <a:pt x="22092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6017" y="3451097"/>
              <a:ext cx="2326005" cy="698500"/>
            </a:xfrm>
            <a:custGeom>
              <a:avLst/>
              <a:gdLst/>
              <a:ahLst/>
              <a:cxnLst/>
              <a:rect l="l" t="t" r="r" b="b"/>
              <a:pathLst>
                <a:path w="2326005" h="698500">
                  <a:moveTo>
                    <a:pt x="0" y="116331"/>
                  </a:moveTo>
                  <a:lnTo>
                    <a:pt x="9141" y="71044"/>
                  </a:lnTo>
                  <a:lnTo>
                    <a:pt x="34072" y="34067"/>
                  </a:lnTo>
                  <a:lnTo>
                    <a:pt x="71049" y="9140"/>
                  </a:lnTo>
                  <a:lnTo>
                    <a:pt x="116331" y="0"/>
                  </a:lnTo>
                  <a:lnTo>
                    <a:pt x="2209292" y="0"/>
                  </a:lnTo>
                  <a:lnTo>
                    <a:pt x="2254579" y="9140"/>
                  </a:lnTo>
                  <a:lnTo>
                    <a:pt x="2291556" y="34067"/>
                  </a:lnTo>
                  <a:lnTo>
                    <a:pt x="2316483" y="71044"/>
                  </a:lnTo>
                  <a:lnTo>
                    <a:pt x="2325624" y="116331"/>
                  </a:lnTo>
                  <a:lnTo>
                    <a:pt x="2325624" y="581659"/>
                  </a:lnTo>
                  <a:lnTo>
                    <a:pt x="2316483" y="626947"/>
                  </a:lnTo>
                  <a:lnTo>
                    <a:pt x="2291556" y="663924"/>
                  </a:lnTo>
                  <a:lnTo>
                    <a:pt x="2254579" y="688851"/>
                  </a:lnTo>
                  <a:lnTo>
                    <a:pt x="2209292" y="697991"/>
                  </a:lnTo>
                  <a:lnTo>
                    <a:pt x="116331" y="697991"/>
                  </a:lnTo>
                  <a:lnTo>
                    <a:pt x="71049" y="688851"/>
                  </a:lnTo>
                  <a:lnTo>
                    <a:pt x="34072" y="663924"/>
                  </a:lnTo>
                  <a:lnTo>
                    <a:pt x="9141" y="626947"/>
                  </a:lnTo>
                  <a:lnTo>
                    <a:pt x="0" y="581659"/>
                  </a:lnTo>
                  <a:lnTo>
                    <a:pt x="0" y="116331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72388" y="3597020"/>
            <a:ext cx="19900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Program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409688" y="2310383"/>
            <a:ext cx="4089400" cy="2786380"/>
            <a:chOff x="7409688" y="2310383"/>
            <a:chExt cx="4089400" cy="2786380"/>
          </a:xfrm>
        </p:grpSpPr>
        <p:sp>
          <p:nvSpPr>
            <p:cNvPr id="15" name="object 15" descr=""/>
            <p:cNvSpPr/>
            <p:nvPr/>
          </p:nvSpPr>
          <p:spPr>
            <a:xfrm>
              <a:off x="7428738" y="2329433"/>
              <a:ext cx="4051300" cy="2748280"/>
            </a:xfrm>
            <a:custGeom>
              <a:avLst/>
              <a:gdLst/>
              <a:ahLst/>
              <a:cxnLst/>
              <a:rect l="l" t="t" r="r" b="b"/>
              <a:pathLst>
                <a:path w="4051300" h="2748279">
                  <a:moveTo>
                    <a:pt x="3592829" y="0"/>
                  </a:moveTo>
                  <a:lnTo>
                    <a:pt x="457961" y="0"/>
                  </a:lnTo>
                  <a:lnTo>
                    <a:pt x="411128" y="2363"/>
                  </a:lnTo>
                  <a:lnTo>
                    <a:pt x="365649" y="9301"/>
                  </a:lnTo>
                  <a:lnTo>
                    <a:pt x="321756" y="20584"/>
                  </a:lnTo>
                  <a:lnTo>
                    <a:pt x="279677" y="35980"/>
                  </a:lnTo>
                  <a:lnTo>
                    <a:pt x="239644" y="55261"/>
                  </a:lnTo>
                  <a:lnTo>
                    <a:pt x="201885" y="78197"/>
                  </a:lnTo>
                  <a:lnTo>
                    <a:pt x="166631" y="104557"/>
                  </a:lnTo>
                  <a:lnTo>
                    <a:pt x="134112" y="134112"/>
                  </a:lnTo>
                  <a:lnTo>
                    <a:pt x="104557" y="166631"/>
                  </a:lnTo>
                  <a:lnTo>
                    <a:pt x="78197" y="201885"/>
                  </a:lnTo>
                  <a:lnTo>
                    <a:pt x="55261" y="239644"/>
                  </a:lnTo>
                  <a:lnTo>
                    <a:pt x="35980" y="279677"/>
                  </a:lnTo>
                  <a:lnTo>
                    <a:pt x="20584" y="321756"/>
                  </a:lnTo>
                  <a:lnTo>
                    <a:pt x="9301" y="365649"/>
                  </a:lnTo>
                  <a:lnTo>
                    <a:pt x="2363" y="411128"/>
                  </a:lnTo>
                  <a:lnTo>
                    <a:pt x="0" y="457962"/>
                  </a:lnTo>
                  <a:lnTo>
                    <a:pt x="0" y="2289810"/>
                  </a:lnTo>
                  <a:lnTo>
                    <a:pt x="2363" y="2336643"/>
                  </a:lnTo>
                  <a:lnTo>
                    <a:pt x="9301" y="2382122"/>
                  </a:lnTo>
                  <a:lnTo>
                    <a:pt x="20584" y="2426015"/>
                  </a:lnTo>
                  <a:lnTo>
                    <a:pt x="35980" y="2468094"/>
                  </a:lnTo>
                  <a:lnTo>
                    <a:pt x="55261" y="2508127"/>
                  </a:lnTo>
                  <a:lnTo>
                    <a:pt x="78197" y="2545886"/>
                  </a:lnTo>
                  <a:lnTo>
                    <a:pt x="104557" y="2581140"/>
                  </a:lnTo>
                  <a:lnTo>
                    <a:pt x="134111" y="2613660"/>
                  </a:lnTo>
                  <a:lnTo>
                    <a:pt x="166631" y="2643214"/>
                  </a:lnTo>
                  <a:lnTo>
                    <a:pt x="201885" y="2669574"/>
                  </a:lnTo>
                  <a:lnTo>
                    <a:pt x="239644" y="2692510"/>
                  </a:lnTo>
                  <a:lnTo>
                    <a:pt x="279677" y="2711791"/>
                  </a:lnTo>
                  <a:lnTo>
                    <a:pt x="321756" y="2727187"/>
                  </a:lnTo>
                  <a:lnTo>
                    <a:pt x="365649" y="2738470"/>
                  </a:lnTo>
                  <a:lnTo>
                    <a:pt x="411128" y="2745408"/>
                  </a:lnTo>
                  <a:lnTo>
                    <a:pt x="457961" y="2747772"/>
                  </a:lnTo>
                  <a:lnTo>
                    <a:pt x="3592829" y="2747772"/>
                  </a:lnTo>
                  <a:lnTo>
                    <a:pt x="3639663" y="2745408"/>
                  </a:lnTo>
                  <a:lnTo>
                    <a:pt x="3685142" y="2738470"/>
                  </a:lnTo>
                  <a:lnTo>
                    <a:pt x="3729035" y="2727187"/>
                  </a:lnTo>
                  <a:lnTo>
                    <a:pt x="3771114" y="2711791"/>
                  </a:lnTo>
                  <a:lnTo>
                    <a:pt x="3811147" y="2692510"/>
                  </a:lnTo>
                  <a:lnTo>
                    <a:pt x="3848906" y="2669574"/>
                  </a:lnTo>
                  <a:lnTo>
                    <a:pt x="3884160" y="2643214"/>
                  </a:lnTo>
                  <a:lnTo>
                    <a:pt x="3916679" y="2613660"/>
                  </a:lnTo>
                  <a:lnTo>
                    <a:pt x="3946234" y="2581140"/>
                  </a:lnTo>
                  <a:lnTo>
                    <a:pt x="3972594" y="2545886"/>
                  </a:lnTo>
                  <a:lnTo>
                    <a:pt x="3995530" y="2508127"/>
                  </a:lnTo>
                  <a:lnTo>
                    <a:pt x="4014811" y="2468094"/>
                  </a:lnTo>
                  <a:lnTo>
                    <a:pt x="4030207" y="2426015"/>
                  </a:lnTo>
                  <a:lnTo>
                    <a:pt x="4041490" y="2382122"/>
                  </a:lnTo>
                  <a:lnTo>
                    <a:pt x="4048428" y="2336643"/>
                  </a:lnTo>
                  <a:lnTo>
                    <a:pt x="4050791" y="2289810"/>
                  </a:lnTo>
                  <a:lnTo>
                    <a:pt x="4050791" y="457962"/>
                  </a:lnTo>
                  <a:lnTo>
                    <a:pt x="4048428" y="411128"/>
                  </a:lnTo>
                  <a:lnTo>
                    <a:pt x="4041490" y="365649"/>
                  </a:lnTo>
                  <a:lnTo>
                    <a:pt x="4030207" y="321756"/>
                  </a:lnTo>
                  <a:lnTo>
                    <a:pt x="4014811" y="279677"/>
                  </a:lnTo>
                  <a:lnTo>
                    <a:pt x="3995530" y="239644"/>
                  </a:lnTo>
                  <a:lnTo>
                    <a:pt x="3972594" y="201885"/>
                  </a:lnTo>
                  <a:lnTo>
                    <a:pt x="3946234" y="166631"/>
                  </a:lnTo>
                  <a:lnTo>
                    <a:pt x="3916680" y="134111"/>
                  </a:lnTo>
                  <a:lnTo>
                    <a:pt x="3884160" y="104557"/>
                  </a:lnTo>
                  <a:lnTo>
                    <a:pt x="3848906" y="78197"/>
                  </a:lnTo>
                  <a:lnTo>
                    <a:pt x="3811147" y="55261"/>
                  </a:lnTo>
                  <a:lnTo>
                    <a:pt x="3771114" y="35980"/>
                  </a:lnTo>
                  <a:lnTo>
                    <a:pt x="3729035" y="20584"/>
                  </a:lnTo>
                  <a:lnTo>
                    <a:pt x="3685142" y="9301"/>
                  </a:lnTo>
                  <a:lnTo>
                    <a:pt x="3639663" y="2363"/>
                  </a:lnTo>
                  <a:lnTo>
                    <a:pt x="3592829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28738" y="2329433"/>
              <a:ext cx="4051300" cy="2748280"/>
            </a:xfrm>
            <a:custGeom>
              <a:avLst/>
              <a:gdLst/>
              <a:ahLst/>
              <a:cxnLst/>
              <a:rect l="l" t="t" r="r" b="b"/>
              <a:pathLst>
                <a:path w="4051300" h="2748279">
                  <a:moveTo>
                    <a:pt x="0" y="457962"/>
                  </a:moveTo>
                  <a:lnTo>
                    <a:pt x="2363" y="411128"/>
                  </a:lnTo>
                  <a:lnTo>
                    <a:pt x="9301" y="365649"/>
                  </a:lnTo>
                  <a:lnTo>
                    <a:pt x="20584" y="321756"/>
                  </a:lnTo>
                  <a:lnTo>
                    <a:pt x="35980" y="279677"/>
                  </a:lnTo>
                  <a:lnTo>
                    <a:pt x="55261" y="239644"/>
                  </a:lnTo>
                  <a:lnTo>
                    <a:pt x="78197" y="201885"/>
                  </a:lnTo>
                  <a:lnTo>
                    <a:pt x="104557" y="166631"/>
                  </a:lnTo>
                  <a:lnTo>
                    <a:pt x="134112" y="134112"/>
                  </a:lnTo>
                  <a:lnTo>
                    <a:pt x="166631" y="104557"/>
                  </a:lnTo>
                  <a:lnTo>
                    <a:pt x="201885" y="78197"/>
                  </a:lnTo>
                  <a:lnTo>
                    <a:pt x="239644" y="55261"/>
                  </a:lnTo>
                  <a:lnTo>
                    <a:pt x="279677" y="35980"/>
                  </a:lnTo>
                  <a:lnTo>
                    <a:pt x="321756" y="20584"/>
                  </a:lnTo>
                  <a:lnTo>
                    <a:pt x="365649" y="9301"/>
                  </a:lnTo>
                  <a:lnTo>
                    <a:pt x="411128" y="2363"/>
                  </a:lnTo>
                  <a:lnTo>
                    <a:pt x="457961" y="0"/>
                  </a:lnTo>
                  <a:lnTo>
                    <a:pt x="3592829" y="0"/>
                  </a:lnTo>
                  <a:lnTo>
                    <a:pt x="3639663" y="2363"/>
                  </a:lnTo>
                  <a:lnTo>
                    <a:pt x="3685142" y="9301"/>
                  </a:lnTo>
                  <a:lnTo>
                    <a:pt x="3729035" y="20584"/>
                  </a:lnTo>
                  <a:lnTo>
                    <a:pt x="3771114" y="35980"/>
                  </a:lnTo>
                  <a:lnTo>
                    <a:pt x="3811147" y="55261"/>
                  </a:lnTo>
                  <a:lnTo>
                    <a:pt x="3848906" y="78197"/>
                  </a:lnTo>
                  <a:lnTo>
                    <a:pt x="3884160" y="104557"/>
                  </a:lnTo>
                  <a:lnTo>
                    <a:pt x="3916680" y="134111"/>
                  </a:lnTo>
                  <a:lnTo>
                    <a:pt x="3946234" y="166631"/>
                  </a:lnTo>
                  <a:lnTo>
                    <a:pt x="3972594" y="201885"/>
                  </a:lnTo>
                  <a:lnTo>
                    <a:pt x="3995530" y="239644"/>
                  </a:lnTo>
                  <a:lnTo>
                    <a:pt x="4014811" y="279677"/>
                  </a:lnTo>
                  <a:lnTo>
                    <a:pt x="4030207" y="321756"/>
                  </a:lnTo>
                  <a:lnTo>
                    <a:pt x="4041490" y="365649"/>
                  </a:lnTo>
                  <a:lnTo>
                    <a:pt x="4048428" y="411128"/>
                  </a:lnTo>
                  <a:lnTo>
                    <a:pt x="4050791" y="457962"/>
                  </a:lnTo>
                  <a:lnTo>
                    <a:pt x="4050791" y="2289810"/>
                  </a:lnTo>
                  <a:lnTo>
                    <a:pt x="4048428" y="2336643"/>
                  </a:lnTo>
                  <a:lnTo>
                    <a:pt x="4041490" y="2382122"/>
                  </a:lnTo>
                  <a:lnTo>
                    <a:pt x="4030207" y="2426015"/>
                  </a:lnTo>
                  <a:lnTo>
                    <a:pt x="4014811" y="2468094"/>
                  </a:lnTo>
                  <a:lnTo>
                    <a:pt x="3995530" y="2508127"/>
                  </a:lnTo>
                  <a:lnTo>
                    <a:pt x="3972594" y="2545886"/>
                  </a:lnTo>
                  <a:lnTo>
                    <a:pt x="3946234" y="2581140"/>
                  </a:lnTo>
                  <a:lnTo>
                    <a:pt x="3916679" y="2613660"/>
                  </a:lnTo>
                  <a:lnTo>
                    <a:pt x="3884160" y="2643214"/>
                  </a:lnTo>
                  <a:lnTo>
                    <a:pt x="3848906" y="2669574"/>
                  </a:lnTo>
                  <a:lnTo>
                    <a:pt x="3811147" y="2692510"/>
                  </a:lnTo>
                  <a:lnTo>
                    <a:pt x="3771114" y="2711791"/>
                  </a:lnTo>
                  <a:lnTo>
                    <a:pt x="3729035" y="2727187"/>
                  </a:lnTo>
                  <a:lnTo>
                    <a:pt x="3685142" y="2738470"/>
                  </a:lnTo>
                  <a:lnTo>
                    <a:pt x="3639663" y="2745408"/>
                  </a:lnTo>
                  <a:lnTo>
                    <a:pt x="3592829" y="2747772"/>
                  </a:lnTo>
                  <a:lnTo>
                    <a:pt x="457961" y="2747772"/>
                  </a:lnTo>
                  <a:lnTo>
                    <a:pt x="411128" y="2745408"/>
                  </a:lnTo>
                  <a:lnTo>
                    <a:pt x="365649" y="2738470"/>
                  </a:lnTo>
                  <a:lnTo>
                    <a:pt x="321756" y="2727187"/>
                  </a:lnTo>
                  <a:lnTo>
                    <a:pt x="279677" y="2711791"/>
                  </a:lnTo>
                  <a:lnTo>
                    <a:pt x="239644" y="2692510"/>
                  </a:lnTo>
                  <a:lnTo>
                    <a:pt x="201885" y="2669574"/>
                  </a:lnTo>
                  <a:lnTo>
                    <a:pt x="166631" y="2643214"/>
                  </a:lnTo>
                  <a:lnTo>
                    <a:pt x="134111" y="2613660"/>
                  </a:lnTo>
                  <a:lnTo>
                    <a:pt x="104557" y="2581140"/>
                  </a:lnTo>
                  <a:lnTo>
                    <a:pt x="78197" y="2545886"/>
                  </a:lnTo>
                  <a:lnTo>
                    <a:pt x="55261" y="2508127"/>
                  </a:lnTo>
                  <a:lnTo>
                    <a:pt x="35980" y="2468094"/>
                  </a:lnTo>
                  <a:lnTo>
                    <a:pt x="20584" y="2426015"/>
                  </a:lnTo>
                  <a:lnTo>
                    <a:pt x="9301" y="2382122"/>
                  </a:lnTo>
                  <a:lnTo>
                    <a:pt x="2363" y="2336643"/>
                  </a:lnTo>
                  <a:lnTo>
                    <a:pt x="0" y="2289810"/>
                  </a:lnTo>
                  <a:lnTo>
                    <a:pt x="0" y="457962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283702" y="3371799"/>
            <a:ext cx="23399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FF00"/>
                </a:solidFill>
                <a:latin typeface="Arial"/>
                <a:cs typeface="Arial"/>
              </a:rPr>
              <a:t>Hard</a:t>
            </a:r>
            <a:r>
              <a:rPr dirty="0" sz="4000" spc="-9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4000" spc="-20" b="1">
                <a:solidFill>
                  <a:srgbClr val="FFFF00"/>
                </a:solidFill>
                <a:latin typeface="Arial"/>
                <a:cs typeface="Arial"/>
              </a:rPr>
              <a:t>disk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217418" y="3171062"/>
            <a:ext cx="4211320" cy="1228725"/>
          </a:xfrm>
          <a:custGeom>
            <a:avLst/>
            <a:gdLst/>
            <a:ahLst/>
            <a:cxnLst/>
            <a:rect l="l" t="t" r="r" b="b"/>
            <a:pathLst>
              <a:path w="4211320" h="1228725">
                <a:moveTo>
                  <a:pt x="559054" y="17907"/>
                </a:moveTo>
                <a:lnTo>
                  <a:pt x="440309" y="65151"/>
                </a:lnTo>
                <a:lnTo>
                  <a:pt x="468782" y="90538"/>
                </a:lnTo>
                <a:lnTo>
                  <a:pt x="0" y="616204"/>
                </a:lnTo>
                <a:lnTo>
                  <a:pt x="14287" y="628967"/>
                </a:lnTo>
                <a:lnTo>
                  <a:pt x="381" y="642112"/>
                </a:lnTo>
                <a:lnTo>
                  <a:pt x="467029" y="1139901"/>
                </a:lnTo>
                <a:lnTo>
                  <a:pt x="439166" y="1165987"/>
                </a:lnTo>
                <a:lnTo>
                  <a:pt x="559054" y="1210310"/>
                </a:lnTo>
                <a:lnTo>
                  <a:pt x="542226" y="1153795"/>
                </a:lnTo>
                <a:lnTo>
                  <a:pt x="522605" y="1087882"/>
                </a:lnTo>
                <a:lnTo>
                  <a:pt x="494842" y="1113866"/>
                </a:lnTo>
                <a:lnTo>
                  <a:pt x="39979" y="628675"/>
                </a:lnTo>
                <a:lnTo>
                  <a:pt x="497243" y="115912"/>
                </a:lnTo>
                <a:lnTo>
                  <a:pt x="525653" y="141224"/>
                </a:lnTo>
                <a:lnTo>
                  <a:pt x="543229" y="76327"/>
                </a:lnTo>
                <a:lnTo>
                  <a:pt x="559054" y="17907"/>
                </a:lnTo>
                <a:close/>
              </a:path>
              <a:path w="4211320" h="1228725">
                <a:moveTo>
                  <a:pt x="4210939" y="532257"/>
                </a:moveTo>
                <a:lnTo>
                  <a:pt x="4197350" y="518033"/>
                </a:lnTo>
                <a:lnTo>
                  <a:pt x="4122674" y="439801"/>
                </a:lnTo>
                <a:lnTo>
                  <a:pt x="4109770" y="475640"/>
                </a:lnTo>
                <a:lnTo>
                  <a:pt x="2786761" y="0"/>
                </a:lnTo>
                <a:lnTo>
                  <a:pt x="2773807" y="35814"/>
                </a:lnTo>
                <a:lnTo>
                  <a:pt x="4096829" y="511581"/>
                </a:lnTo>
                <a:lnTo>
                  <a:pt x="4090009" y="530504"/>
                </a:lnTo>
                <a:lnTo>
                  <a:pt x="4083050" y="530352"/>
                </a:lnTo>
                <a:lnTo>
                  <a:pt x="4087037" y="538772"/>
                </a:lnTo>
                <a:lnTo>
                  <a:pt x="4083939" y="547370"/>
                </a:lnTo>
                <a:lnTo>
                  <a:pt x="4090733" y="546569"/>
                </a:lnTo>
                <a:lnTo>
                  <a:pt x="4099407" y="564832"/>
                </a:lnTo>
                <a:lnTo>
                  <a:pt x="2772156" y="1193673"/>
                </a:lnTo>
                <a:lnTo>
                  <a:pt x="2788412" y="1228217"/>
                </a:lnTo>
                <a:lnTo>
                  <a:pt x="4115739" y="599224"/>
                </a:lnTo>
                <a:lnTo>
                  <a:pt x="4132072" y="633603"/>
                </a:lnTo>
                <a:lnTo>
                  <a:pt x="4192308" y="556641"/>
                </a:lnTo>
                <a:lnTo>
                  <a:pt x="4210812" y="533019"/>
                </a:lnTo>
                <a:lnTo>
                  <a:pt x="4205465" y="532917"/>
                </a:lnTo>
                <a:lnTo>
                  <a:pt x="4210939" y="53225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82751" y="1392682"/>
            <a:ext cx="9989185" cy="1984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r>
              <a:rPr dirty="0" sz="36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opens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buffer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36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dirty="0" sz="3600" spc="-25" b="1">
                <a:solidFill>
                  <a:srgbClr val="C00000"/>
                </a:solidFill>
                <a:latin typeface="Arial"/>
                <a:cs typeface="Arial"/>
              </a:rPr>
              <a:t>memory.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2800" b="1">
                <a:solidFill>
                  <a:srgbClr val="FFFF00"/>
                </a:solidFill>
                <a:latin typeface="Arial"/>
                <a:cs typeface="Arial"/>
              </a:rPr>
              <a:t>Internal</a:t>
            </a:r>
            <a:r>
              <a:rPr dirty="0" sz="2800" spc="-11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  <a:p>
            <a:pPr marL="2999105">
              <a:lnSpc>
                <a:spcPct val="100000"/>
              </a:lnSpc>
              <a:spcBef>
                <a:spcPts val="2455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Buffer</a:t>
            </a:r>
            <a:r>
              <a:rPr dirty="0" sz="2400" spc="-1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80385" y="5790387"/>
            <a:ext cx="62337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dirty="0" sz="1800" spc="-13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buffer</a:t>
            </a:r>
            <a:r>
              <a:rPr dirty="0" sz="1800" spc="-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is</a:t>
            </a:r>
            <a:r>
              <a:rPr dirty="0" sz="1800" spc="-2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dirty="0" sz="1800" spc="-2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memory</a:t>
            </a:r>
            <a:r>
              <a:rPr dirty="0" sz="1800" spc="-2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area</a:t>
            </a:r>
            <a:r>
              <a:rPr dirty="0" sz="1800" spc="-1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that</a:t>
            </a:r>
            <a:r>
              <a:rPr dirty="0" sz="1800" spc="-1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stores</a:t>
            </a:r>
            <a:r>
              <a:rPr dirty="0" sz="1800" spc="-1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data</a:t>
            </a:r>
            <a:r>
              <a:rPr dirty="0" sz="1800" spc="-1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being</a:t>
            </a:r>
            <a:r>
              <a:rPr dirty="0" sz="1800" spc="-10">
                <a:solidFill>
                  <a:srgbClr val="273139"/>
                </a:solidFill>
                <a:latin typeface="Arial"/>
                <a:cs typeface="Arial"/>
              </a:rPr>
              <a:t> transferred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between</a:t>
            </a:r>
            <a:r>
              <a:rPr dirty="0" sz="1800" spc="-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two</a:t>
            </a:r>
            <a:r>
              <a:rPr dirty="0" sz="1800" spc="-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devices</a:t>
            </a:r>
            <a:r>
              <a:rPr dirty="0" sz="1800" spc="-2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or</a:t>
            </a:r>
            <a:r>
              <a:rPr dirty="0" sz="1800" spc="-3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between</a:t>
            </a:r>
            <a:r>
              <a:rPr dirty="0" sz="1800" spc="2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dirty="0" sz="1800" spc="-3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device</a:t>
            </a:r>
            <a:r>
              <a:rPr dirty="0" sz="1800" spc="-3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dirty="0" sz="1800" spc="-35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73139"/>
                </a:solidFill>
                <a:latin typeface="Arial"/>
                <a:cs typeface="Arial"/>
              </a:rPr>
              <a:t>an</a:t>
            </a:r>
            <a:r>
              <a:rPr dirty="0" sz="1800" spc="-3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73139"/>
                </a:solidFill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739894" y="4729734"/>
            <a:ext cx="179705" cy="1045844"/>
          </a:xfrm>
          <a:custGeom>
            <a:avLst/>
            <a:gdLst/>
            <a:ahLst/>
            <a:cxnLst/>
            <a:rect l="l" t="t" r="r" b="b"/>
            <a:pathLst>
              <a:path w="179704" h="1045845">
                <a:moveTo>
                  <a:pt x="122649" y="83233"/>
                </a:moveTo>
                <a:lnTo>
                  <a:pt x="0" y="1041654"/>
                </a:lnTo>
                <a:lnTo>
                  <a:pt x="28447" y="1045273"/>
                </a:lnTo>
                <a:lnTo>
                  <a:pt x="150968" y="86826"/>
                </a:lnTo>
                <a:lnTo>
                  <a:pt x="122649" y="83233"/>
                </a:lnTo>
                <a:close/>
              </a:path>
              <a:path w="179704" h="1045845">
                <a:moveTo>
                  <a:pt x="171832" y="69088"/>
                </a:moveTo>
                <a:lnTo>
                  <a:pt x="124459" y="69088"/>
                </a:lnTo>
                <a:lnTo>
                  <a:pt x="152780" y="72644"/>
                </a:lnTo>
                <a:lnTo>
                  <a:pt x="150968" y="86826"/>
                </a:lnTo>
                <a:lnTo>
                  <a:pt x="179323" y="90424"/>
                </a:lnTo>
                <a:lnTo>
                  <a:pt x="171832" y="69088"/>
                </a:lnTo>
                <a:close/>
              </a:path>
              <a:path w="179704" h="1045845">
                <a:moveTo>
                  <a:pt x="124459" y="69088"/>
                </a:moveTo>
                <a:lnTo>
                  <a:pt x="122649" y="83233"/>
                </a:lnTo>
                <a:lnTo>
                  <a:pt x="150968" y="86826"/>
                </a:lnTo>
                <a:lnTo>
                  <a:pt x="152780" y="72644"/>
                </a:lnTo>
                <a:lnTo>
                  <a:pt x="124459" y="69088"/>
                </a:lnTo>
                <a:close/>
              </a:path>
              <a:path w="179704" h="1045845">
                <a:moveTo>
                  <a:pt x="147573" y="0"/>
                </a:moveTo>
                <a:lnTo>
                  <a:pt x="94233" y="79629"/>
                </a:lnTo>
                <a:lnTo>
                  <a:pt x="122649" y="83233"/>
                </a:lnTo>
                <a:lnTo>
                  <a:pt x="124459" y="69088"/>
                </a:lnTo>
                <a:lnTo>
                  <a:pt x="171832" y="69088"/>
                </a:lnTo>
                <a:lnTo>
                  <a:pt x="147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39946" y="75641"/>
            <a:ext cx="39128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001F5F"/>
                </a:solidFill>
                <a:latin typeface="Arial"/>
                <a:cs typeface="Arial"/>
              </a:rPr>
              <a:t>File </a:t>
            </a:r>
            <a:r>
              <a:rPr dirty="0" sz="5400" spc="-10" b="1">
                <a:solidFill>
                  <a:srgbClr val="001F5F"/>
                </a:solidFill>
                <a:latin typeface="Arial"/>
                <a:cs typeface="Arial"/>
              </a:rPr>
              <a:t>formats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35543" y="2424867"/>
            <a:ext cx="1872614" cy="2482215"/>
          </a:xfrm>
          <a:prstGeom prst="rect">
            <a:avLst/>
          </a:prstGeom>
        </p:spPr>
        <p:txBody>
          <a:bodyPr wrap="square" lIns="0" tIns="51371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4045"/>
              </a:spcBef>
            </a:pPr>
            <a:r>
              <a:rPr dirty="0" sz="8000" spc="-20" b="1">
                <a:solidFill>
                  <a:srgbClr val="C00000"/>
                </a:solidFill>
                <a:latin typeface="Arial"/>
                <a:cs typeface="Arial"/>
              </a:rPr>
              <a:t>.bin</a:t>
            </a:r>
            <a:endParaRPr sz="8000">
              <a:latin typeface="Arial"/>
              <a:cs typeface="Arial"/>
            </a:endParaRPr>
          </a:p>
          <a:p>
            <a:pPr marL="12700" marR="5080" indent="139700">
              <a:lnSpc>
                <a:spcPct val="100000"/>
              </a:lnSpc>
              <a:spcBef>
                <a:spcPts val="994"/>
              </a:spcBef>
            </a:pP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Bin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ary</a:t>
            </a:r>
            <a:r>
              <a:rPr dirty="0" sz="2000" spc="-3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Arial"/>
                <a:cs typeface="Arial"/>
              </a:rPr>
              <a:t>values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(data</a:t>
            </a:r>
            <a:r>
              <a:rPr dirty="0" sz="2000" spc="-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2000" spc="-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dirty="0" sz="20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2000" spc="-2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1F5F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3842" y="2412690"/>
            <a:ext cx="3004185" cy="2497455"/>
          </a:xfrm>
          <a:prstGeom prst="rect">
            <a:avLst/>
          </a:prstGeom>
        </p:spPr>
        <p:txBody>
          <a:bodyPr wrap="square" lIns="0" tIns="526415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4145"/>
              </a:spcBef>
            </a:pPr>
            <a:r>
              <a:rPr dirty="0" sz="8000" spc="-20" b="1">
                <a:solidFill>
                  <a:srgbClr val="C00000"/>
                </a:solidFill>
                <a:latin typeface="Arial"/>
                <a:cs typeface="Arial"/>
              </a:rPr>
              <a:t>.csv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omma</a:t>
            </a:r>
            <a:r>
              <a:rPr dirty="0" sz="2000" spc="-5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eparated</a:t>
            </a:r>
            <a:r>
              <a:rPr dirty="0" sz="2000" spc="-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z="2000" spc="-10">
                <a:solidFill>
                  <a:srgbClr val="001F5F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</a:pP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(data</a:t>
            </a:r>
            <a:r>
              <a:rPr dirty="0" sz="2000" spc="-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structured</a:t>
            </a:r>
            <a:r>
              <a:rPr dirty="0" sz="2000" spc="-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dirty="0" sz="20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1F5F"/>
                </a:solidFill>
                <a:latin typeface="Arial"/>
                <a:cs typeface="Arial"/>
              </a:rPr>
              <a:t>“,”)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2302" y="2424867"/>
            <a:ext cx="2214880" cy="2482215"/>
          </a:xfrm>
          <a:prstGeom prst="rect">
            <a:avLst/>
          </a:prstGeom>
        </p:spPr>
        <p:txBody>
          <a:bodyPr wrap="square" lIns="0" tIns="513715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4045"/>
              </a:spcBef>
            </a:pPr>
            <a:r>
              <a:rPr dirty="0" sz="8000" spc="-20" b="1">
                <a:solidFill>
                  <a:srgbClr val="C00000"/>
                </a:solidFill>
                <a:latin typeface="Arial"/>
                <a:cs typeface="Arial"/>
              </a:rPr>
              <a:t>.txt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Plain</a:t>
            </a:r>
            <a:r>
              <a:rPr dirty="0" sz="20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z="2000" spc="-2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z="2000" spc="-20" b="1">
                <a:solidFill>
                  <a:srgbClr val="001F5F"/>
                </a:solidFill>
                <a:latin typeface="Arial"/>
                <a:cs typeface="Arial"/>
              </a:rPr>
              <a:t>xt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(data</a:t>
            </a:r>
            <a:r>
              <a:rPr dirty="0" sz="2000" spc="-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2000" spc="-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Arial"/>
                <a:cs typeface="Arial"/>
              </a:rPr>
              <a:t>characters)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054" y="5214880"/>
            <a:ext cx="932989" cy="11944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155" y="5216134"/>
            <a:ext cx="867353" cy="130223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41" y="5246104"/>
            <a:ext cx="854597" cy="128850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74191" y="1447800"/>
            <a:ext cx="4711065" cy="1473835"/>
          </a:xfrm>
          <a:custGeom>
            <a:avLst/>
            <a:gdLst/>
            <a:ahLst/>
            <a:cxnLst/>
            <a:rect l="l" t="t" r="r" b="b"/>
            <a:pathLst>
              <a:path w="4711065" h="1473835">
                <a:moveTo>
                  <a:pt x="4122039" y="0"/>
                </a:moveTo>
                <a:lnTo>
                  <a:pt x="588645" y="0"/>
                </a:lnTo>
                <a:lnTo>
                  <a:pt x="540367" y="1951"/>
                </a:lnTo>
                <a:lnTo>
                  <a:pt x="493164" y="7703"/>
                </a:lnTo>
                <a:lnTo>
                  <a:pt x="447188" y="17106"/>
                </a:lnTo>
                <a:lnTo>
                  <a:pt x="402589" y="30007"/>
                </a:lnTo>
                <a:lnTo>
                  <a:pt x="359519" y="46255"/>
                </a:lnTo>
                <a:lnTo>
                  <a:pt x="318130" y="65699"/>
                </a:lnTo>
                <a:lnTo>
                  <a:pt x="278574" y="88187"/>
                </a:lnTo>
                <a:lnTo>
                  <a:pt x="241001" y="113568"/>
                </a:lnTo>
                <a:lnTo>
                  <a:pt x="205563" y="141690"/>
                </a:lnTo>
                <a:lnTo>
                  <a:pt x="172412" y="172402"/>
                </a:lnTo>
                <a:lnTo>
                  <a:pt x="141699" y="205552"/>
                </a:lnTo>
                <a:lnTo>
                  <a:pt x="113575" y="240990"/>
                </a:lnTo>
                <a:lnTo>
                  <a:pt x="88193" y="278562"/>
                </a:lnTo>
                <a:lnTo>
                  <a:pt x="65704" y="318119"/>
                </a:lnTo>
                <a:lnTo>
                  <a:pt x="46259" y="359509"/>
                </a:lnTo>
                <a:lnTo>
                  <a:pt x="30009" y="402579"/>
                </a:lnTo>
                <a:lnTo>
                  <a:pt x="17107" y="447180"/>
                </a:lnTo>
                <a:lnTo>
                  <a:pt x="7704" y="493158"/>
                </a:lnTo>
                <a:lnTo>
                  <a:pt x="1951" y="540364"/>
                </a:lnTo>
                <a:lnTo>
                  <a:pt x="0" y="588645"/>
                </a:lnTo>
                <a:lnTo>
                  <a:pt x="0" y="885063"/>
                </a:lnTo>
                <a:lnTo>
                  <a:pt x="1951" y="933343"/>
                </a:lnTo>
                <a:lnTo>
                  <a:pt x="7704" y="980549"/>
                </a:lnTo>
                <a:lnTo>
                  <a:pt x="17107" y="1026527"/>
                </a:lnTo>
                <a:lnTo>
                  <a:pt x="30009" y="1071128"/>
                </a:lnTo>
                <a:lnTo>
                  <a:pt x="46259" y="1114198"/>
                </a:lnTo>
                <a:lnTo>
                  <a:pt x="65704" y="1155588"/>
                </a:lnTo>
                <a:lnTo>
                  <a:pt x="88193" y="1195145"/>
                </a:lnTo>
                <a:lnTo>
                  <a:pt x="113575" y="1232717"/>
                </a:lnTo>
                <a:lnTo>
                  <a:pt x="141699" y="1268155"/>
                </a:lnTo>
                <a:lnTo>
                  <a:pt x="172412" y="1301305"/>
                </a:lnTo>
                <a:lnTo>
                  <a:pt x="205563" y="1332017"/>
                </a:lnTo>
                <a:lnTo>
                  <a:pt x="241001" y="1360139"/>
                </a:lnTo>
                <a:lnTo>
                  <a:pt x="278574" y="1385520"/>
                </a:lnTo>
                <a:lnTo>
                  <a:pt x="318130" y="1408008"/>
                </a:lnTo>
                <a:lnTo>
                  <a:pt x="359519" y="1427452"/>
                </a:lnTo>
                <a:lnTo>
                  <a:pt x="402589" y="1443700"/>
                </a:lnTo>
                <a:lnTo>
                  <a:pt x="447188" y="1456601"/>
                </a:lnTo>
                <a:lnTo>
                  <a:pt x="493164" y="1466004"/>
                </a:lnTo>
                <a:lnTo>
                  <a:pt x="540367" y="1471756"/>
                </a:lnTo>
                <a:lnTo>
                  <a:pt x="588645" y="1473708"/>
                </a:lnTo>
                <a:lnTo>
                  <a:pt x="4122039" y="1473708"/>
                </a:lnTo>
                <a:lnTo>
                  <a:pt x="4170319" y="1471756"/>
                </a:lnTo>
                <a:lnTo>
                  <a:pt x="4217525" y="1466004"/>
                </a:lnTo>
                <a:lnTo>
                  <a:pt x="4263503" y="1456601"/>
                </a:lnTo>
                <a:lnTo>
                  <a:pt x="4308104" y="1443700"/>
                </a:lnTo>
                <a:lnTo>
                  <a:pt x="4351174" y="1427452"/>
                </a:lnTo>
                <a:lnTo>
                  <a:pt x="4392564" y="1408008"/>
                </a:lnTo>
                <a:lnTo>
                  <a:pt x="4432121" y="1385520"/>
                </a:lnTo>
                <a:lnTo>
                  <a:pt x="4469693" y="1360139"/>
                </a:lnTo>
                <a:lnTo>
                  <a:pt x="4505131" y="1332017"/>
                </a:lnTo>
                <a:lnTo>
                  <a:pt x="4538281" y="1301305"/>
                </a:lnTo>
                <a:lnTo>
                  <a:pt x="4568993" y="1268155"/>
                </a:lnTo>
                <a:lnTo>
                  <a:pt x="4597115" y="1232717"/>
                </a:lnTo>
                <a:lnTo>
                  <a:pt x="4622496" y="1195145"/>
                </a:lnTo>
                <a:lnTo>
                  <a:pt x="4644984" y="1155588"/>
                </a:lnTo>
                <a:lnTo>
                  <a:pt x="4664428" y="1114198"/>
                </a:lnTo>
                <a:lnTo>
                  <a:pt x="4680676" y="1071128"/>
                </a:lnTo>
                <a:lnTo>
                  <a:pt x="4693577" y="1026527"/>
                </a:lnTo>
                <a:lnTo>
                  <a:pt x="4702980" y="980549"/>
                </a:lnTo>
                <a:lnTo>
                  <a:pt x="4708732" y="933343"/>
                </a:lnTo>
                <a:lnTo>
                  <a:pt x="4710684" y="885063"/>
                </a:lnTo>
                <a:lnTo>
                  <a:pt x="4710684" y="588645"/>
                </a:lnTo>
                <a:lnTo>
                  <a:pt x="4708732" y="540364"/>
                </a:lnTo>
                <a:lnTo>
                  <a:pt x="4702980" y="493158"/>
                </a:lnTo>
                <a:lnTo>
                  <a:pt x="4693577" y="447180"/>
                </a:lnTo>
                <a:lnTo>
                  <a:pt x="4680676" y="402579"/>
                </a:lnTo>
                <a:lnTo>
                  <a:pt x="4664428" y="359509"/>
                </a:lnTo>
                <a:lnTo>
                  <a:pt x="4644984" y="318119"/>
                </a:lnTo>
                <a:lnTo>
                  <a:pt x="4622496" y="278562"/>
                </a:lnTo>
                <a:lnTo>
                  <a:pt x="4597115" y="240990"/>
                </a:lnTo>
                <a:lnTo>
                  <a:pt x="4568993" y="205552"/>
                </a:lnTo>
                <a:lnTo>
                  <a:pt x="4538281" y="172402"/>
                </a:lnTo>
                <a:lnTo>
                  <a:pt x="4505131" y="141690"/>
                </a:lnTo>
                <a:lnTo>
                  <a:pt x="4469693" y="113568"/>
                </a:lnTo>
                <a:lnTo>
                  <a:pt x="4432121" y="88187"/>
                </a:lnTo>
                <a:lnTo>
                  <a:pt x="4392564" y="65699"/>
                </a:lnTo>
                <a:lnTo>
                  <a:pt x="4351174" y="46255"/>
                </a:lnTo>
                <a:lnTo>
                  <a:pt x="4308104" y="30007"/>
                </a:lnTo>
                <a:lnTo>
                  <a:pt x="4263503" y="17106"/>
                </a:lnTo>
                <a:lnTo>
                  <a:pt x="4217525" y="7703"/>
                </a:lnTo>
                <a:lnTo>
                  <a:pt x="4170319" y="1951"/>
                </a:lnTo>
                <a:lnTo>
                  <a:pt x="412203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276858" y="1646682"/>
            <a:ext cx="370522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solidFill>
                  <a:srgbClr val="FFFFFF"/>
                </a:solidFill>
                <a:latin typeface="Arial"/>
                <a:cs typeface="Arial"/>
              </a:rPr>
              <a:t>ASCII </a:t>
            </a:r>
            <a:r>
              <a:rPr dirty="0" sz="6600" spc="-2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15683" y="1447800"/>
            <a:ext cx="4712335" cy="1473835"/>
          </a:xfrm>
          <a:custGeom>
            <a:avLst/>
            <a:gdLst/>
            <a:ahLst/>
            <a:cxnLst/>
            <a:rect l="l" t="t" r="r" b="b"/>
            <a:pathLst>
              <a:path w="4712334" h="1473835">
                <a:moveTo>
                  <a:pt x="4284218" y="0"/>
                </a:moveTo>
                <a:lnTo>
                  <a:pt x="427990" y="0"/>
                </a:lnTo>
                <a:lnTo>
                  <a:pt x="381360" y="2511"/>
                </a:lnTo>
                <a:lnTo>
                  <a:pt x="336183" y="9872"/>
                </a:lnTo>
                <a:lnTo>
                  <a:pt x="292721" y="21821"/>
                </a:lnTo>
                <a:lnTo>
                  <a:pt x="251235" y="38097"/>
                </a:lnTo>
                <a:lnTo>
                  <a:pt x="211986" y="58438"/>
                </a:lnTo>
                <a:lnTo>
                  <a:pt x="175235" y="82584"/>
                </a:lnTo>
                <a:lnTo>
                  <a:pt x="141244" y="110273"/>
                </a:lnTo>
                <a:lnTo>
                  <a:pt x="110273" y="141244"/>
                </a:lnTo>
                <a:lnTo>
                  <a:pt x="82584" y="175235"/>
                </a:lnTo>
                <a:lnTo>
                  <a:pt x="58438" y="211986"/>
                </a:lnTo>
                <a:lnTo>
                  <a:pt x="38097" y="251235"/>
                </a:lnTo>
                <a:lnTo>
                  <a:pt x="21821" y="292721"/>
                </a:lnTo>
                <a:lnTo>
                  <a:pt x="9872" y="336183"/>
                </a:lnTo>
                <a:lnTo>
                  <a:pt x="2511" y="381360"/>
                </a:lnTo>
                <a:lnTo>
                  <a:pt x="0" y="427989"/>
                </a:lnTo>
                <a:lnTo>
                  <a:pt x="0" y="1045717"/>
                </a:lnTo>
                <a:lnTo>
                  <a:pt x="2511" y="1092347"/>
                </a:lnTo>
                <a:lnTo>
                  <a:pt x="9872" y="1137524"/>
                </a:lnTo>
                <a:lnTo>
                  <a:pt x="21821" y="1180986"/>
                </a:lnTo>
                <a:lnTo>
                  <a:pt x="38097" y="1222472"/>
                </a:lnTo>
                <a:lnTo>
                  <a:pt x="58438" y="1261721"/>
                </a:lnTo>
                <a:lnTo>
                  <a:pt x="82584" y="1298472"/>
                </a:lnTo>
                <a:lnTo>
                  <a:pt x="110273" y="1332463"/>
                </a:lnTo>
                <a:lnTo>
                  <a:pt x="141244" y="1363434"/>
                </a:lnTo>
                <a:lnTo>
                  <a:pt x="175235" y="1391123"/>
                </a:lnTo>
                <a:lnTo>
                  <a:pt x="211986" y="1415269"/>
                </a:lnTo>
                <a:lnTo>
                  <a:pt x="251235" y="1435610"/>
                </a:lnTo>
                <a:lnTo>
                  <a:pt x="292721" y="1451886"/>
                </a:lnTo>
                <a:lnTo>
                  <a:pt x="336183" y="1463835"/>
                </a:lnTo>
                <a:lnTo>
                  <a:pt x="381360" y="1471196"/>
                </a:lnTo>
                <a:lnTo>
                  <a:pt x="427990" y="1473708"/>
                </a:lnTo>
                <a:lnTo>
                  <a:pt x="4284218" y="1473708"/>
                </a:lnTo>
                <a:lnTo>
                  <a:pt x="4330847" y="1471196"/>
                </a:lnTo>
                <a:lnTo>
                  <a:pt x="4376024" y="1463835"/>
                </a:lnTo>
                <a:lnTo>
                  <a:pt x="4419486" y="1451886"/>
                </a:lnTo>
                <a:lnTo>
                  <a:pt x="4460972" y="1435610"/>
                </a:lnTo>
                <a:lnTo>
                  <a:pt x="4500221" y="1415269"/>
                </a:lnTo>
                <a:lnTo>
                  <a:pt x="4536972" y="1391123"/>
                </a:lnTo>
                <a:lnTo>
                  <a:pt x="4570963" y="1363434"/>
                </a:lnTo>
                <a:lnTo>
                  <a:pt x="4601934" y="1332463"/>
                </a:lnTo>
                <a:lnTo>
                  <a:pt x="4629623" y="1298472"/>
                </a:lnTo>
                <a:lnTo>
                  <a:pt x="4653769" y="1261721"/>
                </a:lnTo>
                <a:lnTo>
                  <a:pt x="4674110" y="1222472"/>
                </a:lnTo>
                <a:lnTo>
                  <a:pt x="4690386" y="1180986"/>
                </a:lnTo>
                <a:lnTo>
                  <a:pt x="4702335" y="1137524"/>
                </a:lnTo>
                <a:lnTo>
                  <a:pt x="4709696" y="1092347"/>
                </a:lnTo>
                <a:lnTo>
                  <a:pt x="4712208" y="1045717"/>
                </a:lnTo>
                <a:lnTo>
                  <a:pt x="4712208" y="427989"/>
                </a:lnTo>
                <a:lnTo>
                  <a:pt x="4709696" y="381360"/>
                </a:lnTo>
                <a:lnTo>
                  <a:pt x="4702335" y="336183"/>
                </a:lnTo>
                <a:lnTo>
                  <a:pt x="4690386" y="292721"/>
                </a:lnTo>
                <a:lnTo>
                  <a:pt x="4674110" y="251235"/>
                </a:lnTo>
                <a:lnTo>
                  <a:pt x="4653769" y="211986"/>
                </a:lnTo>
                <a:lnTo>
                  <a:pt x="4629623" y="175235"/>
                </a:lnTo>
                <a:lnTo>
                  <a:pt x="4601934" y="141244"/>
                </a:lnTo>
                <a:lnTo>
                  <a:pt x="4570963" y="110273"/>
                </a:lnTo>
                <a:lnTo>
                  <a:pt x="4536972" y="82584"/>
                </a:lnTo>
                <a:lnTo>
                  <a:pt x="4500221" y="58438"/>
                </a:lnTo>
                <a:lnTo>
                  <a:pt x="4460972" y="38097"/>
                </a:lnTo>
                <a:lnTo>
                  <a:pt x="4419486" y="21821"/>
                </a:lnTo>
                <a:lnTo>
                  <a:pt x="4376024" y="9872"/>
                </a:lnTo>
                <a:lnTo>
                  <a:pt x="4330847" y="2511"/>
                </a:lnTo>
                <a:lnTo>
                  <a:pt x="42842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78142" y="1645996"/>
            <a:ext cx="3988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>
                <a:solidFill>
                  <a:srgbClr val="FFFFFF"/>
                </a:solidFill>
              </a:rPr>
              <a:t>binary </a:t>
            </a:r>
            <a:r>
              <a:rPr dirty="0" sz="6600" spc="-20">
                <a:solidFill>
                  <a:srgbClr val="FFFFFF"/>
                </a:solidFill>
              </a:rPr>
              <a:t>file</a:t>
            </a:r>
            <a:endParaRPr sz="6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046" y="75641"/>
            <a:ext cx="23139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 </a:t>
            </a:r>
            <a:r>
              <a:rPr dirty="0" spc="-25"/>
              <a:t>I/O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04245" y="1638128"/>
            <a:ext cx="5125085" cy="1110615"/>
            <a:chOff x="3604245" y="1638128"/>
            <a:chExt cx="5125085" cy="11106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4245" y="1638128"/>
              <a:ext cx="5124478" cy="103130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812" y="1682521"/>
              <a:ext cx="4671822" cy="106601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700271" y="1722120"/>
            <a:ext cx="4939665" cy="845819"/>
          </a:xfrm>
          <a:prstGeom prst="rect">
            <a:avLst/>
          </a:prstGeom>
          <a:solidFill>
            <a:srgbClr val="FAE4D5"/>
          </a:solidFill>
        </p:spPr>
        <p:txBody>
          <a:bodyPr wrap="square" lIns="0" tIns="168275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325"/>
              </a:spcBef>
            </a:pPr>
            <a:r>
              <a:rPr dirty="0" sz="3200" b="1">
                <a:latin typeface="Arial"/>
                <a:cs typeface="Arial"/>
              </a:rPr>
              <a:t>Basic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file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3875" y="4119371"/>
            <a:ext cx="2002536" cy="134264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762125" y="4279519"/>
            <a:ext cx="106553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Open file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7152" y="4123944"/>
            <a:ext cx="2002536" cy="134112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708642" y="4283202"/>
            <a:ext cx="1020444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Read file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444" y="4122420"/>
            <a:ext cx="2002535" cy="134112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368546" y="4281677"/>
            <a:ext cx="1133475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5080" indent="-260985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FFFF00"/>
                </a:solidFill>
                <a:latin typeface="Arial"/>
                <a:cs typeface="Arial"/>
              </a:rPr>
              <a:t>Close </a:t>
            </a: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238755" y="2568701"/>
            <a:ext cx="8036559" cy="2893695"/>
            <a:chOff x="2238755" y="2568701"/>
            <a:chExt cx="8036559" cy="2893695"/>
          </a:xfrm>
        </p:grpSpPr>
        <p:sp>
          <p:nvSpPr>
            <p:cNvPr id="14" name="object 14" descr=""/>
            <p:cNvSpPr/>
            <p:nvPr/>
          </p:nvSpPr>
          <p:spPr>
            <a:xfrm>
              <a:off x="2238756" y="2568701"/>
              <a:ext cx="8036559" cy="1555750"/>
            </a:xfrm>
            <a:custGeom>
              <a:avLst/>
              <a:gdLst/>
              <a:ahLst/>
              <a:cxnLst/>
              <a:rect l="l" t="t" r="r" b="b"/>
              <a:pathLst>
                <a:path w="8036559" h="1555750">
                  <a:moveTo>
                    <a:pt x="8036560" y="1440942"/>
                  </a:moveTo>
                  <a:lnTo>
                    <a:pt x="7998460" y="1440942"/>
                  </a:lnTo>
                  <a:lnTo>
                    <a:pt x="7998460" y="796671"/>
                  </a:lnTo>
                  <a:lnTo>
                    <a:pt x="7998460" y="758571"/>
                  </a:lnTo>
                  <a:lnTo>
                    <a:pt x="3950843" y="758571"/>
                  </a:lnTo>
                  <a:lnTo>
                    <a:pt x="3950843" y="756666"/>
                  </a:lnTo>
                  <a:lnTo>
                    <a:pt x="3950843" y="0"/>
                  </a:lnTo>
                  <a:lnTo>
                    <a:pt x="3912108" y="0"/>
                  </a:lnTo>
                  <a:lnTo>
                    <a:pt x="3912108" y="756666"/>
                  </a:lnTo>
                  <a:lnTo>
                    <a:pt x="38100" y="756666"/>
                  </a:lnTo>
                  <a:lnTo>
                    <a:pt x="38100" y="1437259"/>
                  </a:lnTo>
                  <a:lnTo>
                    <a:pt x="0" y="1437259"/>
                  </a:lnTo>
                  <a:lnTo>
                    <a:pt x="57150" y="1551559"/>
                  </a:lnTo>
                  <a:lnTo>
                    <a:pt x="104775" y="1456309"/>
                  </a:lnTo>
                  <a:lnTo>
                    <a:pt x="114300" y="1437259"/>
                  </a:lnTo>
                  <a:lnTo>
                    <a:pt x="76200" y="1437259"/>
                  </a:lnTo>
                  <a:lnTo>
                    <a:pt x="76200" y="794766"/>
                  </a:lnTo>
                  <a:lnTo>
                    <a:pt x="2677668" y="794766"/>
                  </a:lnTo>
                  <a:lnTo>
                    <a:pt x="2677668" y="1439418"/>
                  </a:lnTo>
                  <a:lnTo>
                    <a:pt x="2639568" y="1439418"/>
                  </a:lnTo>
                  <a:lnTo>
                    <a:pt x="2696718" y="1553718"/>
                  </a:lnTo>
                  <a:lnTo>
                    <a:pt x="2744343" y="1458468"/>
                  </a:lnTo>
                  <a:lnTo>
                    <a:pt x="2753868" y="1439418"/>
                  </a:lnTo>
                  <a:lnTo>
                    <a:pt x="2715768" y="1439418"/>
                  </a:lnTo>
                  <a:lnTo>
                    <a:pt x="2715768" y="795909"/>
                  </a:lnTo>
                  <a:lnTo>
                    <a:pt x="3912108" y="795909"/>
                  </a:lnTo>
                  <a:lnTo>
                    <a:pt x="3912108" y="796671"/>
                  </a:lnTo>
                  <a:lnTo>
                    <a:pt x="7960360" y="796671"/>
                  </a:lnTo>
                  <a:lnTo>
                    <a:pt x="7960360" y="1440942"/>
                  </a:lnTo>
                  <a:lnTo>
                    <a:pt x="7922260" y="1440942"/>
                  </a:lnTo>
                  <a:lnTo>
                    <a:pt x="7979410" y="1555242"/>
                  </a:lnTo>
                  <a:lnTo>
                    <a:pt x="8027035" y="1459992"/>
                  </a:lnTo>
                  <a:lnTo>
                    <a:pt x="8036560" y="144094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7584" y="4119371"/>
              <a:ext cx="2002536" cy="1342643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061072" y="4279519"/>
            <a:ext cx="103505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dirty="0" sz="3200" spc="-25" b="1">
                <a:solidFill>
                  <a:srgbClr val="FFFF00"/>
                </a:solidFill>
                <a:latin typeface="Arial"/>
                <a:cs typeface="Arial"/>
              </a:rPr>
              <a:t>Write </a:t>
            </a:r>
            <a:r>
              <a:rPr dirty="0" sz="32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150864" y="2568701"/>
            <a:ext cx="1484630" cy="1551940"/>
          </a:xfrm>
          <a:custGeom>
            <a:avLst/>
            <a:gdLst/>
            <a:ahLst/>
            <a:cxnLst/>
            <a:rect l="l" t="t" r="r" b="b"/>
            <a:pathLst>
              <a:path w="1484629" h="1551939">
                <a:moveTo>
                  <a:pt x="1408430" y="1437259"/>
                </a:moveTo>
                <a:lnTo>
                  <a:pt x="1370330" y="1437259"/>
                </a:lnTo>
                <a:lnTo>
                  <a:pt x="1427480" y="1551559"/>
                </a:lnTo>
                <a:lnTo>
                  <a:pt x="1475105" y="1456309"/>
                </a:lnTo>
                <a:lnTo>
                  <a:pt x="1408430" y="1456309"/>
                </a:lnTo>
                <a:lnTo>
                  <a:pt x="1408430" y="1437259"/>
                </a:lnTo>
                <a:close/>
              </a:path>
              <a:path w="1484629" h="1551939">
                <a:moveTo>
                  <a:pt x="1408430" y="775715"/>
                </a:moveTo>
                <a:lnTo>
                  <a:pt x="1408430" y="1456309"/>
                </a:lnTo>
                <a:lnTo>
                  <a:pt x="1446530" y="1456309"/>
                </a:lnTo>
                <a:lnTo>
                  <a:pt x="1446530" y="794765"/>
                </a:lnTo>
                <a:lnTo>
                  <a:pt x="1427480" y="794765"/>
                </a:lnTo>
                <a:lnTo>
                  <a:pt x="1408430" y="775715"/>
                </a:lnTo>
                <a:close/>
              </a:path>
              <a:path w="1484629" h="1551939">
                <a:moveTo>
                  <a:pt x="1484630" y="1437259"/>
                </a:moveTo>
                <a:lnTo>
                  <a:pt x="1446530" y="1437259"/>
                </a:lnTo>
                <a:lnTo>
                  <a:pt x="1446530" y="1456309"/>
                </a:lnTo>
                <a:lnTo>
                  <a:pt x="1475105" y="1456309"/>
                </a:lnTo>
                <a:lnTo>
                  <a:pt x="1484630" y="1437259"/>
                </a:lnTo>
                <a:close/>
              </a:path>
              <a:path w="1484629" h="1551939">
                <a:moveTo>
                  <a:pt x="38100" y="0"/>
                </a:moveTo>
                <a:lnTo>
                  <a:pt x="0" y="0"/>
                </a:lnTo>
                <a:lnTo>
                  <a:pt x="0" y="794765"/>
                </a:lnTo>
                <a:lnTo>
                  <a:pt x="1408430" y="794765"/>
                </a:lnTo>
                <a:lnTo>
                  <a:pt x="1408430" y="775715"/>
                </a:lnTo>
                <a:lnTo>
                  <a:pt x="38100" y="775715"/>
                </a:lnTo>
                <a:lnTo>
                  <a:pt x="19050" y="756665"/>
                </a:lnTo>
                <a:lnTo>
                  <a:pt x="38100" y="756665"/>
                </a:lnTo>
                <a:lnTo>
                  <a:pt x="38100" y="0"/>
                </a:lnTo>
                <a:close/>
              </a:path>
              <a:path w="1484629" h="1551939">
                <a:moveTo>
                  <a:pt x="1446530" y="756665"/>
                </a:moveTo>
                <a:lnTo>
                  <a:pt x="38100" y="756665"/>
                </a:lnTo>
                <a:lnTo>
                  <a:pt x="38100" y="775715"/>
                </a:lnTo>
                <a:lnTo>
                  <a:pt x="1408430" y="775715"/>
                </a:lnTo>
                <a:lnTo>
                  <a:pt x="1427480" y="794765"/>
                </a:lnTo>
                <a:lnTo>
                  <a:pt x="1446530" y="794765"/>
                </a:lnTo>
                <a:lnTo>
                  <a:pt x="1446530" y="756665"/>
                </a:lnTo>
                <a:close/>
              </a:path>
              <a:path w="1484629" h="1551939">
                <a:moveTo>
                  <a:pt x="38100" y="756665"/>
                </a:moveTo>
                <a:lnTo>
                  <a:pt x="19050" y="756665"/>
                </a:lnTo>
                <a:lnTo>
                  <a:pt x="38100" y="775715"/>
                </a:lnTo>
                <a:lnTo>
                  <a:pt x="38100" y="75666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046" y="75641"/>
            <a:ext cx="23139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 </a:t>
            </a:r>
            <a:r>
              <a:rPr dirty="0" spc="-25"/>
              <a:t>I/O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624583"/>
            <a:ext cx="1819656" cy="6263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36167" y="1734692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Open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12" y="5681471"/>
            <a:ext cx="1819656" cy="62484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10259" y="5792216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Close</a:t>
            </a:r>
            <a:r>
              <a:rPr dirty="0" sz="2400" spc="-8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4071" y="3724655"/>
            <a:ext cx="1821179" cy="62636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80484" y="3835145"/>
            <a:ext cx="1308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Write</a:t>
            </a:r>
            <a:r>
              <a:rPr dirty="0" sz="2400" spc="-6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44752" y="2251710"/>
            <a:ext cx="114300" cy="3430904"/>
          </a:xfrm>
          <a:custGeom>
            <a:avLst/>
            <a:gdLst/>
            <a:ahLst/>
            <a:cxnLst/>
            <a:rect l="l" t="t" r="r" b="b"/>
            <a:pathLst>
              <a:path w="114300" h="3430904">
                <a:moveTo>
                  <a:pt x="38100" y="3316351"/>
                </a:moveTo>
                <a:lnTo>
                  <a:pt x="0" y="3316351"/>
                </a:lnTo>
                <a:lnTo>
                  <a:pt x="57150" y="3430676"/>
                </a:lnTo>
                <a:lnTo>
                  <a:pt x="104777" y="3335401"/>
                </a:lnTo>
                <a:lnTo>
                  <a:pt x="38100" y="3335401"/>
                </a:lnTo>
                <a:lnTo>
                  <a:pt x="38100" y="3316351"/>
                </a:lnTo>
                <a:close/>
              </a:path>
              <a:path w="114300" h="3430904">
                <a:moveTo>
                  <a:pt x="76200" y="0"/>
                </a:moveTo>
                <a:lnTo>
                  <a:pt x="38100" y="0"/>
                </a:lnTo>
                <a:lnTo>
                  <a:pt x="38100" y="3335401"/>
                </a:lnTo>
                <a:lnTo>
                  <a:pt x="76200" y="3335401"/>
                </a:lnTo>
                <a:lnTo>
                  <a:pt x="76200" y="0"/>
                </a:lnTo>
                <a:close/>
              </a:path>
              <a:path w="114300" h="3430904">
                <a:moveTo>
                  <a:pt x="114300" y="3316351"/>
                </a:moveTo>
                <a:lnTo>
                  <a:pt x="76200" y="3316351"/>
                </a:lnTo>
                <a:lnTo>
                  <a:pt x="76200" y="3335401"/>
                </a:lnTo>
                <a:lnTo>
                  <a:pt x="104777" y="3335401"/>
                </a:lnTo>
                <a:lnTo>
                  <a:pt x="114300" y="3316351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4071" y="1624583"/>
            <a:ext cx="1821179" cy="62636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869816" y="1734692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Open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4071" y="5681471"/>
            <a:ext cx="1821179" cy="62484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843909" y="5792216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Close</a:t>
            </a:r>
            <a:r>
              <a:rPr dirty="0" sz="2400" spc="-8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477512" y="2251709"/>
            <a:ext cx="114300" cy="3430904"/>
          </a:xfrm>
          <a:custGeom>
            <a:avLst/>
            <a:gdLst/>
            <a:ahLst/>
            <a:cxnLst/>
            <a:rect l="l" t="t" r="r" b="b"/>
            <a:pathLst>
              <a:path w="114300" h="3430904">
                <a:moveTo>
                  <a:pt x="114300" y="3316478"/>
                </a:moveTo>
                <a:lnTo>
                  <a:pt x="76200" y="3316478"/>
                </a:lnTo>
                <a:lnTo>
                  <a:pt x="76200" y="2100072"/>
                </a:lnTo>
                <a:lnTo>
                  <a:pt x="38100" y="2100072"/>
                </a:lnTo>
                <a:lnTo>
                  <a:pt x="38100" y="3316478"/>
                </a:lnTo>
                <a:lnTo>
                  <a:pt x="0" y="3316478"/>
                </a:lnTo>
                <a:lnTo>
                  <a:pt x="57150" y="3430765"/>
                </a:lnTo>
                <a:lnTo>
                  <a:pt x="104762" y="3335528"/>
                </a:lnTo>
                <a:lnTo>
                  <a:pt x="114300" y="3316478"/>
                </a:lnTo>
                <a:close/>
              </a:path>
              <a:path w="114300" h="3430904">
                <a:moveTo>
                  <a:pt x="114300" y="1359789"/>
                </a:moveTo>
                <a:lnTo>
                  <a:pt x="76200" y="1359789"/>
                </a:lnTo>
                <a:lnTo>
                  <a:pt x="76200" y="0"/>
                </a:lnTo>
                <a:lnTo>
                  <a:pt x="38100" y="0"/>
                </a:lnTo>
                <a:lnTo>
                  <a:pt x="38100" y="1359789"/>
                </a:lnTo>
                <a:lnTo>
                  <a:pt x="0" y="1359789"/>
                </a:lnTo>
                <a:lnTo>
                  <a:pt x="57150" y="1474089"/>
                </a:lnTo>
                <a:lnTo>
                  <a:pt x="104775" y="1378839"/>
                </a:lnTo>
                <a:lnTo>
                  <a:pt x="114300" y="135978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4640" y="3724655"/>
            <a:ext cx="1821179" cy="626363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905625" y="3835145"/>
            <a:ext cx="1297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Read</a:t>
            </a:r>
            <a:r>
              <a:rPr dirty="0" sz="2400" spc="-4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4640" y="1624583"/>
            <a:ext cx="1821179" cy="626363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890384" y="1734692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Open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44640" y="5681471"/>
            <a:ext cx="1821179" cy="62484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864477" y="5792216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Close</a:t>
            </a:r>
            <a:r>
              <a:rPr dirty="0" sz="2400" spc="-8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498080" y="2251709"/>
            <a:ext cx="114300" cy="3430904"/>
          </a:xfrm>
          <a:custGeom>
            <a:avLst/>
            <a:gdLst/>
            <a:ahLst/>
            <a:cxnLst/>
            <a:rect l="l" t="t" r="r" b="b"/>
            <a:pathLst>
              <a:path w="114300" h="3430904">
                <a:moveTo>
                  <a:pt x="114300" y="3316478"/>
                </a:moveTo>
                <a:lnTo>
                  <a:pt x="76200" y="3316478"/>
                </a:lnTo>
                <a:lnTo>
                  <a:pt x="76200" y="2100072"/>
                </a:lnTo>
                <a:lnTo>
                  <a:pt x="38100" y="2100072"/>
                </a:lnTo>
                <a:lnTo>
                  <a:pt x="38100" y="3316478"/>
                </a:lnTo>
                <a:lnTo>
                  <a:pt x="0" y="3316478"/>
                </a:lnTo>
                <a:lnTo>
                  <a:pt x="57150" y="3430765"/>
                </a:lnTo>
                <a:lnTo>
                  <a:pt x="104762" y="3335528"/>
                </a:lnTo>
                <a:lnTo>
                  <a:pt x="114300" y="3316478"/>
                </a:lnTo>
                <a:close/>
              </a:path>
              <a:path w="114300" h="3430904">
                <a:moveTo>
                  <a:pt x="114300" y="1359789"/>
                </a:moveTo>
                <a:lnTo>
                  <a:pt x="76200" y="1359789"/>
                </a:lnTo>
                <a:lnTo>
                  <a:pt x="76200" y="0"/>
                </a:lnTo>
                <a:lnTo>
                  <a:pt x="38100" y="0"/>
                </a:lnTo>
                <a:lnTo>
                  <a:pt x="38100" y="1359789"/>
                </a:lnTo>
                <a:lnTo>
                  <a:pt x="0" y="1359789"/>
                </a:lnTo>
                <a:lnTo>
                  <a:pt x="57150" y="1474089"/>
                </a:lnTo>
                <a:lnTo>
                  <a:pt x="104775" y="1378839"/>
                </a:lnTo>
                <a:lnTo>
                  <a:pt x="114300" y="135978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77400" y="2895600"/>
            <a:ext cx="1821179" cy="626363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9939273" y="3006090"/>
            <a:ext cx="1299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Read</a:t>
            </a:r>
            <a:r>
              <a:rPr dirty="0" sz="2400" spc="-6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77400" y="1624583"/>
            <a:ext cx="1821179" cy="626363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9924033" y="1734692"/>
            <a:ext cx="1331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Open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77400" y="5681471"/>
            <a:ext cx="1821179" cy="624840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898126" y="5792216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Close</a:t>
            </a:r>
            <a:r>
              <a:rPr dirty="0" sz="2400" spc="-8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677400" y="2251710"/>
            <a:ext cx="1821180" cy="3429635"/>
            <a:chOff x="9677400" y="2251710"/>
            <a:chExt cx="1821180" cy="3429635"/>
          </a:xfrm>
        </p:grpSpPr>
        <p:sp>
          <p:nvSpPr>
            <p:cNvPr id="29" name="object 29" descr=""/>
            <p:cNvSpPr/>
            <p:nvPr/>
          </p:nvSpPr>
          <p:spPr>
            <a:xfrm>
              <a:off x="10532364" y="2251709"/>
              <a:ext cx="114300" cy="3429635"/>
            </a:xfrm>
            <a:custGeom>
              <a:avLst/>
              <a:gdLst/>
              <a:ahLst/>
              <a:cxnLst/>
              <a:rect l="l" t="t" r="r" b="b"/>
              <a:pathLst>
                <a:path w="114300" h="3429635">
                  <a:moveTo>
                    <a:pt x="114300" y="3315081"/>
                  </a:moveTo>
                  <a:lnTo>
                    <a:pt x="76200" y="3315081"/>
                  </a:lnTo>
                  <a:lnTo>
                    <a:pt x="76200" y="2662428"/>
                  </a:lnTo>
                  <a:lnTo>
                    <a:pt x="38100" y="2662428"/>
                  </a:lnTo>
                  <a:lnTo>
                    <a:pt x="38100" y="3315081"/>
                  </a:lnTo>
                  <a:lnTo>
                    <a:pt x="0" y="3315081"/>
                  </a:lnTo>
                  <a:lnTo>
                    <a:pt x="57150" y="3429343"/>
                  </a:lnTo>
                  <a:lnTo>
                    <a:pt x="104762" y="3334131"/>
                  </a:lnTo>
                  <a:lnTo>
                    <a:pt x="114300" y="3315081"/>
                  </a:lnTo>
                  <a:close/>
                </a:path>
                <a:path w="114300" h="3429635">
                  <a:moveTo>
                    <a:pt x="114300" y="530733"/>
                  </a:moveTo>
                  <a:lnTo>
                    <a:pt x="76200" y="530733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530733"/>
                  </a:lnTo>
                  <a:lnTo>
                    <a:pt x="0" y="530733"/>
                  </a:lnTo>
                  <a:lnTo>
                    <a:pt x="57150" y="645033"/>
                  </a:lnTo>
                  <a:lnTo>
                    <a:pt x="104775" y="549783"/>
                  </a:lnTo>
                  <a:lnTo>
                    <a:pt x="114300" y="53073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77400" y="4288536"/>
              <a:ext cx="1821179" cy="62483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9934702" y="4399026"/>
            <a:ext cx="1308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Write</a:t>
            </a:r>
            <a:r>
              <a:rPr dirty="0" sz="2400" spc="-6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0532364" y="3522726"/>
            <a:ext cx="114300" cy="767080"/>
          </a:xfrm>
          <a:custGeom>
            <a:avLst/>
            <a:gdLst/>
            <a:ahLst/>
            <a:cxnLst/>
            <a:rect l="l" t="t" r="r" b="b"/>
            <a:pathLst>
              <a:path w="114300" h="767079">
                <a:moveTo>
                  <a:pt x="38100" y="652653"/>
                </a:moveTo>
                <a:lnTo>
                  <a:pt x="0" y="652653"/>
                </a:lnTo>
                <a:lnTo>
                  <a:pt x="57150" y="766953"/>
                </a:lnTo>
                <a:lnTo>
                  <a:pt x="104775" y="671703"/>
                </a:lnTo>
                <a:lnTo>
                  <a:pt x="38100" y="671703"/>
                </a:lnTo>
                <a:lnTo>
                  <a:pt x="38100" y="652653"/>
                </a:lnTo>
                <a:close/>
              </a:path>
              <a:path w="114300" h="767079">
                <a:moveTo>
                  <a:pt x="76200" y="0"/>
                </a:moveTo>
                <a:lnTo>
                  <a:pt x="38100" y="0"/>
                </a:lnTo>
                <a:lnTo>
                  <a:pt x="38100" y="671703"/>
                </a:lnTo>
                <a:lnTo>
                  <a:pt x="76200" y="671703"/>
                </a:lnTo>
                <a:lnTo>
                  <a:pt x="76200" y="0"/>
                </a:lnTo>
                <a:close/>
              </a:path>
              <a:path w="114300" h="767079">
                <a:moveTo>
                  <a:pt x="114300" y="652653"/>
                </a:moveTo>
                <a:lnTo>
                  <a:pt x="76200" y="652653"/>
                </a:lnTo>
                <a:lnTo>
                  <a:pt x="76200" y="671703"/>
                </a:lnTo>
                <a:lnTo>
                  <a:pt x="104775" y="671703"/>
                </a:lnTo>
                <a:lnTo>
                  <a:pt x="114300" y="65265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864" y="75641"/>
            <a:ext cx="67335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10"/>
              <a:t> </a:t>
            </a:r>
            <a:r>
              <a:rPr dirty="0"/>
              <a:t>file</a:t>
            </a:r>
            <a:r>
              <a:rPr dirty="0" spc="-10"/>
              <a:t> operations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624583"/>
            <a:ext cx="1819656" cy="6263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36167" y="1734692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Open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12" y="2401823"/>
            <a:ext cx="1819656" cy="6263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10259" y="2512009"/>
            <a:ext cx="13817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Close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 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6307" y="3817620"/>
            <a:ext cx="1821180" cy="62484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54146" y="3928109"/>
            <a:ext cx="1364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ASCII</a:t>
            </a:r>
            <a:r>
              <a:rPr dirty="0" sz="2400" spc="-40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6307" y="5492496"/>
            <a:ext cx="1821180" cy="62484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403853" y="5602935"/>
            <a:ext cx="146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binary</a:t>
            </a:r>
            <a:r>
              <a:rPr dirty="0" sz="2400" spc="-25" b="1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92161" y="3349244"/>
            <a:ext cx="41744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fgetc()</a:t>
            </a:r>
            <a:r>
              <a:rPr dirty="0" sz="32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fgets()</a:t>
            </a:r>
            <a:r>
              <a:rPr dirty="0" sz="32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fprintf()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98257" y="4290821"/>
            <a:ext cx="42398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fputc()</a:t>
            </a:r>
            <a:r>
              <a:rPr dirty="0" sz="32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fputs()</a:t>
            </a:r>
            <a:r>
              <a:rPr dirty="0" sz="32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fscanf()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10755" y="5051986"/>
            <a:ext cx="1382395" cy="1350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80">
              <a:lnSpc>
                <a:spcPct val="135800"/>
              </a:lnSpc>
              <a:spcBef>
                <a:spcPts val="95"/>
              </a:spcBef>
            </a:pP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fread() fwrite()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51834" y="1280811"/>
            <a:ext cx="1830705" cy="173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9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C00000"/>
                </a:solidFill>
                <a:latin typeface="Arial"/>
                <a:cs typeface="Arial"/>
              </a:rPr>
              <a:t>fopen() fclose()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926842" y="1791461"/>
            <a:ext cx="431800" cy="1054735"/>
          </a:xfrm>
          <a:custGeom>
            <a:avLst/>
            <a:gdLst/>
            <a:ahLst/>
            <a:cxnLst/>
            <a:rect l="l" t="t" r="r" b="b"/>
            <a:pathLst>
              <a:path w="431800" h="1054735">
                <a:moveTo>
                  <a:pt x="431292" y="1054608"/>
                </a:moveTo>
                <a:lnTo>
                  <a:pt x="373955" y="1049916"/>
                </a:lnTo>
                <a:lnTo>
                  <a:pt x="322438" y="1036677"/>
                </a:lnTo>
                <a:lnTo>
                  <a:pt x="278796" y="1016142"/>
                </a:lnTo>
                <a:lnTo>
                  <a:pt x="245081" y="989565"/>
                </a:lnTo>
                <a:lnTo>
                  <a:pt x="223347" y="958196"/>
                </a:lnTo>
                <a:lnTo>
                  <a:pt x="215645" y="923289"/>
                </a:lnTo>
                <a:lnTo>
                  <a:pt x="215645" y="640079"/>
                </a:lnTo>
                <a:lnTo>
                  <a:pt x="207944" y="605129"/>
                </a:lnTo>
                <a:lnTo>
                  <a:pt x="186210" y="573748"/>
                </a:lnTo>
                <a:lnTo>
                  <a:pt x="152495" y="547179"/>
                </a:lnTo>
                <a:lnTo>
                  <a:pt x="108853" y="526664"/>
                </a:lnTo>
                <a:lnTo>
                  <a:pt x="57336" y="513444"/>
                </a:lnTo>
                <a:lnTo>
                  <a:pt x="0" y="508762"/>
                </a:lnTo>
                <a:lnTo>
                  <a:pt x="57336" y="504070"/>
                </a:lnTo>
                <a:lnTo>
                  <a:pt x="108853" y="490826"/>
                </a:lnTo>
                <a:lnTo>
                  <a:pt x="152495" y="470280"/>
                </a:lnTo>
                <a:lnTo>
                  <a:pt x="186210" y="443681"/>
                </a:lnTo>
                <a:lnTo>
                  <a:pt x="207944" y="412277"/>
                </a:lnTo>
                <a:lnTo>
                  <a:pt x="215645" y="377316"/>
                </a:lnTo>
                <a:lnTo>
                  <a:pt x="215645" y="131317"/>
                </a:lnTo>
                <a:lnTo>
                  <a:pt x="223347" y="96411"/>
                </a:lnTo>
                <a:lnTo>
                  <a:pt x="245081" y="65042"/>
                </a:lnTo>
                <a:lnTo>
                  <a:pt x="278796" y="38465"/>
                </a:lnTo>
                <a:lnTo>
                  <a:pt x="322438" y="17930"/>
                </a:lnTo>
                <a:lnTo>
                  <a:pt x="373955" y="4691"/>
                </a:lnTo>
                <a:lnTo>
                  <a:pt x="431292" y="0"/>
                </a:lnTo>
              </a:path>
            </a:pathLst>
          </a:custGeom>
          <a:ln w="38100">
            <a:solidFill>
              <a:srgbClr val="1F386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7595" y="4538471"/>
            <a:ext cx="1731264" cy="80619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71524" y="4555947"/>
            <a:ext cx="11442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515361" y="4013453"/>
            <a:ext cx="431800" cy="1940560"/>
          </a:xfrm>
          <a:custGeom>
            <a:avLst/>
            <a:gdLst/>
            <a:ahLst/>
            <a:cxnLst/>
            <a:rect l="l" t="t" r="r" b="b"/>
            <a:pathLst>
              <a:path w="431800" h="1940560">
                <a:moveTo>
                  <a:pt x="431292" y="1940052"/>
                </a:moveTo>
                <a:lnTo>
                  <a:pt x="373955" y="1935360"/>
                </a:lnTo>
                <a:lnTo>
                  <a:pt x="322438" y="1922121"/>
                </a:lnTo>
                <a:lnTo>
                  <a:pt x="278796" y="1901585"/>
                </a:lnTo>
                <a:lnTo>
                  <a:pt x="245081" y="1875005"/>
                </a:lnTo>
                <a:lnTo>
                  <a:pt x="223347" y="1843633"/>
                </a:lnTo>
                <a:lnTo>
                  <a:pt x="215645" y="1808721"/>
                </a:lnTo>
                <a:lnTo>
                  <a:pt x="215645" y="1067181"/>
                </a:lnTo>
                <a:lnTo>
                  <a:pt x="207944" y="1032230"/>
                </a:lnTo>
                <a:lnTo>
                  <a:pt x="186210" y="1000849"/>
                </a:lnTo>
                <a:lnTo>
                  <a:pt x="152495" y="974280"/>
                </a:lnTo>
                <a:lnTo>
                  <a:pt x="108853" y="953765"/>
                </a:lnTo>
                <a:lnTo>
                  <a:pt x="57336" y="940545"/>
                </a:lnTo>
                <a:lnTo>
                  <a:pt x="0" y="935863"/>
                </a:lnTo>
                <a:lnTo>
                  <a:pt x="57336" y="931171"/>
                </a:lnTo>
                <a:lnTo>
                  <a:pt x="108853" y="917927"/>
                </a:lnTo>
                <a:lnTo>
                  <a:pt x="152495" y="897382"/>
                </a:lnTo>
                <a:lnTo>
                  <a:pt x="186210" y="870782"/>
                </a:lnTo>
                <a:lnTo>
                  <a:pt x="207944" y="839378"/>
                </a:lnTo>
                <a:lnTo>
                  <a:pt x="215645" y="804418"/>
                </a:lnTo>
                <a:lnTo>
                  <a:pt x="215645" y="131318"/>
                </a:lnTo>
                <a:lnTo>
                  <a:pt x="223347" y="96411"/>
                </a:lnTo>
                <a:lnTo>
                  <a:pt x="245081" y="65042"/>
                </a:lnTo>
                <a:lnTo>
                  <a:pt x="278796" y="38465"/>
                </a:lnTo>
                <a:lnTo>
                  <a:pt x="322438" y="17930"/>
                </a:lnTo>
                <a:lnTo>
                  <a:pt x="373955" y="4691"/>
                </a:lnTo>
                <a:lnTo>
                  <a:pt x="431292" y="0"/>
                </a:lnTo>
              </a:path>
            </a:pathLst>
          </a:custGeom>
          <a:ln w="38099">
            <a:solidFill>
              <a:srgbClr val="1F386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7984" y="3398520"/>
            <a:ext cx="1176527" cy="50291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172327" y="3446729"/>
            <a:ext cx="7702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048250" y="3593591"/>
            <a:ext cx="2096770" cy="1264920"/>
            <a:chOff x="5048250" y="3593591"/>
            <a:chExt cx="2096770" cy="1264920"/>
          </a:xfrm>
        </p:grpSpPr>
        <p:sp>
          <p:nvSpPr>
            <p:cNvPr id="22" name="object 22" descr=""/>
            <p:cNvSpPr/>
            <p:nvPr/>
          </p:nvSpPr>
          <p:spPr>
            <a:xfrm>
              <a:off x="5048250" y="3593591"/>
              <a:ext cx="920115" cy="556895"/>
            </a:xfrm>
            <a:custGeom>
              <a:avLst/>
              <a:gdLst/>
              <a:ahLst/>
              <a:cxnLst/>
              <a:rect l="l" t="t" r="r" b="b"/>
              <a:pathLst>
                <a:path w="920114" h="556895">
                  <a:moveTo>
                    <a:pt x="440944" y="518668"/>
                  </a:moveTo>
                  <a:lnTo>
                    <a:pt x="0" y="518668"/>
                  </a:lnTo>
                  <a:lnTo>
                    <a:pt x="0" y="556768"/>
                  </a:lnTo>
                  <a:lnTo>
                    <a:pt x="479044" y="556768"/>
                  </a:lnTo>
                  <a:lnTo>
                    <a:pt x="479044" y="537718"/>
                  </a:lnTo>
                  <a:lnTo>
                    <a:pt x="440944" y="537718"/>
                  </a:lnTo>
                  <a:lnTo>
                    <a:pt x="440944" y="518668"/>
                  </a:lnTo>
                  <a:close/>
                </a:path>
                <a:path w="920114" h="556895">
                  <a:moveTo>
                    <a:pt x="805561" y="38100"/>
                  </a:moveTo>
                  <a:lnTo>
                    <a:pt x="440944" y="38100"/>
                  </a:lnTo>
                  <a:lnTo>
                    <a:pt x="440944" y="537718"/>
                  </a:lnTo>
                  <a:lnTo>
                    <a:pt x="459994" y="518668"/>
                  </a:lnTo>
                  <a:lnTo>
                    <a:pt x="479044" y="518668"/>
                  </a:lnTo>
                  <a:lnTo>
                    <a:pt x="479044" y="76200"/>
                  </a:lnTo>
                  <a:lnTo>
                    <a:pt x="459994" y="76200"/>
                  </a:lnTo>
                  <a:lnTo>
                    <a:pt x="479044" y="57150"/>
                  </a:lnTo>
                  <a:lnTo>
                    <a:pt x="805561" y="57150"/>
                  </a:lnTo>
                  <a:lnTo>
                    <a:pt x="805561" y="38100"/>
                  </a:lnTo>
                  <a:close/>
                </a:path>
                <a:path w="920114" h="556895">
                  <a:moveTo>
                    <a:pt x="479044" y="518668"/>
                  </a:moveTo>
                  <a:lnTo>
                    <a:pt x="459994" y="518668"/>
                  </a:lnTo>
                  <a:lnTo>
                    <a:pt x="440944" y="537718"/>
                  </a:lnTo>
                  <a:lnTo>
                    <a:pt x="479044" y="537718"/>
                  </a:lnTo>
                  <a:lnTo>
                    <a:pt x="479044" y="518668"/>
                  </a:lnTo>
                  <a:close/>
                </a:path>
                <a:path w="920114" h="556895">
                  <a:moveTo>
                    <a:pt x="805561" y="0"/>
                  </a:moveTo>
                  <a:lnTo>
                    <a:pt x="805561" y="114300"/>
                  </a:lnTo>
                  <a:lnTo>
                    <a:pt x="881761" y="76200"/>
                  </a:lnTo>
                  <a:lnTo>
                    <a:pt x="824611" y="76200"/>
                  </a:lnTo>
                  <a:lnTo>
                    <a:pt x="824611" y="38100"/>
                  </a:lnTo>
                  <a:lnTo>
                    <a:pt x="881761" y="38100"/>
                  </a:lnTo>
                  <a:lnTo>
                    <a:pt x="805561" y="0"/>
                  </a:lnTo>
                  <a:close/>
                </a:path>
                <a:path w="920114" h="556895">
                  <a:moveTo>
                    <a:pt x="479044" y="57150"/>
                  </a:moveTo>
                  <a:lnTo>
                    <a:pt x="459994" y="76200"/>
                  </a:lnTo>
                  <a:lnTo>
                    <a:pt x="479044" y="76200"/>
                  </a:lnTo>
                  <a:lnTo>
                    <a:pt x="479044" y="57150"/>
                  </a:lnTo>
                  <a:close/>
                </a:path>
                <a:path w="920114" h="556895">
                  <a:moveTo>
                    <a:pt x="805561" y="57150"/>
                  </a:moveTo>
                  <a:lnTo>
                    <a:pt x="479044" y="57150"/>
                  </a:lnTo>
                  <a:lnTo>
                    <a:pt x="479044" y="76200"/>
                  </a:lnTo>
                  <a:lnTo>
                    <a:pt x="805561" y="76200"/>
                  </a:lnTo>
                  <a:lnTo>
                    <a:pt x="805561" y="57150"/>
                  </a:lnTo>
                  <a:close/>
                </a:path>
                <a:path w="920114" h="556895">
                  <a:moveTo>
                    <a:pt x="881761" y="38100"/>
                  </a:moveTo>
                  <a:lnTo>
                    <a:pt x="824611" y="38100"/>
                  </a:lnTo>
                  <a:lnTo>
                    <a:pt x="824611" y="76200"/>
                  </a:lnTo>
                  <a:lnTo>
                    <a:pt x="881761" y="76200"/>
                  </a:lnTo>
                  <a:lnTo>
                    <a:pt x="919861" y="57150"/>
                  </a:lnTo>
                  <a:lnTo>
                    <a:pt x="881761" y="3810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7983" y="4357115"/>
              <a:ext cx="1176527" cy="50139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164707" y="4405071"/>
            <a:ext cx="782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048250" y="4111752"/>
            <a:ext cx="920115" cy="553720"/>
          </a:xfrm>
          <a:custGeom>
            <a:avLst/>
            <a:gdLst/>
            <a:ahLst/>
            <a:cxnLst/>
            <a:rect l="l" t="t" r="r" b="b"/>
            <a:pathLst>
              <a:path w="920114" h="553720">
                <a:moveTo>
                  <a:pt x="805561" y="439420"/>
                </a:moveTo>
                <a:lnTo>
                  <a:pt x="805561" y="553720"/>
                </a:lnTo>
                <a:lnTo>
                  <a:pt x="881761" y="515620"/>
                </a:lnTo>
                <a:lnTo>
                  <a:pt x="824611" y="515620"/>
                </a:lnTo>
                <a:lnTo>
                  <a:pt x="824611" y="477520"/>
                </a:lnTo>
                <a:lnTo>
                  <a:pt x="881761" y="477520"/>
                </a:lnTo>
                <a:lnTo>
                  <a:pt x="805561" y="439420"/>
                </a:lnTo>
                <a:close/>
              </a:path>
              <a:path w="920114" h="553720">
                <a:moveTo>
                  <a:pt x="440944" y="19050"/>
                </a:moveTo>
                <a:lnTo>
                  <a:pt x="440944" y="515620"/>
                </a:lnTo>
                <a:lnTo>
                  <a:pt x="805561" y="515620"/>
                </a:lnTo>
                <a:lnTo>
                  <a:pt x="805561" y="496570"/>
                </a:lnTo>
                <a:lnTo>
                  <a:pt x="479044" y="496570"/>
                </a:lnTo>
                <a:lnTo>
                  <a:pt x="459994" y="477520"/>
                </a:lnTo>
                <a:lnTo>
                  <a:pt x="479044" y="477520"/>
                </a:lnTo>
                <a:lnTo>
                  <a:pt x="479044" y="38100"/>
                </a:lnTo>
                <a:lnTo>
                  <a:pt x="459994" y="38100"/>
                </a:lnTo>
                <a:lnTo>
                  <a:pt x="440944" y="19050"/>
                </a:lnTo>
                <a:close/>
              </a:path>
              <a:path w="920114" h="553720">
                <a:moveTo>
                  <a:pt x="881761" y="477520"/>
                </a:moveTo>
                <a:lnTo>
                  <a:pt x="824611" y="477520"/>
                </a:lnTo>
                <a:lnTo>
                  <a:pt x="824611" y="515620"/>
                </a:lnTo>
                <a:lnTo>
                  <a:pt x="881761" y="515620"/>
                </a:lnTo>
                <a:lnTo>
                  <a:pt x="919861" y="496570"/>
                </a:lnTo>
                <a:lnTo>
                  <a:pt x="881761" y="477520"/>
                </a:lnTo>
                <a:close/>
              </a:path>
              <a:path w="920114" h="553720">
                <a:moveTo>
                  <a:pt x="479044" y="477520"/>
                </a:moveTo>
                <a:lnTo>
                  <a:pt x="459994" y="477520"/>
                </a:lnTo>
                <a:lnTo>
                  <a:pt x="479044" y="496570"/>
                </a:lnTo>
                <a:lnTo>
                  <a:pt x="479044" y="477520"/>
                </a:lnTo>
                <a:close/>
              </a:path>
              <a:path w="920114" h="553720">
                <a:moveTo>
                  <a:pt x="805561" y="477520"/>
                </a:moveTo>
                <a:lnTo>
                  <a:pt x="479044" y="477520"/>
                </a:lnTo>
                <a:lnTo>
                  <a:pt x="479044" y="496570"/>
                </a:lnTo>
                <a:lnTo>
                  <a:pt x="805561" y="496570"/>
                </a:lnTo>
                <a:lnTo>
                  <a:pt x="805561" y="477520"/>
                </a:lnTo>
                <a:close/>
              </a:path>
              <a:path w="920114" h="553720">
                <a:moveTo>
                  <a:pt x="479044" y="0"/>
                </a:moveTo>
                <a:lnTo>
                  <a:pt x="0" y="0"/>
                </a:lnTo>
                <a:lnTo>
                  <a:pt x="0" y="38100"/>
                </a:lnTo>
                <a:lnTo>
                  <a:pt x="440944" y="38100"/>
                </a:lnTo>
                <a:lnTo>
                  <a:pt x="440944" y="19050"/>
                </a:lnTo>
                <a:lnTo>
                  <a:pt x="479044" y="19050"/>
                </a:lnTo>
                <a:lnTo>
                  <a:pt x="479044" y="0"/>
                </a:lnTo>
                <a:close/>
              </a:path>
              <a:path w="920114" h="553720">
                <a:moveTo>
                  <a:pt x="479044" y="19050"/>
                </a:moveTo>
                <a:lnTo>
                  <a:pt x="440944" y="19050"/>
                </a:lnTo>
                <a:lnTo>
                  <a:pt x="459994" y="38100"/>
                </a:lnTo>
                <a:lnTo>
                  <a:pt x="479044" y="38100"/>
                </a:lnTo>
                <a:lnTo>
                  <a:pt x="479044" y="190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67984" y="5257800"/>
            <a:ext cx="1176527" cy="502919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6172327" y="5307279"/>
            <a:ext cx="770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00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048250" y="5452871"/>
            <a:ext cx="2096770" cy="982980"/>
            <a:chOff x="5048250" y="5452871"/>
            <a:chExt cx="2096770" cy="982980"/>
          </a:xfrm>
        </p:grpSpPr>
        <p:sp>
          <p:nvSpPr>
            <p:cNvPr id="29" name="object 29" descr=""/>
            <p:cNvSpPr/>
            <p:nvPr/>
          </p:nvSpPr>
          <p:spPr>
            <a:xfrm>
              <a:off x="5048250" y="5452871"/>
              <a:ext cx="920115" cy="372110"/>
            </a:xfrm>
            <a:custGeom>
              <a:avLst/>
              <a:gdLst/>
              <a:ahLst/>
              <a:cxnLst/>
              <a:rect l="l" t="t" r="r" b="b"/>
              <a:pathLst>
                <a:path w="920114" h="372110">
                  <a:moveTo>
                    <a:pt x="440944" y="333679"/>
                  </a:moveTo>
                  <a:lnTo>
                    <a:pt x="0" y="333679"/>
                  </a:lnTo>
                  <a:lnTo>
                    <a:pt x="0" y="371779"/>
                  </a:lnTo>
                  <a:lnTo>
                    <a:pt x="479044" y="371779"/>
                  </a:lnTo>
                  <a:lnTo>
                    <a:pt x="479044" y="352729"/>
                  </a:lnTo>
                  <a:lnTo>
                    <a:pt x="440944" y="352729"/>
                  </a:lnTo>
                  <a:lnTo>
                    <a:pt x="440944" y="333679"/>
                  </a:lnTo>
                  <a:close/>
                </a:path>
                <a:path w="920114" h="372110">
                  <a:moveTo>
                    <a:pt x="805561" y="38099"/>
                  </a:moveTo>
                  <a:lnTo>
                    <a:pt x="440944" y="38099"/>
                  </a:lnTo>
                  <a:lnTo>
                    <a:pt x="440944" y="352729"/>
                  </a:lnTo>
                  <a:lnTo>
                    <a:pt x="459994" y="333679"/>
                  </a:lnTo>
                  <a:lnTo>
                    <a:pt x="479044" y="333679"/>
                  </a:lnTo>
                  <a:lnTo>
                    <a:pt x="479044" y="76199"/>
                  </a:lnTo>
                  <a:lnTo>
                    <a:pt x="459994" y="76199"/>
                  </a:lnTo>
                  <a:lnTo>
                    <a:pt x="479044" y="57149"/>
                  </a:lnTo>
                  <a:lnTo>
                    <a:pt x="805561" y="57149"/>
                  </a:lnTo>
                  <a:lnTo>
                    <a:pt x="805561" y="38099"/>
                  </a:lnTo>
                  <a:close/>
                </a:path>
                <a:path w="920114" h="372110">
                  <a:moveTo>
                    <a:pt x="479044" y="333679"/>
                  </a:moveTo>
                  <a:lnTo>
                    <a:pt x="459994" y="333679"/>
                  </a:lnTo>
                  <a:lnTo>
                    <a:pt x="440944" y="352729"/>
                  </a:lnTo>
                  <a:lnTo>
                    <a:pt x="479044" y="352729"/>
                  </a:lnTo>
                  <a:lnTo>
                    <a:pt x="479044" y="333679"/>
                  </a:lnTo>
                  <a:close/>
                </a:path>
                <a:path w="920114" h="372110">
                  <a:moveTo>
                    <a:pt x="805561" y="0"/>
                  </a:moveTo>
                  <a:lnTo>
                    <a:pt x="805561" y="114299"/>
                  </a:lnTo>
                  <a:lnTo>
                    <a:pt x="881761" y="76199"/>
                  </a:lnTo>
                  <a:lnTo>
                    <a:pt x="824611" y="76199"/>
                  </a:lnTo>
                  <a:lnTo>
                    <a:pt x="824611" y="38099"/>
                  </a:lnTo>
                  <a:lnTo>
                    <a:pt x="881761" y="38099"/>
                  </a:lnTo>
                  <a:lnTo>
                    <a:pt x="805561" y="0"/>
                  </a:lnTo>
                  <a:close/>
                </a:path>
                <a:path w="920114" h="372110">
                  <a:moveTo>
                    <a:pt x="479044" y="57149"/>
                  </a:moveTo>
                  <a:lnTo>
                    <a:pt x="459994" y="76199"/>
                  </a:lnTo>
                  <a:lnTo>
                    <a:pt x="479044" y="76199"/>
                  </a:lnTo>
                  <a:lnTo>
                    <a:pt x="479044" y="57149"/>
                  </a:lnTo>
                  <a:close/>
                </a:path>
                <a:path w="920114" h="372110">
                  <a:moveTo>
                    <a:pt x="805561" y="57149"/>
                  </a:moveTo>
                  <a:lnTo>
                    <a:pt x="479044" y="57149"/>
                  </a:lnTo>
                  <a:lnTo>
                    <a:pt x="479044" y="76199"/>
                  </a:lnTo>
                  <a:lnTo>
                    <a:pt x="805561" y="76199"/>
                  </a:lnTo>
                  <a:lnTo>
                    <a:pt x="805561" y="57149"/>
                  </a:lnTo>
                  <a:close/>
                </a:path>
                <a:path w="920114" h="372110">
                  <a:moveTo>
                    <a:pt x="881761" y="38099"/>
                  </a:moveTo>
                  <a:lnTo>
                    <a:pt x="824611" y="38099"/>
                  </a:lnTo>
                  <a:lnTo>
                    <a:pt x="824611" y="76199"/>
                  </a:lnTo>
                  <a:lnTo>
                    <a:pt x="881761" y="76199"/>
                  </a:lnTo>
                  <a:lnTo>
                    <a:pt x="919861" y="57149"/>
                  </a:lnTo>
                  <a:lnTo>
                    <a:pt x="881761" y="38099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7983" y="5932931"/>
              <a:ext cx="1176527" cy="502920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164707" y="5983020"/>
            <a:ext cx="782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00"/>
                </a:solidFill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048250" y="5786628"/>
            <a:ext cx="920115" cy="456565"/>
          </a:xfrm>
          <a:custGeom>
            <a:avLst/>
            <a:gdLst/>
            <a:ahLst/>
            <a:cxnLst/>
            <a:rect l="l" t="t" r="r" b="b"/>
            <a:pathLst>
              <a:path w="920114" h="456564">
                <a:moveTo>
                  <a:pt x="805561" y="341795"/>
                </a:moveTo>
                <a:lnTo>
                  <a:pt x="805561" y="456095"/>
                </a:lnTo>
                <a:lnTo>
                  <a:pt x="881761" y="417995"/>
                </a:lnTo>
                <a:lnTo>
                  <a:pt x="824611" y="417995"/>
                </a:lnTo>
                <a:lnTo>
                  <a:pt x="824611" y="379895"/>
                </a:lnTo>
                <a:lnTo>
                  <a:pt x="881761" y="379895"/>
                </a:lnTo>
                <a:lnTo>
                  <a:pt x="805561" y="341795"/>
                </a:lnTo>
                <a:close/>
              </a:path>
              <a:path w="920114" h="456564">
                <a:moveTo>
                  <a:pt x="440944" y="19050"/>
                </a:moveTo>
                <a:lnTo>
                  <a:pt x="440944" y="417995"/>
                </a:lnTo>
                <a:lnTo>
                  <a:pt x="805561" y="417995"/>
                </a:lnTo>
                <a:lnTo>
                  <a:pt x="805561" y="398945"/>
                </a:lnTo>
                <a:lnTo>
                  <a:pt x="479044" y="398945"/>
                </a:lnTo>
                <a:lnTo>
                  <a:pt x="459994" y="379895"/>
                </a:lnTo>
                <a:lnTo>
                  <a:pt x="479044" y="379895"/>
                </a:lnTo>
                <a:lnTo>
                  <a:pt x="479044" y="38100"/>
                </a:lnTo>
                <a:lnTo>
                  <a:pt x="459994" y="38100"/>
                </a:lnTo>
                <a:lnTo>
                  <a:pt x="440944" y="19050"/>
                </a:lnTo>
                <a:close/>
              </a:path>
              <a:path w="920114" h="456564">
                <a:moveTo>
                  <a:pt x="881761" y="379895"/>
                </a:moveTo>
                <a:lnTo>
                  <a:pt x="824611" y="379895"/>
                </a:lnTo>
                <a:lnTo>
                  <a:pt x="824611" y="417995"/>
                </a:lnTo>
                <a:lnTo>
                  <a:pt x="881761" y="417995"/>
                </a:lnTo>
                <a:lnTo>
                  <a:pt x="919861" y="398945"/>
                </a:lnTo>
                <a:lnTo>
                  <a:pt x="881761" y="379895"/>
                </a:lnTo>
                <a:close/>
              </a:path>
              <a:path w="920114" h="456564">
                <a:moveTo>
                  <a:pt x="479044" y="379895"/>
                </a:moveTo>
                <a:lnTo>
                  <a:pt x="459994" y="379895"/>
                </a:lnTo>
                <a:lnTo>
                  <a:pt x="479044" y="398945"/>
                </a:lnTo>
                <a:lnTo>
                  <a:pt x="479044" y="379895"/>
                </a:lnTo>
                <a:close/>
              </a:path>
              <a:path w="920114" h="456564">
                <a:moveTo>
                  <a:pt x="805561" y="379895"/>
                </a:moveTo>
                <a:lnTo>
                  <a:pt x="479044" y="379895"/>
                </a:lnTo>
                <a:lnTo>
                  <a:pt x="479044" y="398945"/>
                </a:lnTo>
                <a:lnTo>
                  <a:pt x="805561" y="398945"/>
                </a:lnTo>
                <a:lnTo>
                  <a:pt x="805561" y="379895"/>
                </a:lnTo>
                <a:close/>
              </a:path>
              <a:path w="920114" h="456564">
                <a:moveTo>
                  <a:pt x="479044" y="0"/>
                </a:moveTo>
                <a:lnTo>
                  <a:pt x="0" y="0"/>
                </a:lnTo>
                <a:lnTo>
                  <a:pt x="0" y="38100"/>
                </a:lnTo>
                <a:lnTo>
                  <a:pt x="440944" y="38100"/>
                </a:lnTo>
                <a:lnTo>
                  <a:pt x="440944" y="19050"/>
                </a:lnTo>
                <a:lnTo>
                  <a:pt x="479044" y="19050"/>
                </a:lnTo>
                <a:lnTo>
                  <a:pt x="479044" y="0"/>
                </a:lnTo>
                <a:close/>
              </a:path>
              <a:path w="920114" h="456564">
                <a:moveTo>
                  <a:pt x="479044" y="19050"/>
                </a:moveTo>
                <a:lnTo>
                  <a:pt x="440944" y="19050"/>
                </a:lnTo>
                <a:lnTo>
                  <a:pt x="459994" y="38100"/>
                </a:lnTo>
                <a:lnTo>
                  <a:pt x="479044" y="38100"/>
                </a:lnTo>
                <a:lnTo>
                  <a:pt x="479044" y="190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3132" y="2208021"/>
            <a:ext cx="2825115" cy="33401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298450">
              <a:lnSpc>
                <a:spcPct val="101000"/>
              </a:lnSpc>
              <a:spcBef>
                <a:spcPts val="25"/>
              </a:spcBef>
            </a:pPr>
            <a:r>
              <a:rPr dirty="0" sz="6000" spc="-10" b="1">
                <a:solidFill>
                  <a:srgbClr val="C00000"/>
                </a:solidFill>
                <a:latin typeface="Arial"/>
                <a:cs typeface="Arial"/>
              </a:rPr>
              <a:t>Struct </a:t>
            </a:r>
            <a:r>
              <a:rPr dirty="0" sz="6000" b="1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结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构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体</a:t>
            </a:r>
            <a:r>
              <a:rPr dirty="0" sz="6000" spc="-50" b="1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  <a:p>
            <a:pPr marL="741045">
              <a:lnSpc>
                <a:spcPct val="100000"/>
              </a:lnSpc>
              <a:spcBef>
                <a:spcPts val="4045"/>
              </a:spcBef>
            </a:pPr>
            <a:r>
              <a:rPr dirty="0" sz="3200" spc="-295">
                <a:latin typeface="Segoe UI Emoji"/>
                <a:cs typeface="Segoe UI Emoji"/>
              </a:rPr>
              <a:t>👍👍👍</a:t>
            </a:r>
            <a:endParaRPr sz="3200">
              <a:latin typeface="Segoe UI Emoji"/>
              <a:cs typeface="Segoe UI Emoji"/>
            </a:endParaRPr>
          </a:p>
          <a:p>
            <a:pPr marL="388620">
              <a:lnSpc>
                <a:spcPct val="100000"/>
              </a:lnSpc>
              <a:spcBef>
                <a:spcPts val="855"/>
              </a:spcBef>
            </a:pP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dirty="0" sz="2400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dirty="0" sz="2400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64734" y="2208021"/>
            <a:ext cx="2824480" cy="18637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321310">
              <a:lnSpc>
                <a:spcPct val="101000"/>
              </a:lnSpc>
              <a:spcBef>
                <a:spcPts val="25"/>
              </a:spcBef>
            </a:pPr>
            <a:r>
              <a:rPr dirty="0" sz="6000" spc="-10" b="1">
                <a:solidFill>
                  <a:srgbClr val="C00000"/>
                </a:solidFill>
                <a:latin typeface="Arial"/>
                <a:cs typeface="Arial"/>
              </a:rPr>
              <a:t>Union </a:t>
            </a:r>
            <a:r>
              <a:rPr dirty="0" sz="6000" spc="-15" b="1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共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用</a:t>
            </a:r>
            <a:r>
              <a:rPr dirty="0" sz="6000" spc="-65" b="1">
                <a:solidFill>
                  <a:srgbClr val="C00000"/>
                </a:solidFill>
                <a:latin typeface="黑体"/>
                <a:cs typeface="黑体"/>
              </a:rPr>
              <a:t>体</a:t>
            </a:r>
            <a:r>
              <a:rPr dirty="0" sz="6000" spc="-50" b="1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58276" y="2208021"/>
            <a:ext cx="2824480" cy="33401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340995">
              <a:lnSpc>
                <a:spcPct val="101000"/>
              </a:lnSpc>
              <a:spcBef>
                <a:spcPts val="25"/>
              </a:spcBef>
            </a:pPr>
            <a:r>
              <a:rPr dirty="0" sz="6000" spc="-20" b="1">
                <a:solidFill>
                  <a:srgbClr val="C00000"/>
                </a:solidFill>
                <a:latin typeface="Arial"/>
                <a:cs typeface="Arial"/>
              </a:rPr>
              <a:t>Enum </a:t>
            </a:r>
            <a:r>
              <a:rPr dirty="0" sz="6000" b="1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枚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举</a:t>
            </a:r>
            <a:r>
              <a:rPr dirty="0" sz="6000" spc="-60" b="1">
                <a:solidFill>
                  <a:srgbClr val="C00000"/>
                </a:solidFill>
                <a:latin typeface="黑体"/>
                <a:cs typeface="黑体"/>
              </a:rPr>
              <a:t>型</a:t>
            </a:r>
            <a:r>
              <a:rPr dirty="0" sz="6000" spc="-50" b="1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  <a:p>
            <a:pPr algn="ctr" marL="232410">
              <a:lnSpc>
                <a:spcPct val="100000"/>
              </a:lnSpc>
              <a:spcBef>
                <a:spcPts val="4020"/>
              </a:spcBef>
            </a:pPr>
            <a:r>
              <a:rPr dirty="0" sz="3200" spc="-50">
                <a:latin typeface="Segoe UI Emoji"/>
                <a:cs typeface="Segoe UI Emoji"/>
              </a:rPr>
              <a:t>👍</a:t>
            </a:r>
            <a:endParaRPr sz="3200">
              <a:latin typeface="Segoe UI Emoji"/>
              <a:cs typeface="Segoe UI Emoji"/>
            </a:endParaRPr>
          </a:p>
          <a:p>
            <a:pPr algn="ctr" marL="294640">
              <a:lnSpc>
                <a:spcPct val="100000"/>
              </a:lnSpc>
              <a:spcBef>
                <a:spcPts val="880"/>
              </a:spcBef>
            </a:pP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dirty="0" sz="2400" spc="-5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dirty="0" sz="2400" spc="-6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dirty="0" sz="2400" spc="-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09513" y="5156453"/>
            <a:ext cx="1108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Useless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645" y="2728722"/>
            <a:ext cx="11000740" cy="1201420"/>
          </a:xfrm>
          <a:custGeom>
            <a:avLst/>
            <a:gdLst/>
            <a:ahLst/>
            <a:cxnLst/>
            <a:rect l="l" t="t" r="r" b="b"/>
            <a:pathLst>
              <a:path w="11000740" h="1201420">
                <a:moveTo>
                  <a:pt x="11000232" y="0"/>
                </a:moveTo>
                <a:lnTo>
                  <a:pt x="0" y="0"/>
                </a:lnTo>
                <a:lnTo>
                  <a:pt x="0" y="1200911"/>
                </a:lnTo>
                <a:lnTo>
                  <a:pt x="11000232" y="1200911"/>
                </a:lnTo>
                <a:lnTo>
                  <a:pt x="1100023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96645" y="2728722"/>
            <a:ext cx="11000740" cy="1201420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90805" marR="1289685">
              <a:lnSpc>
                <a:spcPts val="4320"/>
              </a:lnSpc>
              <a:spcBef>
                <a:spcPts val="85"/>
              </a:spcBef>
            </a:pPr>
            <a:r>
              <a:rPr dirty="0" sz="3600" b="1">
                <a:latin typeface="Courier New"/>
                <a:cs typeface="Courier New"/>
              </a:rPr>
              <a:t>FILE</a:t>
            </a:r>
            <a:r>
              <a:rPr dirty="0" sz="3600" spc="-2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*fopen(</a:t>
            </a:r>
            <a:r>
              <a:rPr dirty="0" sz="3600" spc="-2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const</a:t>
            </a:r>
            <a:r>
              <a:rPr dirty="0" sz="3600" spc="-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char</a:t>
            </a:r>
            <a:r>
              <a:rPr dirty="0" sz="3600" spc="-1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*</a:t>
            </a:r>
            <a:r>
              <a:rPr dirty="0" sz="3600" spc="5" b="1">
                <a:latin typeface="Courier New"/>
                <a:cs typeface="Courier New"/>
              </a:rPr>
              <a:t> </a:t>
            </a:r>
            <a:r>
              <a:rPr dirty="0" sz="3600" spc="-10" b="1">
                <a:latin typeface="Courier New"/>
                <a:cs typeface="Courier New"/>
              </a:rPr>
              <a:t>filename, </a:t>
            </a:r>
            <a:r>
              <a:rPr dirty="0" sz="3600" b="1">
                <a:latin typeface="Courier New"/>
                <a:cs typeface="Courier New"/>
              </a:rPr>
              <a:t>const char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*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mode</a:t>
            </a:r>
            <a:r>
              <a:rPr dirty="0" sz="3600" spc="-15" b="1">
                <a:latin typeface="Courier New"/>
                <a:cs typeface="Courier New"/>
              </a:rPr>
              <a:t> </a:t>
            </a:r>
            <a:r>
              <a:rPr dirty="0" sz="3600" spc="-25" b="1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6958" y="75641"/>
            <a:ext cx="296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 </a:t>
            </a:r>
            <a:r>
              <a:rPr dirty="0" spc="-20"/>
              <a:t>file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99863" y="1351651"/>
            <a:ext cx="11228705" cy="1310640"/>
            <a:chOff x="499863" y="1351651"/>
            <a:chExt cx="11228705" cy="13106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63" y="1351651"/>
              <a:ext cx="11185414" cy="126290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116" y="1402105"/>
              <a:ext cx="11180826" cy="125956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595883" y="1435608"/>
            <a:ext cx="11000740" cy="1077595"/>
          </a:xfrm>
          <a:prstGeom prst="rect">
            <a:avLst/>
          </a:prstGeom>
          <a:solidFill>
            <a:srgbClr val="FAE4D5"/>
          </a:solidFill>
        </p:spPr>
        <p:txBody>
          <a:bodyPr wrap="square" lIns="0" tIns="150495" rIns="0" bIns="0" rtlCol="0" vert="horz">
            <a:spAutoFit/>
          </a:bodyPr>
          <a:lstStyle/>
          <a:p>
            <a:pPr marL="4554855" marR="248285" indent="-4304665">
              <a:lnSpc>
                <a:spcPct val="100000"/>
              </a:lnSpc>
              <a:spcBef>
                <a:spcPts val="1185"/>
              </a:spcBef>
            </a:pPr>
            <a:r>
              <a:rPr dirty="0" sz="2500" b="1">
                <a:latin typeface="Arial"/>
                <a:cs typeface="Arial"/>
              </a:rPr>
              <a:t>fopen()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creates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new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file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or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opens</a:t>
            </a:r>
            <a:r>
              <a:rPr dirty="0" sz="2500" spc="-7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</a:t>
            </a:r>
            <a:r>
              <a:rPr dirty="0" sz="2500" spc="-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existing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file,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it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initializes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object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of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type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FILE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560064" y="3763517"/>
            <a:ext cx="1262380" cy="1246505"/>
          </a:xfrm>
          <a:custGeom>
            <a:avLst/>
            <a:gdLst/>
            <a:ahLst/>
            <a:cxnLst/>
            <a:rect l="l" t="t" r="r" b="b"/>
            <a:pathLst>
              <a:path w="1262379" h="1246504">
                <a:moveTo>
                  <a:pt x="38100" y="1131696"/>
                </a:moveTo>
                <a:lnTo>
                  <a:pt x="0" y="1131696"/>
                </a:lnTo>
                <a:lnTo>
                  <a:pt x="57150" y="1245996"/>
                </a:lnTo>
                <a:lnTo>
                  <a:pt x="104775" y="1150746"/>
                </a:lnTo>
                <a:lnTo>
                  <a:pt x="38100" y="1150746"/>
                </a:lnTo>
                <a:lnTo>
                  <a:pt x="38100" y="1131696"/>
                </a:lnTo>
                <a:close/>
              </a:path>
              <a:path w="1262379" h="1246504">
                <a:moveTo>
                  <a:pt x="1224026" y="604011"/>
                </a:moveTo>
                <a:lnTo>
                  <a:pt x="38100" y="604011"/>
                </a:lnTo>
                <a:lnTo>
                  <a:pt x="38100" y="1150746"/>
                </a:lnTo>
                <a:lnTo>
                  <a:pt x="76200" y="1150746"/>
                </a:lnTo>
                <a:lnTo>
                  <a:pt x="76200" y="642111"/>
                </a:lnTo>
                <a:lnTo>
                  <a:pt x="57150" y="642111"/>
                </a:lnTo>
                <a:lnTo>
                  <a:pt x="76200" y="623061"/>
                </a:lnTo>
                <a:lnTo>
                  <a:pt x="1224026" y="623061"/>
                </a:lnTo>
                <a:lnTo>
                  <a:pt x="1224026" y="604011"/>
                </a:lnTo>
                <a:close/>
              </a:path>
              <a:path w="1262379" h="1246504">
                <a:moveTo>
                  <a:pt x="114300" y="1131696"/>
                </a:moveTo>
                <a:lnTo>
                  <a:pt x="76200" y="1131696"/>
                </a:lnTo>
                <a:lnTo>
                  <a:pt x="76200" y="1150746"/>
                </a:lnTo>
                <a:lnTo>
                  <a:pt x="104775" y="1150746"/>
                </a:lnTo>
                <a:lnTo>
                  <a:pt x="114300" y="1131696"/>
                </a:lnTo>
                <a:close/>
              </a:path>
              <a:path w="1262379" h="1246504">
                <a:moveTo>
                  <a:pt x="76200" y="623061"/>
                </a:moveTo>
                <a:lnTo>
                  <a:pt x="57150" y="642111"/>
                </a:lnTo>
                <a:lnTo>
                  <a:pt x="76200" y="642111"/>
                </a:lnTo>
                <a:lnTo>
                  <a:pt x="76200" y="623061"/>
                </a:lnTo>
                <a:close/>
              </a:path>
              <a:path w="1262379" h="1246504">
                <a:moveTo>
                  <a:pt x="1262126" y="604011"/>
                </a:moveTo>
                <a:lnTo>
                  <a:pt x="1243076" y="604011"/>
                </a:lnTo>
                <a:lnTo>
                  <a:pt x="1224026" y="623061"/>
                </a:lnTo>
                <a:lnTo>
                  <a:pt x="76200" y="623061"/>
                </a:lnTo>
                <a:lnTo>
                  <a:pt x="76200" y="642111"/>
                </a:lnTo>
                <a:lnTo>
                  <a:pt x="1262126" y="642111"/>
                </a:lnTo>
                <a:lnTo>
                  <a:pt x="1262126" y="604011"/>
                </a:lnTo>
                <a:close/>
              </a:path>
              <a:path w="1262379" h="1246504">
                <a:moveTo>
                  <a:pt x="1262126" y="0"/>
                </a:moveTo>
                <a:lnTo>
                  <a:pt x="1224026" y="0"/>
                </a:lnTo>
                <a:lnTo>
                  <a:pt x="1224026" y="623061"/>
                </a:lnTo>
                <a:lnTo>
                  <a:pt x="1243076" y="604011"/>
                </a:lnTo>
                <a:lnTo>
                  <a:pt x="1262126" y="604011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071876" y="4858892"/>
            <a:ext cx="8348980" cy="164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Mode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defines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how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you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will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interact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with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Arial"/>
              <a:cs typeface="Arial"/>
            </a:endParaRPr>
          </a:p>
          <a:p>
            <a:pPr algn="ctr" marL="437515">
              <a:lnSpc>
                <a:spcPct val="100000"/>
              </a:lnSpc>
              <a:tabLst>
                <a:tab pos="2925445" algn="l"/>
                <a:tab pos="5247005" algn="l"/>
              </a:tabLst>
            </a:pPr>
            <a:r>
              <a:rPr dirty="0" sz="3200" spc="-20" b="1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Append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742688" y="5423153"/>
            <a:ext cx="5183505" cy="551180"/>
          </a:xfrm>
          <a:custGeom>
            <a:avLst/>
            <a:gdLst/>
            <a:ahLst/>
            <a:cxnLst/>
            <a:rect l="l" t="t" r="r" b="b"/>
            <a:pathLst>
              <a:path w="5183505" h="551179">
                <a:moveTo>
                  <a:pt x="5183124" y="436359"/>
                </a:moveTo>
                <a:lnTo>
                  <a:pt x="5145024" y="436359"/>
                </a:lnTo>
                <a:lnTo>
                  <a:pt x="5145024" y="294373"/>
                </a:lnTo>
                <a:lnTo>
                  <a:pt x="5145024" y="256273"/>
                </a:lnTo>
                <a:lnTo>
                  <a:pt x="2570988" y="256273"/>
                </a:lnTo>
                <a:lnTo>
                  <a:pt x="2570988" y="0"/>
                </a:lnTo>
                <a:lnTo>
                  <a:pt x="2570861" y="0"/>
                </a:lnTo>
                <a:lnTo>
                  <a:pt x="2532888" y="0"/>
                </a:lnTo>
                <a:lnTo>
                  <a:pt x="2532761" y="0"/>
                </a:lnTo>
                <a:lnTo>
                  <a:pt x="2532761" y="256273"/>
                </a:lnTo>
                <a:lnTo>
                  <a:pt x="38100" y="256273"/>
                </a:lnTo>
                <a:lnTo>
                  <a:pt x="38100" y="436359"/>
                </a:lnTo>
                <a:lnTo>
                  <a:pt x="0" y="436359"/>
                </a:lnTo>
                <a:lnTo>
                  <a:pt x="57150" y="550659"/>
                </a:lnTo>
                <a:lnTo>
                  <a:pt x="104775" y="455409"/>
                </a:lnTo>
                <a:lnTo>
                  <a:pt x="114300" y="436359"/>
                </a:lnTo>
                <a:lnTo>
                  <a:pt x="76200" y="436359"/>
                </a:lnTo>
                <a:lnTo>
                  <a:pt x="76200" y="294373"/>
                </a:lnTo>
                <a:lnTo>
                  <a:pt x="2532888" y="294373"/>
                </a:lnTo>
                <a:lnTo>
                  <a:pt x="2532888" y="436359"/>
                </a:lnTo>
                <a:lnTo>
                  <a:pt x="2494788" y="436359"/>
                </a:lnTo>
                <a:lnTo>
                  <a:pt x="2551938" y="550659"/>
                </a:lnTo>
                <a:lnTo>
                  <a:pt x="2599563" y="455409"/>
                </a:lnTo>
                <a:lnTo>
                  <a:pt x="2609088" y="436359"/>
                </a:lnTo>
                <a:lnTo>
                  <a:pt x="2570988" y="436359"/>
                </a:lnTo>
                <a:lnTo>
                  <a:pt x="2570988" y="294373"/>
                </a:lnTo>
                <a:lnTo>
                  <a:pt x="5106924" y="294373"/>
                </a:lnTo>
                <a:lnTo>
                  <a:pt x="5106924" y="436359"/>
                </a:lnTo>
                <a:lnTo>
                  <a:pt x="5068824" y="436359"/>
                </a:lnTo>
                <a:lnTo>
                  <a:pt x="5125974" y="550659"/>
                </a:lnTo>
                <a:lnTo>
                  <a:pt x="5173599" y="455409"/>
                </a:lnTo>
                <a:lnTo>
                  <a:pt x="5183124" y="4363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958" y="75641"/>
            <a:ext cx="296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 </a:t>
            </a:r>
            <a:r>
              <a:rPr dirty="0" spc="-20"/>
              <a:t>file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7763" y="2112073"/>
          <a:ext cx="11031220" cy="4258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/>
                <a:gridCol w="9589770"/>
              </a:tblGrid>
              <a:tr h="543560">
                <a:tc>
                  <a:txBody>
                    <a:bodyPr/>
                    <a:lstStyle/>
                    <a:p>
                      <a:pPr algn="ctr" marL="1149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8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800" spc="-10" b="1">
                          <a:latin typeface="Arial"/>
                          <a:cs typeface="Arial"/>
                        </a:rPr>
                        <a:t>Description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28575">
                      <a:solidFill>
                        <a:srgbClr val="1F4E79"/>
                      </a:solidFill>
                      <a:prstDash val="solid"/>
                    </a:lnT>
                    <a:lnB w="28575">
                      <a:solidFill>
                        <a:srgbClr val="1F4E7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algn="ctr"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existing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eading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28575">
                      <a:solidFill>
                        <a:srgbClr val="1F4E79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algn="ctr" marL="1136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riting,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create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2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exist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algn="ctr" marL="1143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b="1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existing</a:t>
                      </a:r>
                      <a:r>
                        <a:rPr dirty="0" sz="2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ppending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>
                          <a:latin typeface="Arial"/>
                          <a:cs typeface="Arial"/>
                        </a:rPr>
                        <a:t>mode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algn="ctr" marL="11366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spc="-25" b="1">
                          <a:latin typeface="Arial"/>
                          <a:cs typeface="Arial"/>
                        </a:rPr>
                        <a:t>r+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28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both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algn="ctr" marL="1130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spc="-25" b="1">
                          <a:latin typeface="Arial"/>
                          <a:cs typeface="Arial"/>
                        </a:rPr>
                        <a:t>w+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2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both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solidFill>
                      <a:srgbClr val="F1F1F1"/>
                    </a:solidFill>
                  </a:tcPr>
                </a:tc>
              </a:tr>
              <a:tr h="980440">
                <a:tc>
                  <a:txBody>
                    <a:bodyPr/>
                    <a:lstStyle/>
                    <a:p>
                      <a:pPr algn="ctr" marL="115570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dirty="0" sz="2800" spc="-25" b="1">
                          <a:latin typeface="Arial"/>
                          <a:cs typeface="Arial"/>
                        </a:rPr>
                        <a:t>a+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9715">
                    <a:lnB w="19050">
                      <a:solidFill>
                        <a:srgbClr val="001F5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87121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Opens</a:t>
                      </a:r>
                      <a:r>
                        <a:rPr dirty="0" sz="2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2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both,</a:t>
                      </a:r>
                      <a:r>
                        <a:rPr dirty="0" sz="2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2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2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ppending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>
                          <a:latin typeface="Arial"/>
                          <a:cs typeface="Arial"/>
                        </a:rPr>
                        <a:t>mode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B w="19050">
                      <a:solidFill>
                        <a:srgbClr val="001F5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76478" y="1308861"/>
            <a:ext cx="101815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Consolas"/>
                <a:cs typeface="Consolas"/>
              </a:rPr>
              <a:t>FILE</a:t>
            </a:r>
            <a:r>
              <a:rPr dirty="0" sz="2800" spc="-110" b="1">
                <a:latin typeface="Consolas"/>
                <a:cs typeface="Consolas"/>
              </a:rPr>
              <a:t> </a:t>
            </a:r>
            <a:r>
              <a:rPr dirty="0" sz="2800" b="1">
                <a:latin typeface="Consolas"/>
                <a:cs typeface="Consolas"/>
              </a:rPr>
              <a:t>*fopen(const</a:t>
            </a:r>
            <a:r>
              <a:rPr dirty="0" sz="2800" spc="-105" b="1">
                <a:latin typeface="Consolas"/>
                <a:cs typeface="Consolas"/>
              </a:rPr>
              <a:t> </a:t>
            </a:r>
            <a:r>
              <a:rPr dirty="0" sz="2800" b="1">
                <a:latin typeface="Consolas"/>
                <a:cs typeface="Consolas"/>
              </a:rPr>
              <a:t>char</a:t>
            </a:r>
            <a:r>
              <a:rPr dirty="0" sz="2800" spc="-110" b="1">
                <a:latin typeface="Consolas"/>
                <a:cs typeface="Consolas"/>
              </a:rPr>
              <a:t> </a:t>
            </a:r>
            <a:r>
              <a:rPr dirty="0" sz="2800" b="1">
                <a:latin typeface="Consolas"/>
                <a:cs typeface="Consolas"/>
              </a:rPr>
              <a:t>*filename,</a:t>
            </a:r>
            <a:r>
              <a:rPr dirty="0" sz="2800" spc="-105" b="1">
                <a:latin typeface="Consolas"/>
                <a:cs typeface="Consolas"/>
              </a:rPr>
              <a:t> </a:t>
            </a:r>
            <a:r>
              <a:rPr dirty="0" sz="2800" b="1">
                <a:solidFill>
                  <a:srgbClr val="C00000"/>
                </a:solidFill>
                <a:latin typeface="Consolas"/>
                <a:cs typeface="Consolas"/>
              </a:rPr>
              <a:t>const</a:t>
            </a:r>
            <a:r>
              <a:rPr dirty="0" sz="2800" spc="-110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2800" b="1">
                <a:solidFill>
                  <a:srgbClr val="C00000"/>
                </a:solidFill>
                <a:latin typeface="Consolas"/>
                <a:cs typeface="Consolas"/>
              </a:rPr>
              <a:t>char</a:t>
            </a:r>
            <a:r>
              <a:rPr dirty="0" sz="2800" spc="-110" b="1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Consolas"/>
                <a:cs typeface="Consolas"/>
              </a:rPr>
              <a:t>*mode</a:t>
            </a:r>
            <a:r>
              <a:rPr dirty="0" sz="2800" spc="-10" b="1"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8203" y="1053809"/>
            <a:ext cx="11070590" cy="4234180"/>
          </a:xfrm>
          <a:prstGeom prst="rect">
            <a:avLst/>
          </a:prstGeom>
        </p:spPr>
        <p:txBody>
          <a:bodyPr wrap="square" lIns="0" tIns="37020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915"/>
              </a:spcBef>
            </a:pPr>
            <a:r>
              <a:rPr dirty="0" sz="4000" spc="-85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4000" spc="-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open</a:t>
            </a:r>
            <a:r>
              <a:rPr dirty="0" sz="4000" spc="-2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ASCII</a:t>
            </a:r>
            <a:r>
              <a:rPr dirty="0" sz="4000" spc="-1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files</a:t>
            </a:r>
            <a:r>
              <a:rPr dirty="0" sz="4000" spc="-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(txt,</a:t>
            </a:r>
            <a:r>
              <a:rPr dirty="0" sz="4000" spc="-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spc="-20" b="1">
                <a:solidFill>
                  <a:srgbClr val="C00000"/>
                </a:solidFill>
                <a:latin typeface="Arial"/>
                <a:cs typeface="Arial"/>
              </a:rPr>
              <a:t>csv):</a:t>
            </a:r>
            <a:endParaRPr sz="4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540"/>
              </a:spcBef>
            </a:pPr>
            <a:r>
              <a:rPr dirty="0" sz="3600">
                <a:latin typeface="Arial"/>
                <a:cs typeface="Arial"/>
              </a:rPr>
              <a:t>"r",</a:t>
            </a:r>
            <a:r>
              <a:rPr dirty="0" sz="3600" spc="-2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"w",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"a",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"r+",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"w+",</a:t>
            </a:r>
            <a:r>
              <a:rPr dirty="0" sz="3600" spc="-20">
                <a:latin typeface="Arial"/>
                <a:cs typeface="Arial"/>
              </a:rPr>
              <a:t> "a+"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dirty="0" sz="4000" spc="-85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4000" spc="-1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open</a:t>
            </a:r>
            <a:r>
              <a:rPr dirty="0" sz="4000" spc="-1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binary</a:t>
            </a:r>
            <a:r>
              <a:rPr dirty="0" sz="4000" spc="-1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C00000"/>
                </a:solidFill>
                <a:latin typeface="Arial"/>
                <a:cs typeface="Arial"/>
              </a:rPr>
              <a:t>files: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3600">
                <a:latin typeface="Arial"/>
                <a:cs typeface="Arial"/>
              </a:rPr>
              <a:t>"rb",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"wb",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"ab", "rb+",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"r+b",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"wb+",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"w+b",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"ab+",</a:t>
            </a:r>
            <a:r>
              <a:rPr dirty="0" sz="3600" spc="-25">
                <a:latin typeface="Arial"/>
                <a:cs typeface="Arial"/>
              </a:rPr>
              <a:t> </a:t>
            </a:r>
            <a:r>
              <a:rPr dirty="0" sz="3600" spc="-10">
                <a:latin typeface="Arial"/>
                <a:cs typeface="Arial"/>
              </a:rPr>
              <a:t>"a+b"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75641"/>
            <a:ext cx="4941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 file</a:t>
            </a:r>
            <a:r>
              <a:rPr dirty="0" spc="-15"/>
              <a:t> </a:t>
            </a:r>
            <a:r>
              <a:rPr dirty="0" spc="-20"/>
              <a:t>Mode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858" y="75641"/>
            <a:ext cx="4560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8570" algn="l"/>
              </a:tabLst>
            </a:pPr>
            <a:r>
              <a:rPr dirty="0"/>
              <a:t>Open </a:t>
            </a:r>
            <a:r>
              <a:rPr dirty="0" spc="-50"/>
              <a:t>a</a:t>
            </a:r>
            <a:r>
              <a:rPr dirty="0"/>
              <a:t>	txt</a:t>
            </a:r>
            <a:r>
              <a:rPr dirty="0" spc="-30"/>
              <a:t> </a:t>
            </a:r>
            <a:r>
              <a:rPr dirty="0" spc="-2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4890" y="1486661"/>
            <a:ext cx="30543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2400" spc="5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2400" spc="-10">
                <a:latin typeface="Consolas"/>
                <a:cs typeface="Consolas"/>
              </a:rPr>
              <a:t>main()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fp;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97330" y="3315411"/>
            <a:ext cx="47390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3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"w"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"a"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4890" y="4779391"/>
            <a:ext cx="55784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"r+"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"w+"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fp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fopen(</a:t>
            </a:r>
            <a:r>
              <a:rPr dirty="0" sz="24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400">
                <a:latin typeface="Consolas"/>
                <a:cs typeface="Consolas"/>
              </a:rPr>
              <a:t>,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A21515"/>
                </a:solidFill>
                <a:latin typeface="Consolas"/>
                <a:cs typeface="Consolas"/>
              </a:rPr>
              <a:t>"a+"</a:t>
            </a:r>
            <a:r>
              <a:rPr dirty="0" sz="2400" spc="-1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88757" y="3455289"/>
            <a:ext cx="3744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Create</a:t>
            </a:r>
            <a:r>
              <a:rPr dirty="0" sz="20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0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new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20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dirty="0" sz="20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existing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075" y="3596004"/>
            <a:ext cx="1249806" cy="209660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76816" y="4038600"/>
            <a:ext cx="597535" cy="2334895"/>
          </a:xfrm>
          <a:custGeom>
            <a:avLst/>
            <a:gdLst/>
            <a:ahLst/>
            <a:cxnLst/>
            <a:rect l="l" t="t" r="r" b="b"/>
            <a:pathLst>
              <a:path w="597534" h="2334895">
                <a:moveTo>
                  <a:pt x="497839" y="0"/>
                </a:moveTo>
                <a:lnTo>
                  <a:pt x="99567" y="0"/>
                </a:lnTo>
                <a:lnTo>
                  <a:pt x="60811" y="7824"/>
                </a:lnTo>
                <a:lnTo>
                  <a:pt x="29162" y="29162"/>
                </a:lnTo>
                <a:lnTo>
                  <a:pt x="7824" y="60811"/>
                </a:lnTo>
                <a:lnTo>
                  <a:pt x="0" y="99568"/>
                </a:lnTo>
                <a:lnTo>
                  <a:pt x="0" y="2235200"/>
                </a:lnTo>
                <a:lnTo>
                  <a:pt x="7824" y="2273956"/>
                </a:lnTo>
                <a:lnTo>
                  <a:pt x="29162" y="2305605"/>
                </a:lnTo>
                <a:lnTo>
                  <a:pt x="60811" y="2326943"/>
                </a:lnTo>
                <a:lnTo>
                  <a:pt x="99567" y="2334768"/>
                </a:lnTo>
                <a:lnTo>
                  <a:pt x="497839" y="2334768"/>
                </a:lnTo>
                <a:lnTo>
                  <a:pt x="536596" y="2326943"/>
                </a:lnTo>
                <a:lnTo>
                  <a:pt x="568245" y="2305605"/>
                </a:lnTo>
                <a:lnTo>
                  <a:pt x="589583" y="2273956"/>
                </a:lnTo>
                <a:lnTo>
                  <a:pt x="597407" y="2235200"/>
                </a:lnTo>
                <a:lnTo>
                  <a:pt x="597407" y="99568"/>
                </a:lnTo>
                <a:lnTo>
                  <a:pt x="589583" y="60811"/>
                </a:lnTo>
                <a:lnTo>
                  <a:pt x="568245" y="29162"/>
                </a:lnTo>
                <a:lnTo>
                  <a:pt x="536596" y="7824"/>
                </a:lnTo>
                <a:lnTo>
                  <a:pt x="497839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567684" y="4038600"/>
            <a:ext cx="597535" cy="2334895"/>
          </a:xfrm>
          <a:custGeom>
            <a:avLst/>
            <a:gdLst/>
            <a:ahLst/>
            <a:cxnLst/>
            <a:rect l="l" t="t" r="r" b="b"/>
            <a:pathLst>
              <a:path w="597535" h="2334895">
                <a:moveTo>
                  <a:pt x="497839" y="0"/>
                </a:moveTo>
                <a:lnTo>
                  <a:pt x="99567" y="0"/>
                </a:lnTo>
                <a:lnTo>
                  <a:pt x="60811" y="7824"/>
                </a:lnTo>
                <a:lnTo>
                  <a:pt x="29162" y="29162"/>
                </a:lnTo>
                <a:lnTo>
                  <a:pt x="7824" y="60811"/>
                </a:lnTo>
                <a:lnTo>
                  <a:pt x="0" y="99568"/>
                </a:lnTo>
                <a:lnTo>
                  <a:pt x="0" y="2235200"/>
                </a:lnTo>
                <a:lnTo>
                  <a:pt x="7824" y="2273956"/>
                </a:lnTo>
                <a:lnTo>
                  <a:pt x="29162" y="2305605"/>
                </a:lnTo>
                <a:lnTo>
                  <a:pt x="60811" y="2326943"/>
                </a:lnTo>
                <a:lnTo>
                  <a:pt x="99567" y="2334768"/>
                </a:lnTo>
                <a:lnTo>
                  <a:pt x="497839" y="2334768"/>
                </a:lnTo>
                <a:lnTo>
                  <a:pt x="536596" y="2326943"/>
                </a:lnTo>
                <a:lnTo>
                  <a:pt x="568245" y="2305605"/>
                </a:lnTo>
                <a:lnTo>
                  <a:pt x="589583" y="2273956"/>
                </a:lnTo>
                <a:lnTo>
                  <a:pt x="597407" y="2235200"/>
                </a:lnTo>
                <a:lnTo>
                  <a:pt x="597407" y="99568"/>
                </a:lnTo>
                <a:lnTo>
                  <a:pt x="589583" y="60811"/>
                </a:lnTo>
                <a:lnTo>
                  <a:pt x="568245" y="29162"/>
                </a:lnTo>
                <a:lnTo>
                  <a:pt x="536596" y="7824"/>
                </a:lnTo>
                <a:lnTo>
                  <a:pt x="497839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8864" y="75641"/>
            <a:ext cx="749363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8570" algn="l"/>
                <a:tab pos="5156835" algn="l"/>
                <a:tab pos="6489065" algn="l"/>
              </a:tabLst>
            </a:pPr>
            <a:r>
              <a:rPr dirty="0"/>
              <a:t>Open </a:t>
            </a:r>
            <a:r>
              <a:rPr dirty="0" spc="-50"/>
              <a:t>a</a:t>
            </a:r>
            <a:r>
              <a:rPr dirty="0"/>
              <a:t>	bin</a:t>
            </a:r>
            <a:r>
              <a:rPr dirty="0" spc="-30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25"/>
              <a:t>csv</a:t>
            </a:r>
            <a:r>
              <a:rPr dirty="0"/>
              <a:t>	</a:t>
            </a:r>
            <a:r>
              <a:rPr dirty="0" spc="-20"/>
              <a:t>file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09066" y="1264107"/>
            <a:ext cx="3469004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C00000"/>
                </a:solidFill>
                <a:latin typeface="Arial"/>
                <a:cs typeface="Arial"/>
              </a:rPr>
              <a:t>bin </a:t>
            </a:r>
            <a:r>
              <a:rPr dirty="0" sz="5400" spc="-2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35"/>
              </a:spcBef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90016" y="3261953"/>
          <a:ext cx="10639425" cy="330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559435"/>
                <a:gridCol w="349884"/>
                <a:gridCol w="2444750"/>
                <a:gridCol w="1654810"/>
                <a:gridCol w="959485"/>
                <a:gridCol w="560070"/>
                <a:gridCol w="280034"/>
                <a:gridCol w="2514600"/>
                <a:gridCol w="938529"/>
              </a:tblGrid>
              <a:tr h="8636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main()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590550">
                        <a:lnSpc>
                          <a:spcPct val="100000"/>
                        </a:lnSpc>
                      </a:pPr>
                      <a:r>
                        <a:rPr dirty="0" sz="20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*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2263775">
                        <a:lnSpc>
                          <a:spcPts val="1889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main()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22637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20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25">
                          <a:latin typeface="Consolas"/>
                          <a:cs typeface="Consolas"/>
                        </a:rPr>
                        <a:t>fp;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2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2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"ab"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"a"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"r+b"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"r+"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12395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"w+b"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"w+"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58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"test.bin"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"a+b"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89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2085"/>
                        </a:lnSpc>
                      </a:pPr>
                      <a:r>
                        <a:rPr dirty="0" sz="2000" spc="-25">
                          <a:latin typeface="Consolas"/>
                          <a:cs typeface="Consolas"/>
                        </a:rPr>
                        <a:t>fp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dirty="0" sz="2000" spc="-10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"test.csv"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dirty="0" sz="20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"a+"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6675881" y="1282446"/>
            <a:ext cx="3634740" cy="162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8397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C00000"/>
                </a:solidFill>
                <a:latin typeface="Arial"/>
                <a:cs typeface="Arial"/>
              </a:rPr>
              <a:t>csv</a:t>
            </a:r>
            <a:r>
              <a:rPr dirty="0" sz="5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5400" spc="-2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90"/>
              </a:spcBef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645" y="2728722"/>
            <a:ext cx="11000740" cy="70866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4690"/>
              </a:lnSpc>
              <a:tabLst>
                <a:tab pos="3748404" algn="l"/>
                <a:tab pos="5272405" algn="l"/>
                <a:tab pos="6492240" algn="l"/>
              </a:tabLst>
            </a:pPr>
            <a:r>
              <a:rPr dirty="0" sz="4000" b="1">
                <a:latin typeface="Courier New"/>
                <a:cs typeface="Courier New"/>
              </a:rPr>
              <a:t>int</a:t>
            </a:r>
            <a:r>
              <a:rPr dirty="0" sz="4000" spc="-75" b="1">
                <a:latin typeface="Courier New"/>
                <a:cs typeface="Courier New"/>
              </a:rPr>
              <a:t> </a:t>
            </a:r>
            <a:r>
              <a:rPr dirty="0" sz="4000" spc="-10" b="1">
                <a:latin typeface="Courier New"/>
                <a:cs typeface="Courier New"/>
              </a:rPr>
              <a:t>fclose(</a:t>
            </a:r>
            <a:r>
              <a:rPr dirty="0" sz="4000" b="1">
                <a:latin typeface="Courier New"/>
                <a:cs typeface="Courier New"/>
              </a:rPr>
              <a:t>	</a:t>
            </a:r>
            <a:r>
              <a:rPr dirty="0" sz="4000" spc="-20" b="1">
                <a:latin typeface="Courier New"/>
                <a:cs typeface="Courier New"/>
              </a:rPr>
              <a:t>FILE</a:t>
            </a:r>
            <a:r>
              <a:rPr dirty="0" sz="4000" b="1">
                <a:latin typeface="Courier New"/>
                <a:cs typeface="Courier New"/>
              </a:rPr>
              <a:t>	</a:t>
            </a:r>
            <a:r>
              <a:rPr dirty="0" sz="4000" spc="-25" b="1">
                <a:latin typeface="Courier New"/>
                <a:cs typeface="Courier New"/>
              </a:rPr>
              <a:t>*fp</a:t>
            </a:r>
            <a:r>
              <a:rPr dirty="0" sz="4000" b="1">
                <a:latin typeface="Courier New"/>
                <a:cs typeface="Courier New"/>
              </a:rPr>
              <a:t>	</a:t>
            </a:r>
            <a:r>
              <a:rPr dirty="0" sz="4000" spc="-25" b="1">
                <a:latin typeface="Courier New"/>
                <a:cs typeface="Courier New"/>
              </a:rPr>
              <a:t>);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046" y="75641"/>
            <a:ext cx="30759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Close </a:t>
            </a:r>
            <a:r>
              <a:rPr dirty="0" spc="-20"/>
              <a:t>file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23672" y="1351651"/>
            <a:ext cx="11426190" cy="1310640"/>
            <a:chOff x="423672" y="1351651"/>
            <a:chExt cx="11426190" cy="13106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63" y="1351651"/>
              <a:ext cx="11185414" cy="126290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1402105"/>
              <a:ext cx="11426190" cy="125956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95883" y="1435608"/>
            <a:ext cx="11000740" cy="1077595"/>
          </a:xfrm>
          <a:prstGeom prst="rect">
            <a:avLst/>
          </a:prstGeom>
          <a:solidFill>
            <a:srgbClr val="FAE4D5"/>
          </a:solidFill>
        </p:spPr>
        <p:txBody>
          <a:bodyPr wrap="square" lIns="0" tIns="150495" rIns="0" bIns="0" rtlCol="0" vert="horz">
            <a:spAutoFit/>
          </a:bodyPr>
          <a:lstStyle/>
          <a:p>
            <a:pPr marL="2731770" marR="122555" indent="-2605405">
              <a:lnSpc>
                <a:spcPct val="100000"/>
              </a:lnSpc>
              <a:spcBef>
                <a:spcPts val="1185"/>
              </a:spcBef>
            </a:pPr>
            <a:r>
              <a:rPr dirty="0" sz="2500" b="1">
                <a:latin typeface="Arial"/>
                <a:cs typeface="Arial"/>
              </a:rPr>
              <a:t>fclose()</a:t>
            </a:r>
            <a:r>
              <a:rPr dirty="0" sz="2500" spc="-40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closes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file,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flushes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data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still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pending</a:t>
            </a:r>
            <a:r>
              <a:rPr dirty="0" sz="2500" spc="-7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in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buffer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file,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closes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file,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and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releases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the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used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memory.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72716" y="4766309"/>
            <a:ext cx="839343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470534" algn="l"/>
              </a:tabLst>
            </a:pPr>
            <a:r>
              <a:rPr dirty="0" sz="3200">
                <a:latin typeface="Arial"/>
                <a:cs typeface="Arial"/>
              </a:rPr>
              <a:t>Flushes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data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still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pending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buffer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dirty="0" sz="3200">
                <a:latin typeface="Arial"/>
                <a:cs typeface="Arial"/>
              </a:rPr>
              <a:t>Closes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70534" algn="l"/>
              </a:tabLst>
            </a:pPr>
            <a:r>
              <a:rPr dirty="0" sz="3200">
                <a:latin typeface="Arial"/>
                <a:cs typeface="Arial"/>
              </a:rPr>
              <a:t>Releases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memory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used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for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49423" y="3408426"/>
            <a:ext cx="831850" cy="1337310"/>
          </a:xfrm>
          <a:custGeom>
            <a:avLst/>
            <a:gdLst/>
            <a:ahLst/>
            <a:cxnLst/>
            <a:rect l="l" t="t" r="r" b="b"/>
            <a:pathLst>
              <a:path w="831850" h="1337310">
                <a:moveTo>
                  <a:pt x="38100" y="1222502"/>
                </a:moveTo>
                <a:lnTo>
                  <a:pt x="0" y="1222502"/>
                </a:lnTo>
                <a:lnTo>
                  <a:pt x="57150" y="1336802"/>
                </a:lnTo>
                <a:lnTo>
                  <a:pt x="104775" y="1241552"/>
                </a:lnTo>
                <a:lnTo>
                  <a:pt x="38100" y="1241552"/>
                </a:lnTo>
                <a:lnTo>
                  <a:pt x="38100" y="1222502"/>
                </a:lnTo>
                <a:close/>
              </a:path>
              <a:path w="831850" h="1337310">
                <a:moveTo>
                  <a:pt x="793495" y="649351"/>
                </a:moveTo>
                <a:lnTo>
                  <a:pt x="38100" y="649351"/>
                </a:lnTo>
                <a:lnTo>
                  <a:pt x="38100" y="1241552"/>
                </a:lnTo>
                <a:lnTo>
                  <a:pt x="76200" y="1241552"/>
                </a:lnTo>
                <a:lnTo>
                  <a:pt x="76200" y="687451"/>
                </a:lnTo>
                <a:lnTo>
                  <a:pt x="57150" y="687451"/>
                </a:lnTo>
                <a:lnTo>
                  <a:pt x="76200" y="668401"/>
                </a:lnTo>
                <a:lnTo>
                  <a:pt x="793495" y="668401"/>
                </a:lnTo>
                <a:lnTo>
                  <a:pt x="793495" y="649351"/>
                </a:lnTo>
                <a:close/>
              </a:path>
              <a:path w="831850" h="1337310">
                <a:moveTo>
                  <a:pt x="114300" y="1222502"/>
                </a:moveTo>
                <a:lnTo>
                  <a:pt x="76200" y="1222502"/>
                </a:lnTo>
                <a:lnTo>
                  <a:pt x="76200" y="1241552"/>
                </a:lnTo>
                <a:lnTo>
                  <a:pt x="104775" y="1241552"/>
                </a:lnTo>
                <a:lnTo>
                  <a:pt x="114300" y="1222502"/>
                </a:lnTo>
                <a:close/>
              </a:path>
              <a:path w="831850" h="1337310">
                <a:moveTo>
                  <a:pt x="76200" y="668401"/>
                </a:moveTo>
                <a:lnTo>
                  <a:pt x="57150" y="687451"/>
                </a:lnTo>
                <a:lnTo>
                  <a:pt x="76200" y="687451"/>
                </a:lnTo>
                <a:lnTo>
                  <a:pt x="76200" y="668401"/>
                </a:lnTo>
                <a:close/>
              </a:path>
              <a:path w="831850" h="1337310">
                <a:moveTo>
                  <a:pt x="831595" y="649351"/>
                </a:moveTo>
                <a:lnTo>
                  <a:pt x="812545" y="649351"/>
                </a:lnTo>
                <a:lnTo>
                  <a:pt x="793495" y="668401"/>
                </a:lnTo>
                <a:lnTo>
                  <a:pt x="76200" y="668401"/>
                </a:lnTo>
                <a:lnTo>
                  <a:pt x="76200" y="687451"/>
                </a:lnTo>
                <a:lnTo>
                  <a:pt x="831595" y="687451"/>
                </a:lnTo>
                <a:lnTo>
                  <a:pt x="831595" y="649351"/>
                </a:lnTo>
                <a:close/>
              </a:path>
              <a:path w="831850" h="1337310">
                <a:moveTo>
                  <a:pt x="831595" y="0"/>
                </a:moveTo>
                <a:lnTo>
                  <a:pt x="793495" y="0"/>
                </a:lnTo>
                <a:lnTo>
                  <a:pt x="793495" y="668401"/>
                </a:lnTo>
                <a:lnTo>
                  <a:pt x="812545" y="649351"/>
                </a:lnTo>
                <a:lnTo>
                  <a:pt x="831595" y="649351"/>
                </a:lnTo>
                <a:lnTo>
                  <a:pt x="831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664" y="75641"/>
            <a:ext cx="688276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0" algn="l"/>
              </a:tabLst>
            </a:pPr>
            <a:r>
              <a:rPr dirty="0"/>
              <a:t>Open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close</a:t>
            </a:r>
            <a:r>
              <a:rPr dirty="0"/>
              <a:t>	a</a:t>
            </a:r>
            <a:r>
              <a:rPr dirty="0" spc="-25"/>
              <a:t> </a:t>
            </a:r>
            <a:r>
              <a:rPr dirty="0" spc="-2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90977" y="1628089"/>
            <a:ext cx="354076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2800" spc="-14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8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2800" spc="-10">
                <a:latin typeface="Consolas"/>
                <a:cs typeface="Consolas"/>
              </a:rPr>
              <a:t>main()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792480">
              <a:lnSpc>
                <a:spcPct val="100000"/>
              </a:lnSpc>
            </a:pPr>
            <a:r>
              <a:rPr dirty="0" sz="2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2800">
                <a:latin typeface="Consolas"/>
                <a:cs typeface="Consolas"/>
              </a:rPr>
              <a:t>*</a:t>
            </a:r>
            <a:r>
              <a:rPr dirty="0" sz="2800" spc="-90">
                <a:latin typeface="Consolas"/>
                <a:cs typeface="Consolas"/>
              </a:rPr>
              <a:t> </a:t>
            </a:r>
            <a:r>
              <a:rPr dirty="0" sz="2800" spc="-25">
                <a:latin typeface="Consolas"/>
                <a:cs typeface="Consolas"/>
              </a:rPr>
              <a:t>fp;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71265" y="3762502"/>
            <a:ext cx="5689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onsolas"/>
                <a:cs typeface="Consolas"/>
              </a:rPr>
              <a:t>fp</a:t>
            </a:r>
            <a:r>
              <a:rPr dirty="0" sz="2800" spc="-110">
                <a:latin typeface="Consolas"/>
                <a:cs typeface="Consolas"/>
              </a:rPr>
              <a:t> </a:t>
            </a:r>
            <a:r>
              <a:rPr dirty="0" sz="2800">
                <a:latin typeface="Consolas"/>
                <a:cs typeface="Consolas"/>
              </a:rPr>
              <a:t>=</a:t>
            </a:r>
            <a:r>
              <a:rPr dirty="0" sz="2800" spc="-120">
                <a:latin typeface="Consolas"/>
                <a:cs typeface="Consolas"/>
              </a:rPr>
              <a:t> </a:t>
            </a:r>
            <a:r>
              <a:rPr dirty="0" sz="2800">
                <a:latin typeface="Consolas"/>
                <a:cs typeface="Consolas"/>
              </a:rPr>
              <a:t>fopen(</a:t>
            </a:r>
            <a:r>
              <a:rPr dirty="0" sz="28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2800">
                <a:latin typeface="Consolas"/>
                <a:cs typeface="Consolas"/>
              </a:rPr>
              <a:t>,</a:t>
            </a:r>
            <a:r>
              <a:rPr dirty="0" sz="2800" spc="-114">
                <a:latin typeface="Consolas"/>
                <a:cs typeface="Consolas"/>
              </a:rPr>
              <a:t> </a:t>
            </a:r>
            <a:r>
              <a:rPr dirty="0" sz="2800" spc="-10">
                <a:solidFill>
                  <a:srgbClr val="A21515"/>
                </a:solidFill>
                <a:latin typeface="Consolas"/>
                <a:cs typeface="Consolas"/>
              </a:rPr>
              <a:t>"w+"</a:t>
            </a:r>
            <a:r>
              <a:rPr dirty="0" sz="2800" spc="-10"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71265" y="4616322"/>
            <a:ext cx="807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28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2800" spc="-5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90977" y="5469432"/>
            <a:ext cx="29565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24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onsolas"/>
                <a:cs typeface="Consolas"/>
              </a:rPr>
              <a:t>fclose(fp);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78429" y="4036314"/>
            <a:ext cx="358140" cy="1719580"/>
          </a:xfrm>
          <a:custGeom>
            <a:avLst/>
            <a:gdLst/>
            <a:ahLst/>
            <a:cxnLst/>
            <a:rect l="l" t="t" r="r" b="b"/>
            <a:pathLst>
              <a:path w="358139" h="1719579">
                <a:moveTo>
                  <a:pt x="358139" y="1719072"/>
                </a:moveTo>
                <a:lnTo>
                  <a:pt x="301526" y="1713760"/>
                </a:lnTo>
                <a:lnTo>
                  <a:pt x="252368" y="1698970"/>
                </a:lnTo>
                <a:lnTo>
                  <a:pt x="213609" y="1676417"/>
                </a:lnTo>
                <a:lnTo>
                  <a:pt x="188195" y="1647820"/>
                </a:lnTo>
                <a:lnTo>
                  <a:pt x="179069" y="1614893"/>
                </a:lnTo>
                <a:lnTo>
                  <a:pt x="179069" y="963676"/>
                </a:lnTo>
                <a:lnTo>
                  <a:pt x="169944" y="930753"/>
                </a:lnTo>
                <a:lnTo>
                  <a:pt x="144530" y="902165"/>
                </a:lnTo>
                <a:lnTo>
                  <a:pt x="105771" y="879624"/>
                </a:lnTo>
                <a:lnTo>
                  <a:pt x="56613" y="864843"/>
                </a:lnTo>
                <a:lnTo>
                  <a:pt x="0" y="859536"/>
                </a:lnTo>
                <a:lnTo>
                  <a:pt x="56613" y="854228"/>
                </a:lnTo>
                <a:lnTo>
                  <a:pt x="105771" y="839447"/>
                </a:lnTo>
                <a:lnTo>
                  <a:pt x="144530" y="816906"/>
                </a:lnTo>
                <a:lnTo>
                  <a:pt x="169944" y="788318"/>
                </a:lnTo>
                <a:lnTo>
                  <a:pt x="179069" y="755396"/>
                </a:lnTo>
                <a:lnTo>
                  <a:pt x="179069" y="104140"/>
                </a:lnTo>
                <a:lnTo>
                  <a:pt x="188195" y="71217"/>
                </a:lnTo>
                <a:lnTo>
                  <a:pt x="213609" y="42629"/>
                </a:lnTo>
                <a:lnTo>
                  <a:pt x="252368" y="20088"/>
                </a:lnTo>
                <a:lnTo>
                  <a:pt x="301526" y="5307"/>
                </a:lnTo>
                <a:lnTo>
                  <a:pt x="358139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1420" y="4593463"/>
            <a:ext cx="1779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pair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86066" y="2013966"/>
            <a:ext cx="3563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dirty="0" sz="2800" spc="-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dirty="0" sz="2800" spc="-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1F5F"/>
                </a:solidFill>
                <a:latin typeface="Arial"/>
                <a:cs typeface="Arial"/>
              </a:rPr>
              <a:t>.txt,</a:t>
            </a:r>
            <a:r>
              <a:rPr dirty="0" sz="2800" spc="-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1F5F"/>
                </a:solidFill>
                <a:latin typeface="Arial"/>
                <a:cs typeface="Arial"/>
              </a:rPr>
              <a:t>.bin,</a:t>
            </a:r>
            <a:r>
              <a:rPr dirty="0" sz="28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001F5F"/>
                </a:solidFill>
                <a:latin typeface="Arial"/>
                <a:cs typeface="Arial"/>
              </a:rPr>
              <a:t>.csv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790943" y="2513838"/>
            <a:ext cx="2414905" cy="1341755"/>
          </a:xfrm>
          <a:custGeom>
            <a:avLst/>
            <a:gdLst/>
            <a:ahLst/>
            <a:cxnLst/>
            <a:rect l="l" t="t" r="r" b="b"/>
            <a:pathLst>
              <a:path w="2414904" h="1341754">
                <a:moveTo>
                  <a:pt x="38100" y="1227201"/>
                </a:moveTo>
                <a:lnTo>
                  <a:pt x="0" y="1227201"/>
                </a:lnTo>
                <a:lnTo>
                  <a:pt x="57150" y="1341501"/>
                </a:lnTo>
                <a:lnTo>
                  <a:pt x="104775" y="1246251"/>
                </a:lnTo>
                <a:lnTo>
                  <a:pt x="38100" y="1246251"/>
                </a:lnTo>
                <a:lnTo>
                  <a:pt x="38100" y="1227201"/>
                </a:lnTo>
                <a:close/>
              </a:path>
              <a:path w="2414904" h="1341754">
                <a:moveTo>
                  <a:pt x="2376297" y="651637"/>
                </a:moveTo>
                <a:lnTo>
                  <a:pt x="38100" y="651637"/>
                </a:lnTo>
                <a:lnTo>
                  <a:pt x="38100" y="1246251"/>
                </a:lnTo>
                <a:lnTo>
                  <a:pt x="76200" y="1246251"/>
                </a:lnTo>
                <a:lnTo>
                  <a:pt x="76200" y="689737"/>
                </a:lnTo>
                <a:lnTo>
                  <a:pt x="57150" y="689737"/>
                </a:lnTo>
                <a:lnTo>
                  <a:pt x="76200" y="670687"/>
                </a:lnTo>
                <a:lnTo>
                  <a:pt x="2376297" y="670687"/>
                </a:lnTo>
                <a:lnTo>
                  <a:pt x="2376297" y="651637"/>
                </a:lnTo>
                <a:close/>
              </a:path>
              <a:path w="2414904" h="1341754">
                <a:moveTo>
                  <a:pt x="114300" y="1227201"/>
                </a:moveTo>
                <a:lnTo>
                  <a:pt x="76200" y="1227201"/>
                </a:lnTo>
                <a:lnTo>
                  <a:pt x="76200" y="1246251"/>
                </a:lnTo>
                <a:lnTo>
                  <a:pt x="104775" y="1246251"/>
                </a:lnTo>
                <a:lnTo>
                  <a:pt x="114300" y="1227201"/>
                </a:lnTo>
                <a:close/>
              </a:path>
              <a:path w="2414904" h="1341754">
                <a:moveTo>
                  <a:pt x="76200" y="670687"/>
                </a:moveTo>
                <a:lnTo>
                  <a:pt x="57150" y="689737"/>
                </a:lnTo>
                <a:lnTo>
                  <a:pt x="76200" y="689737"/>
                </a:lnTo>
                <a:lnTo>
                  <a:pt x="76200" y="670687"/>
                </a:lnTo>
                <a:close/>
              </a:path>
              <a:path w="2414904" h="1341754">
                <a:moveTo>
                  <a:pt x="2414397" y="651637"/>
                </a:moveTo>
                <a:lnTo>
                  <a:pt x="2395347" y="651637"/>
                </a:lnTo>
                <a:lnTo>
                  <a:pt x="2376297" y="670687"/>
                </a:lnTo>
                <a:lnTo>
                  <a:pt x="76200" y="670687"/>
                </a:lnTo>
                <a:lnTo>
                  <a:pt x="76200" y="689737"/>
                </a:lnTo>
                <a:lnTo>
                  <a:pt x="2414397" y="689737"/>
                </a:lnTo>
                <a:lnTo>
                  <a:pt x="2414397" y="651637"/>
                </a:lnTo>
                <a:close/>
              </a:path>
              <a:path w="2414904" h="1341754">
                <a:moveTo>
                  <a:pt x="2414397" y="0"/>
                </a:moveTo>
                <a:lnTo>
                  <a:pt x="2376297" y="0"/>
                </a:lnTo>
                <a:lnTo>
                  <a:pt x="2376297" y="670687"/>
                </a:lnTo>
                <a:lnTo>
                  <a:pt x="2395347" y="651637"/>
                </a:lnTo>
                <a:lnTo>
                  <a:pt x="2414397" y="651637"/>
                </a:lnTo>
                <a:lnTo>
                  <a:pt x="241439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720330" y="4447413"/>
            <a:ext cx="407860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file,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create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Existing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file,</a:t>
            </a:r>
            <a:r>
              <a:rPr dirty="0" sz="24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re-write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645" y="2276094"/>
            <a:ext cx="11000740" cy="76962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5220"/>
              </a:lnSpc>
            </a:pPr>
            <a:r>
              <a:rPr dirty="0" sz="4400" b="1">
                <a:latin typeface="Courier New"/>
                <a:cs typeface="Courier New"/>
              </a:rPr>
              <a:t>int</a:t>
            </a:r>
            <a:r>
              <a:rPr dirty="0" sz="4400" spc="-65" b="1">
                <a:latin typeface="Courier New"/>
                <a:cs typeface="Courier New"/>
              </a:rPr>
              <a:t> </a:t>
            </a:r>
            <a:r>
              <a:rPr dirty="0" sz="4400" b="1">
                <a:latin typeface="Courier New"/>
                <a:cs typeface="Courier New"/>
              </a:rPr>
              <a:t>fputc(int</a:t>
            </a:r>
            <a:r>
              <a:rPr dirty="0" sz="4400" spc="-40" b="1">
                <a:latin typeface="Courier New"/>
                <a:cs typeface="Courier New"/>
              </a:rPr>
              <a:t> </a:t>
            </a:r>
            <a:r>
              <a:rPr dirty="0" sz="4400" b="1">
                <a:latin typeface="Courier New"/>
                <a:cs typeface="Courier New"/>
              </a:rPr>
              <a:t>c,</a:t>
            </a:r>
            <a:r>
              <a:rPr dirty="0" sz="4400" spc="-45" b="1">
                <a:latin typeface="Courier New"/>
                <a:cs typeface="Courier New"/>
              </a:rPr>
              <a:t> </a:t>
            </a:r>
            <a:r>
              <a:rPr dirty="0" sz="4400" b="1">
                <a:latin typeface="Courier New"/>
                <a:cs typeface="Courier New"/>
              </a:rPr>
              <a:t>FILE</a:t>
            </a:r>
            <a:r>
              <a:rPr dirty="0" sz="4400" spc="-30" b="1">
                <a:latin typeface="Courier New"/>
                <a:cs typeface="Courier New"/>
              </a:rPr>
              <a:t> </a:t>
            </a:r>
            <a:r>
              <a:rPr dirty="0" sz="4400" spc="-10" b="1">
                <a:latin typeface="Courier New"/>
                <a:cs typeface="Courier New"/>
              </a:rPr>
              <a:t>*fp);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073" y="75641"/>
            <a:ext cx="7977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4670" algn="l"/>
              </a:tabLst>
            </a:pPr>
            <a:r>
              <a:rPr dirty="0"/>
              <a:t>Write\Read</a:t>
            </a:r>
            <a:r>
              <a:rPr dirty="0" spc="-140"/>
              <a:t> </a:t>
            </a:r>
            <a:r>
              <a:rPr dirty="0" spc="-50"/>
              <a:t>a</a:t>
            </a:r>
            <a:r>
              <a:rPr dirty="0"/>
              <a:t>	single</a:t>
            </a:r>
            <a:r>
              <a:rPr dirty="0" spc="-55"/>
              <a:t> </a:t>
            </a:r>
            <a:r>
              <a:rPr dirty="0" spc="-20"/>
              <a:t>char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4928" y="1398473"/>
            <a:ext cx="651129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dirty="0" sz="4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4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dirty="0" sz="4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character: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645" y="5061965"/>
            <a:ext cx="11000740" cy="76962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5125"/>
              </a:lnSpc>
            </a:pPr>
            <a:r>
              <a:rPr dirty="0" sz="4400" b="1">
                <a:latin typeface="Courier New"/>
                <a:cs typeface="Courier New"/>
              </a:rPr>
              <a:t>int</a:t>
            </a:r>
            <a:r>
              <a:rPr dirty="0" sz="4400" spc="-70" b="1">
                <a:latin typeface="Courier New"/>
                <a:cs typeface="Courier New"/>
              </a:rPr>
              <a:t> </a:t>
            </a:r>
            <a:r>
              <a:rPr dirty="0" sz="4400" b="1">
                <a:latin typeface="Courier New"/>
                <a:cs typeface="Courier New"/>
              </a:rPr>
              <a:t>fgetc(FILE</a:t>
            </a:r>
            <a:r>
              <a:rPr dirty="0" sz="4400" spc="-50" b="1">
                <a:latin typeface="Courier New"/>
                <a:cs typeface="Courier New"/>
              </a:rPr>
              <a:t> </a:t>
            </a:r>
            <a:r>
              <a:rPr dirty="0" sz="4400" spc="-10" b="1">
                <a:latin typeface="Courier New"/>
                <a:cs typeface="Courier New"/>
              </a:rPr>
              <a:t>*fp);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4928" y="4137786"/>
            <a:ext cx="649033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single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character: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60064" y="5051978"/>
            <a:ext cx="2962910" cy="1329690"/>
            <a:chOff x="960064" y="5051978"/>
            <a:chExt cx="2962910" cy="1329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064" y="5051978"/>
              <a:ext cx="2962767" cy="132909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40" y="5059680"/>
              <a:ext cx="2897124" cy="12633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9260" y="75641"/>
            <a:ext cx="72536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0"/>
              <a:t> </a:t>
            </a:r>
            <a:r>
              <a:rPr dirty="0"/>
              <a:t>txt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fputc()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341871" y="3081401"/>
          <a:ext cx="276796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965"/>
              </a:tblGrid>
              <a:tr h="271145">
                <a:tc>
                  <a:txBody>
                    <a:bodyPr/>
                    <a:lstStyle/>
                    <a:p>
                      <a:pPr algn="r">
                        <a:lnSpc>
                          <a:spcPts val="201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fputc(data,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190" marR="190" marB="190" marT="190">
                    <a:solidFill>
                      <a:srgbClr val="FFFF00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fputc(data,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190" marR="190" marB="190" marT="190">
                    <a:solidFill>
                      <a:srgbClr val="FFFF00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fputc(data,</a:t>
                      </a:r>
                      <a:r>
                        <a:rPr dirty="0" sz="1800" spc="-7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190" marR="190" marB="190" marT="190">
                    <a:solidFill>
                      <a:srgbClr val="FFFF00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fputc(data,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190" marR="190" marB="190" marT="19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6329934" y="442150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24369" y="3355720"/>
            <a:ext cx="2258695" cy="268605"/>
          </a:xfrm>
          <a:custGeom>
            <a:avLst/>
            <a:gdLst/>
            <a:ahLst/>
            <a:cxnLst/>
            <a:rect l="l" t="t" r="r" b="b"/>
            <a:pathLst>
              <a:path w="2258695" h="268604">
                <a:moveTo>
                  <a:pt x="627875" y="0"/>
                </a:moveTo>
                <a:lnTo>
                  <a:pt x="0" y="0"/>
                </a:lnTo>
                <a:lnTo>
                  <a:pt x="0" y="268224"/>
                </a:lnTo>
                <a:lnTo>
                  <a:pt x="627875" y="268224"/>
                </a:lnTo>
                <a:lnTo>
                  <a:pt x="627875" y="0"/>
                </a:lnTo>
                <a:close/>
              </a:path>
              <a:path w="2258695" h="268604">
                <a:moveTo>
                  <a:pt x="2258580" y="0"/>
                </a:moveTo>
                <a:lnTo>
                  <a:pt x="2007120" y="0"/>
                </a:lnTo>
                <a:lnTo>
                  <a:pt x="1504200" y="0"/>
                </a:lnTo>
                <a:lnTo>
                  <a:pt x="627900" y="0"/>
                </a:lnTo>
                <a:lnTo>
                  <a:pt x="627900" y="268224"/>
                </a:lnTo>
                <a:lnTo>
                  <a:pt x="1504200" y="268224"/>
                </a:lnTo>
                <a:lnTo>
                  <a:pt x="2007120" y="268224"/>
                </a:lnTo>
                <a:lnTo>
                  <a:pt x="2258580" y="268224"/>
                </a:lnTo>
                <a:lnTo>
                  <a:pt x="22585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92810" y="1474874"/>
          <a:ext cx="10268585" cy="2970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3625"/>
                <a:gridCol w="2244725"/>
                <a:gridCol w="4418965"/>
              </a:tblGrid>
              <a:tr h="2514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695"/>
                        </a:lnSpc>
                      </a:pPr>
                      <a:r>
                        <a:rPr dirty="0" sz="1800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40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dirty="0" sz="1800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45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75"/>
                        </a:lnSpc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7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1880"/>
                        </a:lnSpc>
                      </a:pP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fptr;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531495">
                        <a:lnSpc>
                          <a:spcPts val="1880"/>
                        </a:lnSpc>
                      </a:pP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fptr;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188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fptr</a:t>
                      </a:r>
                      <a:r>
                        <a:rPr dirty="0" sz="1800" spc="-3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3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180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"data.txt"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"w+"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57175">
                <a:tc>
                  <a:txBody>
                    <a:bodyPr/>
                    <a:lstStyle/>
                    <a:p>
                      <a:pPr marL="531495">
                        <a:lnSpc>
                          <a:spcPts val="187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fptr</a:t>
                      </a:r>
                      <a:r>
                        <a:rPr dirty="0" sz="1800" spc="-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"data.txt"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"w+"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1875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800" spc="-1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data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531495">
                        <a:lnSpc>
                          <a:spcPts val="2010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800" spc="-1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data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17244">
                <a:tc>
                  <a:txBody>
                    <a:bodyPr/>
                    <a:lstStyle/>
                    <a:p>
                      <a:pPr marL="531495">
                        <a:lnSpc>
                          <a:spcPts val="201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fputc(data,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fclose(fptr);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5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ts val="2055"/>
                        </a:lnSpc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fclose(fptr);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7121633" y="5051978"/>
            <a:ext cx="2959735" cy="1329690"/>
            <a:chOff x="7121633" y="5051978"/>
            <a:chExt cx="2959735" cy="132969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633" y="5051978"/>
              <a:ext cx="2959645" cy="13290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9272" y="5059680"/>
              <a:ext cx="2894076" cy="1263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75641"/>
            <a:ext cx="7189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dirty="0"/>
              <a:t>Read</a:t>
            </a:r>
            <a:r>
              <a:rPr dirty="0" spc="-5"/>
              <a:t> </a:t>
            </a:r>
            <a:r>
              <a:rPr dirty="0"/>
              <a:t>txt</a:t>
            </a:r>
            <a:r>
              <a:rPr dirty="0" spc="-5"/>
              <a:t> </a:t>
            </a:r>
            <a:r>
              <a:rPr dirty="0" spc="-20"/>
              <a:t>file</a:t>
            </a:r>
            <a:r>
              <a:rPr dirty="0"/>
              <a:t>	by</a:t>
            </a:r>
            <a:r>
              <a:rPr dirty="0" spc="-20"/>
              <a:t> </a:t>
            </a:r>
            <a:r>
              <a:rPr dirty="0" spc="-10"/>
              <a:t>fgetc()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68641" y="3276980"/>
            <a:ext cx="2633980" cy="268605"/>
          </a:xfrm>
          <a:custGeom>
            <a:avLst/>
            <a:gdLst/>
            <a:ahLst/>
            <a:cxnLst/>
            <a:rect l="l" t="t" r="r" b="b"/>
            <a:pathLst>
              <a:path w="2633979" h="268604">
                <a:moveTo>
                  <a:pt x="627811" y="0"/>
                </a:moveTo>
                <a:lnTo>
                  <a:pt x="502920" y="0"/>
                </a:lnTo>
                <a:lnTo>
                  <a:pt x="0" y="0"/>
                </a:lnTo>
                <a:lnTo>
                  <a:pt x="0" y="268224"/>
                </a:lnTo>
                <a:lnTo>
                  <a:pt x="502856" y="268224"/>
                </a:lnTo>
                <a:lnTo>
                  <a:pt x="627811" y="268224"/>
                </a:lnTo>
                <a:lnTo>
                  <a:pt x="627811" y="0"/>
                </a:lnTo>
                <a:close/>
              </a:path>
              <a:path w="2633979" h="268604">
                <a:moveTo>
                  <a:pt x="2633408" y="0"/>
                </a:moveTo>
                <a:lnTo>
                  <a:pt x="2633408" y="0"/>
                </a:lnTo>
                <a:lnTo>
                  <a:pt x="627824" y="0"/>
                </a:lnTo>
                <a:lnTo>
                  <a:pt x="627824" y="268224"/>
                </a:lnTo>
                <a:lnTo>
                  <a:pt x="2633408" y="268224"/>
                </a:lnTo>
                <a:lnTo>
                  <a:pt x="26334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55928" y="4068571"/>
            <a:ext cx="1655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6056" y="434289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40" y="4596384"/>
            <a:ext cx="2880360" cy="21244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" y="5250179"/>
            <a:ext cx="2763012" cy="142189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9734677" y="3276980"/>
            <a:ext cx="375285" cy="268605"/>
          </a:xfrm>
          <a:custGeom>
            <a:avLst/>
            <a:gdLst/>
            <a:ahLst/>
            <a:cxnLst/>
            <a:rect l="l" t="t" r="r" b="b"/>
            <a:pathLst>
              <a:path w="375284" h="268604">
                <a:moveTo>
                  <a:pt x="374903" y="0"/>
                </a:moveTo>
                <a:lnTo>
                  <a:pt x="0" y="0"/>
                </a:lnTo>
                <a:lnTo>
                  <a:pt x="0" y="268224"/>
                </a:lnTo>
                <a:lnTo>
                  <a:pt x="374903" y="268224"/>
                </a:lnTo>
                <a:lnTo>
                  <a:pt x="3749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729093" y="3825620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4">
                <a:moveTo>
                  <a:pt x="2631935" y="0"/>
                </a:moveTo>
                <a:lnTo>
                  <a:pt x="2631935" y="0"/>
                </a:lnTo>
                <a:lnTo>
                  <a:pt x="0" y="0"/>
                </a:lnTo>
                <a:lnTo>
                  <a:pt x="0" y="268224"/>
                </a:lnTo>
                <a:lnTo>
                  <a:pt x="2631935" y="268224"/>
                </a:lnTo>
                <a:lnTo>
                  <a:pt x="263193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537006" y="1396261"/>
          <a:ext cx="10483850" cy="269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260"/>
                <a:gridCol w="1637664"/>
                <a:gridCol w="4582159"/>
                <a:gridCol w="659129"/>
              </a:tblGrid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dirty="0" sz="1800" spc="-10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8055">
                        <a:lnSpc>
                          <a:spcPts val="1695"/>
                        </a:lnSpc>
                      </a:pPr>
                      <a:r>
                        <a:rPr dirty="0" sz="1800" spc="-10" b="1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#include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&lt;stdio.h&gt;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91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fptr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"data.txt"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80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10" b="1">
                          <a:latin typeface="Consolas"/>
                          <a:cs typeface="Consolas"/>
                        </a:rPr>
                        <a:t>main()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4805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44780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FILE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fptr;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447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fptr</a:t>
                      </a:r>
                      <a:r>
                        <a:rPr dirty="0" sz="1800" spc="-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fopen(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"data.txt"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"r"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67970">
                <a:tc>
                  <a:txBody>
                    <a:bodyPr/>
                    <a:lstStyle/>
                    <a:p>
                      <a:pPr algn="ctr" marL="94615">
                        <a:lnSpc>
                          <a:spcPts val="2010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800" spc="-1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fgetc(fptr);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0">
                        <a:lnSpc>
                          <a:spcPts val="2010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1800" spc="-2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dirty="0" sz="1800" spc="-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0;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 spc="-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300;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10"/>
                        </a:lnSpc>
                      </a:pPr>
                      <a:r>
                        <a:rPr dirty="0" sz="1800" spc="-20" b="1">
                          <a:latin typeface="Consolas"/>
                          <a:cs typeface="Consolas"/>
                        </a:rPr>
                        <a:t>i++)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80035">
                <a:tc>
                  <a:txBody>
                    <a:bodyPr/>
                    <a:lstStyle/>
                    <a:p>
                      <a:pPr marL="531495">
                        <a:lnSpc>
                          <a:spcPts val="205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printf(</a:t>
                      </a:r>
                      <a:r>
                        <a:rPr dirty="0" sz="180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"%c"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c);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0">
                        <a:lnSpc>
                          <a:spcPts val="205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50720">
                        <a:lnSpc>
                          <a:spcPts val="2010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800" spc="-1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fgetc(fptr);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717281" y="4068571"/>
            <a:ext cx="203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printf(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"%c"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70" b="1">
                <a:latin typeface="Consolas"/>
                <a:cs typeface="Consolas"/>
              </a:rPr>
              <a:t> </a:t>
            </a:r>
            <a:r>
              <a:rPr dirty="0" sz="1800" spc="-25" b="1">
                <a:latin typeface="Consolas"/>
                <a:cs typeface="Consolas"/>
              </a:rPr>
              <a:t>c);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14361" y="4342892"/>
            <a:ext cx="1654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14490" y="489153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5180" y="5274564"/>
            <a:ext cx="2990087" cy="1397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9176" y="1667383"/>
            <a:ext cx="111525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>
                <a:latin typeface="Arial"/>
                <a:cs typeface="Arial"/>
              </a:rPr>
              <a:t>You</a:t>
            </a:r>
            <a:r>
              <a:rPr dirty="0" sz="3600" spc="-4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cannot</a:t>
            </a:r>
            <a:r>
              <a:rPr dirty="0" sz="3600" spc="-5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use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001F5F"/>
                </a:solidFill>
                <a:latin typeface="Arial"/>
                <a:cs typeface="Arial"/>
              </a:rPr>
              <a:t>array</a:t>
            </a:r>
            <a:r>
              <a:rPr dirty="0" sz="360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to</a:t>
            </a:r>
            <a:r>
              <a:rPr dirty="0" sz="3600" spc="-4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group</a:t>
            </a:r>
            <a:r>
              <a:rPr dirty="0" sz="3600" spc="-5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data</a:t>
            </a:r>
            <a:r>
              <a:rPr dirty="0" sz="3600" spc="-4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with</a:t>
            </a:r>
            <a:r>
              <a:rPr dirty="0" sz="3600" spc="-5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different</a:t>
            </a:r>
            <a:r>
              <a:rPr dirty="0" sz="3600" spc="-35">
                <a:latin typeface="Arial"/>
                <a:cs typeface="Arial"/>
              </a:rPr>
              <a:t> </a:t>
            </a:r>
            <a:r>
              <a:rPr dirty="0" sz="3600" spc="-10"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60473" y="2551556"/>
            <a:ext cx="7671434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b="1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8800" spc="-125" b="1">
                <a:solidFill>
                  <a:srgbClr val="C00000"/>
                </a:solidFill>
                <a:latin typeface="Arial"/>
                <a:cs typeface="Arial"/>
              </a:rPr>
              <a:t> (</a:t>
            </a:r>
            <a:r>
              <a:rPr dirty="0" sz="8800" spc="-75" b="1">
                <a:solidFill>
                  <a:srgbClr val="C00000"/>
                </a:solidFill>
                <a:latin typeface="黑体"/>
                <a:cs typeface="黑体"/>
              </a:rPr>
              <a:t>结</a:t>
            </a:r>
            <a:r>
              <a:rPr dirty="0" sz="8800" spc="-75" b="1">
                <a:solidFill>
                  <a:srgbClr val="C00000"/>
                </a:solidFill>
                <a:latin typeface="黑体"/>
                <a:cs typeface="黑体"/>
              </a:rPr>
              <a:t>构</a:t>
            </a:r>
            <a:r>
              <a:rPr dirty="0" sz="8800" spc="-70" b="1">
                <a:solidFill>
                  <a:srgbClr val="C00000"/>
                </a:solidFill>
                <a:latin typeface="黑体"/>
                <a:cs typeface="黑体"/>
              </a:rPr>
              <a:t>体</a:t>
            </a:r>
            <a:r>
              <a:rPr dirty="0" sz="8800" spc="-50" b="1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8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9254" y="5285028"/>
            <a:ext cx="1379220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latin typeface="Arial"/>
                <a:cs typeface="Arial"/>
              </a:rPr>
              <a:t>Name</a:t>
            </a:r>
            <a:endParaRPr sz="40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0"/>
              </a:spcBef>
            </a:pPr>
            <a:r>
              <a:rPr dirty="0" sz="3200" spc="-10">
                <a:latin typeface="Arial"/>
                <a:cs typeface="Arial"/>
              </a:rPr>
              <a:t>(char[])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57677" y="5285028"/>
            <a:ext cx="928369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>
                <a:latin typeface="Arial"/>
                <a:cs typeface="Arial"/>
              </a:rPr>
              <a:t>Age</a:t>
            </a:r>
            <a:endParaRPr sz="40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0"/>
              </a:spcBef>
            </a:pPr>
            <a:r>
              <a:rPr dirty="0" sz="3200" spc="-10">
                <a:latin typeface="Arial"/>
                <a:cs typeface="Arial"/>
              </a:rPr>
              <a:t>(int)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75201" y="5285028"/>
            <a:ext cx="1717675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Arial"/>
                <a:cs typeface="Arial"/>
              </a:rPr>
              <a:t>Gender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3200" spc="-10">
                <a:latin typeface="Arial"/>
                <a:cs typeface="Arial"/>
              </a:rPr>
              <a:t>(char)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86473" y="5287467"/>
            <a:ext cx="2752725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  <a:tabLst>
                <a:tab pos="1328420" algn="l"/>
              </a:tabLst>
            </a:pPr>
            <a:r>
              <a:rPr dirty="0" sz="4000" spc="-25">
                <a:latin typeface="Arial"/>
                <a:cs typeface="Arial"/>
              </a:rPr>
              <a:t>ID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10">
                <a:latin typeface="Arial"/>
                <a:cs typeface="Arial"/>
              </a:rPr>
              <a:t>Grade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14475" algn="l"/>
              </a:tabLst>
            </a:pPr>
            <a:r>
              <a:rPr dirty="0" sz="3200" spc="-10">
                <a:latin typeface="Arial"/>
                <a:cs typeface="Arial"/>
              </a:rPr>
              <a:t>(int)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10">
                <a:latin typeface="Arial"/>
                <a:cs typeface="Arial"/>
              </a:rPr>
              <a:t>(float)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84485" y="5285028"/>
            <a:ext cx="1887220" cy="1125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Arial"/>
                <a:cs typeface="Arial"/>
              </a:rPr>
              <a:t>Birthday</a:t>
            </a:r>
            <a:endParaRPr sz="40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20"/>
              </a:spcBef>
            </a:pPr>
            <a:r>
              <a:rPr dirty="0" sz="3200" spc="-10">
                <a:latin typeface="Arial"/>
                <a:cs typeface="Arial"/>
              </a:rPr>
              <a:t>(char[])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408" y="3981830"/>
            <a:ext cx="9571736" cy="128562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645" y="2276094"/>
            <a:ext cx="11273155" cy="64643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4255"/>
              </a:lnSpc>
            </a:pPr>
            <a:r>
              <a:rPr dirty="0" sz="3600" b="1">
                <a:latin typeface="Courier New"/>
                <a:cs typeface="Courier New"/>
              </a:rPr>
              <a:t>int</a:t>
            </a:r>
            <a:r>
              <a:rPr dirty="0" sz="3600" spc="-3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fputs(const</a:t>
            </a:r>
            <a:r>
              <a:rPr dirty="0" sz="3600" spc="-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char</a:t>
            </a:r>
            <a:r>
              <a:rPr dirty="0" sz="3600" spc="-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*s,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FILE</a:t>
            </a:r>
            <a:r>
              <a:rPr dirty="0" sz="3600" spc="-5" b="1">
                <a:latin typeface="Courier New"/>
                <a:cs typeface="Courier New"/>
              </a:rPr>
              <a:t> </a:t>
            </a:r>
            <a:r>
              <a:rPr dirty="0" sz="3600" spc="-10" b="1">
                <a:latin typeface="Courier New"/>
                <a:cs typeface="Courier New"/>
              </a:rPr>
              <a:t>*fp);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761" y="75641"/>
            <a:ext cx="91624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4670" algn="l"/>
              </a:tabLst>
            </a:pPr>
            <a:r>
              <a:rPr dirty="0"/>
              <a:t>Write\Read</a:t>
            </a:r>
            <a:r>
              <a:rPr dirty="0" spc="-140"/>
              <a:t> </a:t>
            </a:r>
            <a:r>
              <a:rPr dirty="0" spc="-50"/>
              <a:t>a</a:t>
            </a:r>
            <a:r>
              <a:rPr dirty="0"/>
              <a:t>	group of </a:t>
            </a:r>
            <a:r>
              <a:rPr dirty="0" spc="-10"/>
              <a:t>chars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4928" y="1398473"/>
            <a:ext cx="7474584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dirty="0" sz="4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4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r>
              <a:rPr dirty="0" sz="4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4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characters: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645" y="5061965"/>
            <a:ext cx="11273155" cy="64770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4270"/>
              </a:lnSpc>
            </a:pPr>
            <a:r>
              <a:rPr dirty="0" sz="3600" b="1">
                <a:latin typeface="Courier New"/>
                <a:cs typeface="Courier New"/>
              </a:rPr>
              <a:t>char*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fgets(char</a:t>
            </a:r>
            <a:r>
              <a:rPr dirty="0" sz="3600" spc="-1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*buf,</a:t>
            </a:r>
            <a:r>
              <a:rPr dirty="0" sz="3600" spc="-10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int</a:t>
            </a:r>
            <a:r>
              <a:rPr dirty="0" sz="3600" spc="-1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n,</a:t>
            </a:r>
            <a:r>
              <a:rPr dirty="0" sz="3600" spc="-5" b="1">
                <a:latin typeface="Courier New"/>
                <a:cs typeface="Courier New"/>
              </a:rPr>
              <a:t> </a:t>
            </a:r>
            <a:r>
              <a:rPr dirty="0" sz="3600" b="1">
                <a:latin typeface="Courier New"/>
                <a:cs typeface="Courier New"/>
              </a:rPr>
              <a:t>FILE </a:t>
            </a:r>
            <a:r>
              <a:rPr dirty="0" sz="3600" spc="-10" b="1">
                <a:latin typeface="Courier New"/>
                <a:cs typeface="Courier New"/>
              </a:rPr>
              <a:t>*fp);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4928" y="4137786"/>
            <a:ext cx="745363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4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a group of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characters: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260" y="75641"/>
            <a:ext cx="72536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0"/>
              <a:t> </a:t>
            </a:r>
            <a:r>
              <a:rPr dirty="0"/>
              <a:t>txt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fputs()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7522" y="1400683"/>
            <a:ext cx="42875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361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800" spc="-10" b="1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 b="1">
                <a:latin typeface="Consolas"/>
                <a:cs typeface="Consolas"/>
              </a:rPr>
              <a:t>*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fptr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fopen(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"w"</a:t>
            </a:r>
            <a:r>
              <a:rPr dirty="0" sz="1800" spc="-10" b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0222" y="3078607"/>
            <a:ext cx="413766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499745">
              <a:lnSpc>
                <a:spcPts val="2010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data[]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"Hello</a:t>
            </a:r>
            <a:r>
              <a:rPr dirty="0" sz="1800" spc="-15" b="1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World!"</a:t>
            </a:r>
            <a:r>
              <a:rPr dirty="0" sz="1800" spc="-10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0222" y="3352927"/>
            <a:ext cx="275844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499745">
              <a:lnSpc>
                <a:spcPts val="2010"/>
              </a:lnSpc>
            </a:pPr>
            <a:r>
              <a:rPr dirty="0" sz="1800" b="1">
                <a:latin typeface="Consolas"/>
                <a:cs typeface="Consolas"/>
              </a:rPr>
              <a:t>fputs(data,</a:t>
            </a:r>
            <a:r>
              <a:rPr dirty="0" sz="1800" spc="-4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7522" y="3870197"/>
            <a:ext cx="21551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56880" y="4888960"/>
            <a:ext cx="2569845" cy="1725295"/>
            <a:chOff x="1456880" y="4888960"/>
            <a:chExt cx="2569845" cy="172529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880" y="4888960"/>
              <a:ext cx="2569591" cy="172523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564" y="4896612"/>
              <a:ext cx="2503932" cy="1659636"/>
            </a:xfrm>
            <a:prstGeom prst="rect">
              <a:avLst/>
            </a:prstGeom>
          </p:spPr>
        </p:pic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393434" y="2804286"/>
          <a:ext cx="4397375" cy="136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8440"/>
                <a:gridCol w="1638935"/>
              </a:tblGrid>
              <a:tr h="271145">
                <a:tc gridSpan="2">
                  <a:txBody>
                    <a:bodyPr/>
                    <a:lstStyle/>
                    <a:p>
                      <a:pPr marL="500380">
                        <a:lnSpc>
                          <a:spcPts val="2010"/>
                        </a:lnSpc>
                      </a:pP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800" spc="-2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data[]</a:t>
                      </a:r>
                      <a:r>
                        <a:rPr dirty="0" sz="1800" spc="-2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"Hello</a:t>
                      </a:r>
                      <a:r>
                        <a:rPr dirty="0" sz="1800" spc="-15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World!\n"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fputs(data,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fputs(data,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fputs(data,</a:t>
                      </a:r>
                      <a:r>
                        <a:rPr dirty="0" sz="1800" spc="-7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r">
                        <a:lnSpc>
                          <a:spcPts val="2035"/>
                        </a:lnSpc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fputs(data,</a:t>
                      </a:r>
                      <a:r>
                        <a:rPr dirty="0" sz="1800" spc="-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6381369" y="1400683"/>
            <a:ext cx="42875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361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800" spc="-10" b="1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 b="1">
                <a:latin typeface="Consolas"/>
                <a:cs typeface="Consolas"/>
              </a:rPr>
              <a:t>*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fptr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fopen(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"w"</a:t>
            </a:r>
            <a:r>
              <a:rPr dirty="0" sz="1800" spc="-10" b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81621" y="4144517"/>
            <a:ext cx="165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81369" y="4418838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615415" y="4593270"/>
            <a:ext cx="2120265" cy="2103755"/>
            <a:chOff x="7615415" y="4593270"/>
            <a:chExt cx="2120265" cy="210375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5415" y="4593270"/>
              <a:ext cx="2119909" cy="21032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047" y="4600955"/>
              <a:ext cx="2054352" cy="2037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75641"/>
            <a:ext cx="7189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dirty="0"/>
              <a:t>Read</a:t>
            </a:r>
            <a:r>
              <a:rPr dirty="0" spc="-5"/>
              <a:t> </a:t>
            </a:r>
            <a:r>
              <a:rPr dirty="0"/>
              <a:t>txt</a:t>
            </a:r>
            <a:r>
              <a:rPr dirty="0" spc="-5"/>
              <a:t> </a:t>
            </a:r>
            <a:r>
              <a:rPr dirty="0" spc="-20"/>
              <a:t>file</a:t>
            </a:r>
            <a:r>
              <a:rPr dirty="0"/>
              <a:t>	by</a:t>
            </a:r>
            <a:r>
              <a:rPr dirty="0" spc="-20"/>
              <a:t> </a:t>
            </a:r>
            <a:r>
              <a:rPr dirty="0" spc="-10"/>
              <a:t>fgets()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3171" y="1599437"/>
            <a:ext cx="3805554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 b="1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600" b="1">
                <a:latin typeface="Consolas"/>
                <a:cs typeface="Consolas"/>
              </a:rPr>
              <a:t>*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fptr;</a:t>
            </a:r>
            <a:endParaRPr sz="1600">
              <a:latin typeface="Consolas"/>
              <a:cs typeface="Consolas"/>
            </a:endParaRPr>
          </a:p>
          <a:p>
            <a:pPr marL="457834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fptr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fopen(</a:t>
            </a:r>
            <a:r>
              <a:rPr dirty="0" sz="1600" spc="-10" b="1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600" spc="-10" b="1">
                <a:latin typeface="Consolas"/>
                <a:cs typeface="Consolas"/>
              </a:rPr>
              <a:t>,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10" b="1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1600" spc="-10" b="1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8483" y="3306572"/>
            <a:ext cx="1693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data[300];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3171" y="3793947"/>
            <a:ext cx="5250815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57834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nsolas"/>
                <a:cs typeface="Consolas"/>
              </a:rPr>
              <a:t>fgets(data,</a:t>
            </a:r>
            <a:r>
              <a:rPr dirty="0" sz="1600" spc="-12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100,</a:t>
            </a:r>
            <a:r>
              <a:rPr dirty="0" sz="1600" spc="-12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fptr);</a:t>
            </a:r>
            <a:r>
              <a:rPr dirty="0" sz="1600" spc="-12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printf(</a:t>
            </a:r>
            <a:r>
              <a:rPr dirty="0" sz="1600" b="1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12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data);</a:t>
            </a:r>
            <a:endParaRPr sz="1600">
              <a:latin typeface="Consolas"/>
              <a:cs typeface="Consolas"/>
            </a:endParaRPr>
          </a:p>
          <a:p>
            <a:pPr algn="just" marL="457834" marR="5080">
              <a:lnSpc>
                <a:spcPct val="200000"/>
              </a:lnSpc>
              <a:spcBef>
                <a:spcPts val="5"/>
              </a:spcBef>
            </a:pPr>
            <a:r>
              <a:rPr dirty="0" sz="1600" b="1">
                <a:latin typeface="Consolas"/>
                <a:cs typeface="Consolas"/>
              </a:rPr>
              <a:t>fgets(data,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100,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fptr);</a:t>
            </a:r>
            <a:r>
              <a:rPr dirty="0" sz="1600" spc="-12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printf(</a:t>
            </a:r>
            <a:r>
              <a:rPr dirty="0" sz="1600" b="1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data); </a:t>
            </a:r>
            <a:r>
              <a:rPr dirty="0" sz="1600" b="1">
                <a:latin typeface="Consolas"/>
                <a:cs typeface="Consolas"/>
              </a:rPr>
              <a:t>fgets(data,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100,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fptr);</a:t>
            </a:r>
            <a:r>
              <a:rPr dirty="0" sz="1600" spc="-12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printf(</a:t>
            </a:r>
            <a:r>
              <a:rPr dirty="0" sz="1600" b="1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data); </a:t>
            </a:r>
            <a:r>
              <a:rPr dirty="0" sz="1600" b="1">
                <a:latin typeface="Consolas"/>
                <a:cs typeface="Consolas"/>
              </a:rPr>
              <a:t>fgets(data,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100,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fptr);</a:t>
            </a:r>
            <a:r>
              <a:rPr dirty="0" sz="1600" spc="-12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printf(</a:t>
            </a:r>
            <a:r>
              <a:rPr dirty="0" sz="1600" b="1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114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data); fclose(fptr);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9816" y="1575816"/>
            <a:ext cx="4565904" cy="33680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5099303"/>
            <a:ext cx="5137404" cy="115366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361438" y="3797046"/>
            <a:ext cx="523240" cy="1780539"/>
          </a:xfrm>
          <a:custGeom>
            <a:avLst/>
            <a:gdLst/>
            <a:ahLst/>
            <a:cxnLst/>
            <a:rect l="l" t="t" r="r" b="b"/>
            <a:pathLst>
              <a:path w="523239" h="1780539">
                <a:moveTo>
                  <a:pt x="0" y="87121"/>
                </a:moveTo>
                <a:lnTo>
                  <a:pt x="6844" y="53203"/>
                </a:lnTo>
                <a:lnTo>
                  <a:pt x="25511" y="25511"/>
                </a:lnTo>
                <a:lnTo>
                  <a:pt x="53203" y="6844"/>
                </a:lnTo>
                <a:lnTo>
                  <a:pt x="87122" y="0"/>
                </a:lnTo>
                <a:lnTo>
                  <a:pt x="435610" y="0"/>
                </a:lnTo>
                <a:lnTo>
                  <a:pt x="469528" y="6844"/>
                </a:lnTo>
                <a:lnTo>
                  <a:pt x="497220" y="25511"/>
                </a:lnTo>
                <a:lnTo>
                  <a:pt x="515887" y="53203"/>
                </a:lnTo>
                <a:lnTo>
                  <a:pt x="522731" y="87121"/>
                </a:lnTo>
                <a:lnTo>
                  <a:pt x="522731" y="1692909"/>
                </a:lnTo>
                <a:lnTo>
                  <a:pt x="515887" y="1726828"/>
                </a:lnTo>
                <a:lnTo>
                  <a:pt x="497220" y="1754520"/>
                </a:lnTo>
                <a:lnTo>
                  <a:pt x="469528" y="1773187"/>
                </a:lnTo>
                <a:lnTo>
                  <a:pt x="435610" y="1780031"/>
                </a:lnTo>
                <a:lnTo>
                  <a:pt x="87122" y="1780031"/>
                </a:lnTo>
                <a:lnTo>
                  <a:pt x="53203" y="1773187"/>
                </a:lnTo>
                <a:lnTo>
                  <a:pt x="25511" y="1754520"/>
                </a:lnTo>
                <a:lnTo>
                  <a:pt x="6844" y="1726828"/>
                </a:lnTo>
                <a:lnTo>
                  <a:pt x="0" y="1692909"/>
                </a:lnTo>
                <a:lnTo>
                  <a:pt x="0" y="87121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99232" y="3192779"/>
            <a:ext cx="3571240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(N-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null)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0538" y="3549269"/>
            <a:ext cx="233680" cy="246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645" y="2276094"/>
            <a:ext cx="11273155" cy="58547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3815"/>
              </a:lnSpc>
            </a:pPr>
            <a:r>
              <a:rPr dirty="0" sz="3200" b="1">
                <a:latin typeface="Courier New"/>
                <a:cs typeface="Courier New"/>
              </a:rPr>
              <a:t>fprintf(FILE</a:t>
            </a:r>
            <a:r>
              <a:rPr dirty="0" sz="3200" spc="-15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*fp,</a:t>
            </a:r>
            <a:r>
              <a:rPr dirty="0" sz="3200" spc="-15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const</a:t>
            </a:r>
            <a:r>
              <a:rPr dirty="0" sz="3200" spc="-10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char</a:t>
            </a:r>
            <a:r>
              <a:rPr dirty="0" sz="3200" spc="-20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*format,</a:t>
            </a:r>
            <a:r>
              <a:rPr dirty="0" sz="3200" spc="-20" b="1">
                <a:latin typeface="Courier New"/>
                <a:cs typeface="Courier New"/>
              </a:rPr>
              <a:t> </a:t>
            </a:r>
            <a:r>
              <a:rPr dirty="0" sz="3200" spc="-10" b="1">
                <a:latin typeface="Courier New"/>
                <a:cs typeface="Courier New"/>
              </a:rPr>
              <a:t>...);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573" y="75641"/>
            <a:ext cx="8360409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Write\Read</a:t>
            </a:r>
            <a:r>
              <a:rPr dirty="0" spc="-100"/>
              <a:t> </a:t>
            </a:r>
            <a:r>
              <a:rPr dirty="0"/>
              <a:t>formatted</a:t>
            </a:r>
            <a:r>
              <a:rPr dirty="0" spc="-80"/>
              <a:t> </a:t>
            </a:r>
            <a:r>
              <a:rPr dirty="0" spc="-20"/>
              <a:t>text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4928" y="1398473"/>
            <a:ext cx="7315834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dirty="0" sz="44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formatted</a:t>
            </a:r>
            <a:r>
              <a:rPr dirty="0" sz="44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characters: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645" y="5061965"/>
            <a:ext cx="11273155" cy="58547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3829"/>
              </a:lnSpc>
            </a:pPr>
            <a:r>
              <a:rPr dirty="0" sz="3200" b="1">
                <a:latin typeface="Courier New"/>
                <a:cs typeface="Courier New"/>
              </a:rPr>
              <a:t>fscanf(FILE</a:t>
            </a:r>
            <a:r>
              <a:rPr dirty="0" sz="3200" spc="-30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*fp,</a:t>
            </a:r>
            <a:r>
              <a:rPr dirty="0" sz="3200" spc="-25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const</a:t>
            </a:r>
            <a:r>
              <a:rPr dirty="0" sz="3200" spc="-15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char</a:t>
            </a:r>
            <a:r>
              <a:rPr dirty="0" sz="3200" spc="-10" b="1">
                <a:latin typeface="Courier New"/>
                <a:cs typeface="Courier New"/>
              </a:rPr>
              <a:t> </a:t>
            </a:r>
            <a:r>
              <a:rPr dirty="0" sz="3200" b="1">
                <a:latin typeface="Courier New"/>
                <a:cs typeface="Courier New"/>
              </a:rPr>
              <a:t>*format,</a:t>
            </a:r>
            <a:r>
              <a:rPr dirty="0" sz="3200" spc="-5" b="1">
                <a:latin typeface="Courier New"/>
                <a:cs typeface="Courier New"/>
              </a:rPr>
              <a:t> </a:t>
            </a:r>
            <a:r>
              <a:rPr dirty="0" sz="3200" spc="-20" b="1">
                <a:latin typeface="Courier New"/>
                <a:cs typeface="Courier New"/>
              </a:rPr>
              <a:t>...)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4928" y="4137786"/>
            <a:ext cx="729615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4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formatted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characters: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75641"/>
            <a:ext cx="75584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0"/>
              <a:t> </a:t>
            </a:r>
            <a:r>
              <a:rPr dirty="0"/>
              <a:t>txt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fprintf()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81557" y="1378965"/>
            <a:ext cx="2155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557" y="1927605"/>
            <a:ext cx="42875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fptr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"w"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1557" y="3299586"/>
            <a:ext cx="980376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format[]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"My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name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is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%s,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I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am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%d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years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old.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My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student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ID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is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 %d\n"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25,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1001);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"Lily"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23,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1002);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"Henk"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42,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1003);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"John"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38,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1004);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"Kely"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22,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1005);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"Kate"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27,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1006);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format,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"Josh"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32,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1007);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024092" y="4157412"/>
            <a:ext cx="4666615" cy="2259330"/>
            <a:chOff x="7024092" y="4157412"/>
            <a:chExt cx="4666615" cy="225933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092" y="4157412"/>
              <a:ext cx="4666535" cy="225871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735" y="4165091"/>
              <a:ext cx="4600956" cy="2193036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4453509" y="2212339"/>
            <a:ext cx="1271905" cy="1092835"/>
            <a:chOff x="4453509" y="2212339"/>
            <a:chExt cx="1271905" cy="1092835"/>
          </a:xfrm>
        </p:grpSpPr>
        <p:sp>
          <p:nvSpPr>
            <p:cNvPr id="10" name="object 10" descr=""/>
            <p:cNvSpPr/>
            <p:nvPr/>
          </p:nvSpPr>
          <p:spPr>
            <a:xfrm>
              <a:off x="4482084" y="2580131"/>
              <a:ext cx="715010" cy="696595"/>
            </a:xfrm>
            <a:custGeom>
              <a:avLst/>
              <a:gdLst/>
              <a:ahLst/>
              <a:cxnLst/>
              <a:rect l="l" t="t" r="r" b="b"/>
              <a:pathLst>
                <a:path w="715010" h="696595">
                  <a:moveTo>
                    <a:pt x="0" y="348233"/>
                  </a:moveTo>
                  <a:lnTo>
                    <a:pt x="3262" y="300990"/>
                  </a:lnTo>
                  <a:lnTo>
                    <a:pt x="12767" y="255675"/>
                  </a:lnTo>
                  <a:lnTo>
                    <a:pt x="28086" y="212705"/>
                  </a:lnTo>
                  <a:lnTo>
                    <a:pt x="48796" y="172494"/>
                  </a:lnTo>
                  <a:lnTo>
                    <a:pt x="74469" y="135458"/>
                  </a:lnTo>
                  <a:lnTo>
                    <a:pt x="104679" y="102012"/>
                  </a:lnTo>
                  <a:lnTo>
                    <a:pt x="139001" y="72573"/>
                  </a:lnTo>
                  <a:lnTo>
                    <a:pt x="177009" y="47554"/>
                  </a:lnTo>
                  <a:lnTo>
                    <a:pt x="218277" y="27372"/>
                  </a:lnTo>
                  <a:lnTo>
                    <a:pt x="262378" y="12442"/>
                  </a:lnTo>
                  <a:lnTo>
                    <a:pt x="308887" y="3179"/>
                  </a:lnTo>
                  <a:lnTo>
                    <a:pt x="357377" y="0"/>
                  </a:lnTo>
                  <a:lnTo>
                    <a:pt x="405868" y="3179"/>
                  </a:lnTo>
                  <a:lnTo>
                    <a:pt x="452377" y="12442"/>
                  </a:lnTo>
                  <a:lnTo>
                    <a:pt x="496478" y="27372"/>
                  </a:lnTo>
                  <a:lnTo>
                    <a:pt x="537746" y="47554"/>
                  </a:lnTo>
                  <a:lnTo>
                    <a:pt x="575754" y="72573"/>
                  </a:lnTo>
                  <a:lnTo>
                    <a:pt x="610076" y="102012"/>
                  </a:lnTo>
                  <a:lnTo>
                    <a:pt x="640286" y="135458"/>
                  </a:lnTo>
                  <a:lnTo>
                    <a:pt x="665959" y="172494"/>
                  </a:lnTo>
                  <a:lnTo>
                    <a:pt x="686669" y="212705"/>
                  </a:lnTo>
                  <a:lnTo>
                    <a:pt x="701988" y="255675"/>
                  </a:lnTo>
                  <a:lnTo>
                    <a:pt x="711493" y="300990"/>
                  </a:lnTo>
                  <a:lnTo>
                    <a:pt x="714755" y="348233"/>
                  </a:lnTo>
                  <a:lnTo>
                    <a:pt x="711493" y="395477"/>
                  </a:lnTo>
                  <a:lnTo>
                    <a:pt x="701988" y="440792"/>
                  </a:lnTo>
                  <a:lnTo>
                    <a:pt x="686669" y="483762"/>
                  </a:lnTo>
                  <a:lnTo>
                    <a:pt x="665959" y="523973"/>
                  </a:lnTo>
                  <a:lnTo>
                    <a:pt x="640286" y="561009"/>
                  </a:lnTo>
                  <a:lnTo>
                    <a:pt x="610076" y="594455"/>
                  </a:lnTo>
                  <a:lnTo>
                    <a:pt x="575754" y="623894"/>
                  </a:lnTo>
                  <a:lnTo>
                    <a:pt x="537746" y="648913"/>
                  </a:lnTo>
                  <a:lnTo>
                    <a:pt x="496478" y="669095"/>
                  </a:lnTo>
                  <a:lnTo>
                    <a:pt x="452377" y="684025"/>
                  </a:lnTo>
                  <a:lnTo>
                    <a:pt x="405868" y="693288"/>
                  </a:lnTo>
                  <a:lnTo>
                    <a:pt x="357377" y="696467"/>
                  </a:lnTo>
                  <a:lnTo>
                    <a:pt x="308887" y="693288"/>
                  </a:lnTo>
                  <a:lnTo>
                    <a:pt x="262378" y="684025"/>
                  </a:lnTo>
                  <a:lnTo>
                    <a:pt x="218277" y="669095"/>
                  </a:lnTo>
                  <a:lnTo>
                    <a:pt x="177009" y="648913"/>
                  </a:lnTo>
                  <a:lnTo>
                    <a:pt x="139001" y="623894"/>
                  </a:lnTo>
                  <a:lnTo>
                    <a:pt x="104679" y="594455"/>
                  </a:lnTo>
                  <a:lnTo>
                    <a:pt x="74469" y="561009"/>
                  </a:lnTo>
                  <a:lnTo>
                    <a:pt x="48796" y="523973"/>
                  </a:lnTo>
                  <a:lnTo>
                    <a:pt x="28086" y="483762"/>
                  </a:lnTo>
                  <a:lnTo>
                    <a:pt x="12767" y="440792"/>
                  </a:lnTo>
                  <a:lnTo>
                    <a:pt x="3262" y="395477"/>
                  </a:lnTo>
                  <a:lnTo>
                    <a:pt x="0" y="348233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91684" y="2212339"/>
              <a:ext cx="633730" cy="469265"/>
            </a:xfrm>
            <a:custGeom>
              <a:avLst/>
              <a:gdLst/>
              <a:ahLst/>
              <a:cxnLst/>
              <a:rect l="l" t="t" r="r" b="b"/>
              <a:pathLst>
                <a:path w="633729" h="469264">
                  <a:moveTo>
                    <a:pt x="38735" y="393446"/>
                  </a:moveTo>
                  <a:lnTo>
                    <a:pt x="0" y="469264"/>
                  </a:lnTo>
                  <a:lnTo>
                    <a:pt x="83946" y="454787"/>
                  </a:lnTo>
                  <a:lnTo>
                    <a:pt x="70654" y="436752"/>
                  </a:lnTo>
                  <a:lnTo>
                    <a:pt x="54863" y="436752"/>
                  </a:lnTo>
                  <a:lnTo>
                    <a:pt x="47370" y="426465"/>
                  </a:lnTo>
                  <a:lnTo>
                    <a:pt x="57546" y="418967"/>
                  </a:lnTo>
                  <a:lnTo>
                    <a:pt x="38735" y="393446"/>
                  </a:lnTo>
                  <a:close/>
                </a:path>
                <a:path w="633729" h="469264">
                  <a:moveTo>
                    <a:pt x="57546" y="418967"/>
                  </a:moveTo>
                  <a:lnTo>
                    <a:pt x="47370" y="426465"/>
                  </a:lnTo>
                  <a:lnTo>
                    <a:pt x="54863" y="436752"/>
                  </a:lnTo>
                  <a:lnTo>
                    <a:pt x="65095" y="429210"/>
                  </a:lnTo>
                  <a:lnTo>
                    <a:pt x="57546" y="418967"/>
                  </a:lnTo>
                  <a:close/>
                </a:path>
                <a:path w="633729" h="469264">
                  <a:moveTo>
                    <a:pt x="65095" y="429210"/>
                  </a:moveTo>
                  <a:lnTo>
                    <a:pt x="54863" y="436752"/>
                  </a:lnTo>
                  <a:lnTo>
                    <a:pt x="70654" y="436752"/>
                  </a:lnTo>
                  <a:lnTo>
                    <a:pt x="65095" y="429210"/>
                  </a:lnTo>
                  <a:close/>
                </a:path>
                <a:path w="633729" h="469264">
                  <a:moveTo>
                    <a:pt x="626110" y="0"/>
                  </a:moveTo>
                  <a:lnTo>
                    <a:pt x="57546" y="418967"/>
                  </a:lnTo>
                  <a:lnTo>
                    <a:pt x="65095" y="429210"/>
                  </a:lnTo>
                  <a:lnTo>
                    <a:pt x="633602" y="10160"/>
                  </a:lnTo>
                  <a:lnTo>
                    <a:pt x="6261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828538" y="1981580"/>
            <a:ext cx="1964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Writing</a:t>
            </a:r>
            <a:r>
              <a:rPr dirty="0" sz="2400" spc="-9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75641"/>
            <a:ext cx="75584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0"/>
              <a:t> </a:t>
            </a:r>
            <a:r>
              <a:rPr dirty="0"/>
              <a:t>txt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fprintf()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81557" y="1378965"/>
            <a:ext cx="2155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557" y="1927605"/>
            <a:ext cx="42875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fptr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"a"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1557" y="3299586"/>
            <a:ext cx="6795134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data[]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"Hello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friend,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nice</a:t>
            </a:r>
            <a:r>
              <a:rPr dirty="0" sz="1800" spc="-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to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meet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you!\n"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algn="just" marL="512445" marR="376682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 </a:t>
            </a: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453509" y="2194432"/>
            <a:ext cx="1285240" cy="1111250"/>
            <a:chOff x="4453509" y="2194432"/>
            <a:chExt cx="1285240" cy="1111250"/>
          </a:xfrm>
        </p:grpSpPr>
        <p:sp>
          <p:nvSpPr>
            <p:cNvPr id="7" name="object 7" descr=""/>
            <p:cNvSpPr/>
            <p:nvPr/>
          </p:nvSpPr>
          <p:spPr>
            <a:xfrm>
              <a:off x="4482084" y="2580131"/>
              <a:ext cx="715010" cy="696595"/>
            </a:xfrm>
            <a:custGeom>
              <a:avLst/>
              <a:gdLst/>
              <a:ahLst/>
              <a:cxnLst/>
              <a:rect l="l" t="t" r="r" b="b"/>
              <a:pathLst>
                <a:path w="715010" h="696595">
                  <a:moveTo>
                    <a:pt x="0" y="348233"/>
                  </a:moveTo>
                  <a:lnTo>
                    <a:pt x="3262" y="300990"/>
                  </a:lnTo>
                  <a:lnTo>
                    <a:pt x="12767" y="255675"/>
                  </a:lnTo>
                  <a:lnTo>
                    <a:pt x="28086" y="212705"/>
                  </a:lnTo>
                  <a:lnTo>
                    <a:pt x="48796" y="172494"/>
                  </a:lnTo>
                  <a:lnTo>
                    <a:pt x="74469" y="135458"/>
                  </a:lnTo>
                  <a:lnTo>
                    <a:pt x="104679" y="102012"/>
                  </a:lnTo>
                  <a:lnTo>
                    <a:pt x="139001" y="72573"/>
                  </a:lnTo>
                  <a:lnTo>
                    <a:pt x="177009" y="47554"/>
                  </a:lnTo>
                  <a:lnTo>
                    <a:pt x="218277" y="27372"/>
                  </a:lnTo>
                  <a:lnTo>
                    <a:pt x="262378" y="12442"/>
                  </a:lnTo>
                  <a:lnTo>
                    <a:pt x="308887" y="3179"/>
                  </a:lnTo>
                  <a:lnTo>
                    <a:pt x="357377" y="0"/>
                  </a:lnTo>
                  <a:lnTo>
                    <a:pt x="405868" y="3179"/>
                  </a:lnTo>
                  <a:lnTo>
                    <a:pt x="452377" y="12442"/>
                  </a:lnTo>
                  <a:lnTo>
                    <a:pt x="496478" y="27372"/>
                  </a:lnTo>
                  <a:lnTo>
                    <a:pt x="537746" y="47554"/>
                  </a:lnTo>
                  <a:lnTo>
                    <a:pt x="575754" y="72573"/>
                  </a:lnTo>
                  <a:lnTo>
                    <a:pt x="610076" y="102012"/>
                  </a:lnTo>
                  <a:lnTo>
                    <a:pt x="640286" y="135458"/>
                  </a:lnTo>
                  <a:lnTo>
                    <a:pt x="665959" y="172494"/>
                  </a:lnTo>
                  <a:lnTo>
                    <a:pt x="686669" y="212705"/>
                  </a:lnTo>
                  <a:lnTo>
                    <a:pt x="701988" y="255675"/>
                  </a:lnTo>
                  <a:lnTo>
                    <a:pt x="711493" y="300990"/>
                  </a:lnTo>
                  <a:lnTo>
                    <a:pt x="714755" y="348233"/>
                  </a:lnTo>
                  <a:lnTo>
                    <a:pt x="711493" y="395477"/>
                  </a:lnTo>
                  <a:lnTo>
                    <a:pt x="701988" y="440792"/>
                  </a:lnTo>
                  <a:lnTo>
                    <a:pt x="686669" y="483762"/>
                  </a:lnTo>
                  <a:lnTo>
                    <a:pt x="665959" y="523973"/>
                  </a:lnTo>
                  <a:lnTo>
                    <a:pt x="640286" y="561009"/>
                  </a:lnTo>
                  <a:lnTo>
                    <a:pt x="610076" y="594455"/>
                  </a:lnTo>
                  <a:lnTo>
                    <a:pt x="575754" y="623894"/>
                  </a:lnTo>
                  <a:lnTo>
                    <a:pt x="537746" y="648913"/>
                  </a:lnTo>
                  <a:lnTo>
                    <a:pt x="496478" y="669095"/>
                  </a:lnTo>
                  <a:lnTo>
                    <a:pt x="452377" y="684025"/>
                  </a:lnTo>
                  <a:lnTo>
                    <a:pt x="405868" y="693288"/>
                  </a:lnTo>
                  <a:lnTo>
                    <a:pt x="357377" y="696467"/>
                  </a:lnTo>
                  <a:lnTo>
                    <a:pt x="308887" y="693288"/>
                  </a:lnTo>
                  <a:lnTo>
                    <a:pt x="262378" y="684025"/>
                  </a:lnTo>
                  <a:lnTo>
                    <a:pt x="218277" y="669095"/>
                  </a:lnTo>
                  <a:lnTo>
                    <a:pt x="177009" y="648913"/>
                  </a:lnTo>
                  <a:lnTo>
                    <a:pt x="139001" y="623894"/>
                  </a:lnTo>
                  <a:lnTo>
                    <a:pt x="104679" y="594455"/>
                  </a:lnTo>
                  <a:lnTo>
                    <a:pt x="74469" y="561009"/>
                  </a:lnTo>
                  <a:lnTo>
                    <a:pt x="48796" y="523973"/>
                  </a:lnTo>
                  <a:lnTo>
                    <a:pt x="28086" y="483762"/>
                  </a:lnTo>
                  <a:lnTo>
                    <a:pt x="12767" y="440792"/>
                  </a:lnTo>
                  <a:lnTo>
                    <a:pt x="3262" y="395477"/>
                  </a:lnTo>
                  <a:lnTo>
                    <a:pt x="0" y="348233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91684" y="2194432"/>
              <a:ext cx="647065" cy="487680"/>
            </a:xfrm>
            <a:custGeom>
              <a:avLst/>
              <a:gdLst/>
              <a:ahLst/>
              <a:cxnLst/>
              <a:rect l="l" t="t" r="r" b="b"/>
              <a:pathLst>
                <a:path w="647064" h="487680">
                  <a:moveTo>
                    <a:pt x="87121" y="316483"/>
                  </a:moveTo>
                  <a:lnTo>
                    <a:pt x="0" y="487171"/>
                  </a:lnTo>
                  <a:lnTo>
                    <a:pt x="188849" y="454532"/>
                  </a:lnTo>
                  <a:lnTo>
                    <a:pt x="167418" y="425450"/>
                  </a:lnTo>
                  <a:lnTo>
                    <a:pt x="131952" y="425450"/>
                  </a:lnTo>
                  <a:lnTo>
                    <a:pt x="98043" y="379475"/>
                  </a:lnTo>
                  <a:lnTo>
                    <a:pt x="121046" y="362521"/>
                  </a:lnTo>
                  <a:lnTo>
                    <a:pt x="87121" y="316483"/>
                  </a:lnTo>
                  <a:close/>
                </a:path>
                <a:path w="647064" h="487680">
                  <a:moveTo>
                    <a:pt x="121046" y="362521"/>
                  </a:moveTo>
                  <a:lnTo>
                    <a:pt x="98043" y="379475"/>
                  </a:lnTo>
                  <a:lnTo>
                    <a:pt x="131952" y="425450"/>
                  </a:lnTo>
                  <a:lnTo>
                    <a:pt x="154935" y="408510"/>
                  </a:lnTo>
                  <a:lnTo>
                    <a:pt x="121046" y="362521"/>
                  </a:lnTo>
                  <a:close/>
                </a:path>
                <a:path w="647064" h="487680">
                  <a:moveTo>
                    <a:pt x="154935" y="408510"/>
                  </a:moveTo>
                  <a:lnTo>
                    <a:pt x="131952" y="425450"/>
                  </a:lnTo>
                  <a:lnTo>
                    <a:pt x="167418" y="425450"/>
                  </a:lnTo>
                  <a:lnTo>
                    <a:pt x="154935" y="408510"/>
                  </a:lnTo>
                  <a:close/>
                </a:path>
                <a:path w="647064" h="487680">
                  <a:moveTo>
                    <a:pt x="612901" y="0"/>
                  </a:moveTo>
                  <a:lnTo>
                    <a:pt x="121046" y="362521"/>
                  </a:lnTo>
                  <a:lnTo>
                    <a:pt x="154935" y="408510"/>
                  </a:lnTo>
                  <a:lnTo>
                    <a:pt x="646811" y="45974"/>
                  </a:lnTo>
                  <a:lnTo>
                    <a:pt x="61290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801359" y="1744421"/>
            <a:ext cx="295084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Appending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(following</a:t>
            </a:r>
            <a:r>
              <a:rPr dirty="0" sz="2400" spc="-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last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slide)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860748" y="3812999"/>
            <a:ext cx="3785870" cy="2809240"/>
            <a:chOff x="7860748" y="3812999"/>
            <a:chExt cx="3785870" cy="280924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0748" y="3812999"/>
              <a:ext cx="3785703" cy="28088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8411" y="3820667"/>
              <a:ext cx="3720084" cy="274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1459" y="1349451"/>
            <a:ext cx="21558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51636" y="2447290"/>
            <a:ext cx="654430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fptr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"data.csv"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"w"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fprintf(fptr,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"ID,</a:t>
            </a:r>
            <a:r>
              <a:rPr dirty="0" sz="1800" spc="-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Name,</a:t>
            </a:r>
            <a:r>
              <a:rPr dirty="0" sz="1800" spc="-3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Birthday,</a:t>
            </a:r>
            <a:r>
              <a:rPr dirty="0" sz="1800" spc="-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Phone</a:t>
            </a:r>
            <a:r>
              <a:rPr dirty="0" sz="1800" spc="-3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Number\n"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2409" y="3342155"/>
          <a:ext cx="9089390" cy="1873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5"/>
                <a:gridCol w="1880235"/>
                <a:gridCol w="627380"/>
                <a:gridCol w="501650"/>
                <a:gridCol w="501650"/>
                <a:gridCol w="878839"/>
                <a:gridCol w="753110"/>
                <a:gridCol w="1002664"/>
                <a:gridCol w="1504949"/>
                <a:gridCol w="1097915"/>
              </a:tblGrid>
              <a:tr h="251460">
                <a:tc gridSpan="2">
                  <a:txBody>
                    <a:bodyPr/>
                    <a:lstStyle/>
                    <a:p>
                      <a:pPr marL="531495">
                        <a:lnSpc>
                          <a:spcPts val="169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fprintf(fptr,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69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%d\n"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1001,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69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"Jack"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"1980-1-</a:t>
                      </a: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2"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1234);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51460">
                <a:tc gridSpan="2">
                  <a:txBody>
                    <a:bodyPr/>
                    <a:lstStyle/>
                    <a:p>
                      <a:pPr marL="531495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fprintf(fptr,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%d\n"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1002,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"Kate"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"2003-5-</a:t>
                      </a: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7"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3241);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ts val="205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fprintf(fptr,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2055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%d\n"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1003,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"Jack"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"1980-10-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5"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2454);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880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fprintf(fptr,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"%d,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880"/>
                        </a:lnSpc>
                      </a:pP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%s,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%d\n"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1004,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"Henk"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"1990-11-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27"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800" spc="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8964);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2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fclose(fptr);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1009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4460" y="75641"/>
            <a:ext cx="78632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55"/>
              <a:t> </a:t>
            </a:r>
            <a:r>
              <a:rPr dirty="0"/>
              <a:t>csv</a:t>
            </a:r>
            <a:r>
              <a:rPr dirty="0" spc="-55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40"/>
              <a:t> </a:t>
            </a:r>
            <a:r>
              <a:rPr dirty="0" spc="-10"/>
              <a:t>fprintf()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497034" y="4753297"/>
            <a:ext cx="4144010" cy="1850389"/>
            <a:chOff x="5497034" y="4753297"/>
            <a:chExt cx="4144010" cy="1850389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034" y="4753297"/>
              <a:ext cx="4143822" cy="185025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4687" y="4760975"/>
              <a:ext cx="4078223" cy="1784604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3368040" y="1877822"/>
            <a:ext cx="1049020" cy="1021080"/>
            <a:chOff x="3368040" y="1877822"/>
            <a:chExt cx="1049020" cy="1021080"/>
          </a:xfrm>
        </p:grpSpPr>
        <p:sp>
          <p:nvSpPr>
            <p:cNvPr id="10" name="object 10" descr=""/>
            <p:cNvSpPr/>
            <p:nvPr/>
          </p:nvSpPr>
          <p:spPr>
            <a:xfrm>
              <a:off x="3387090" y="2346198"/>
              <a:ext cx="733425" cy="533400"/>
            </a:xfrm>
            <a:custGeom>
              <a:avLst/>
              <a:gdLst/>
              <a:ahLst/>
              <a:cxnLst/>
              <a:rect l="l" t="t" r="r" b="b"/>
              <a:pathLst>
                <a:path w="733425" h="533400">
                  <a:moveTo>
                    <a:pt x="0" y="266700"/>
                  </a:moveTo>
                  <a:lnTo>
                    <a:pt x="3973" y="227283"/>
                  </a:lnTo>
                  <a:lnTo>
                    <a:pt x="15517" y="189664"/>
                  </a:lnTo>
                  <a:lnTo>
                    <a:pt x="34063" y="154254"/>
                  </a:lnTo>
                  <a:lnTo>
                    <a:pt x="59045" y="121467"/>
                  </a:lnTo>
                  <a:lnTo>
                    <a:pt x="89897" y="91714"/>
                  </a:lnTo>
                  <a:lnTo>
                    <a:pt x="126051" y="65408"/>
                  </a:lnTo>
                  <a:lnTo>
                    <a:pt x="166940" y="42960"/>
                  </a:lnTo>
                  <a:lnTo>
                    <a:pt x="211999" y="24783"/>
                  </a:lnTo>
                  <a:lnTo>
                    <a:pt x="260660" y="11289"/>
                  </a:lnTo>
                  <a:lnTo>
                    <a:pt x="312357" y="2891"/>
                  </a:lnTo>
                  <a:lnTo>
                    <a:pt x="366522" y="0"/>
                  </a:lnTo>
                  <a:lnTo>
                    <a:pt x="420686" y="2891"/>
                  </a:lnTo>
                  <a:lnTo>
                    <a:pt x="472383" y="11289"/>
                  </a:lnTo>
                  <a:lnTo>
                    <a:pt x="521044" y="24783"/>
                  </a:lnTo>
                  <a:lnTo>
                    <a:pt x="566103" y="42960"/>
                  </a:lnTo>
                  <a:lnTo>
                    <a:pt x="606992" y="65408"/>
                  </a:lnTo>
                  <a:lnTo>
                    <a:pt x="643146" y="91714"/>
                  </a:lnTo>
                  <a:lnTo>
                    <a:pt x="673998" y="121467"/>
                  </a:lnTo>
                  <a:lnTo>
                    <a:pt x="698980" y="154254"/>
                  </a:lnTo>
                  <a:lnTo>
                    <a:pt x="717526" y="189664"/>
                  </a:lnTo>
                  <a:lnTo>
                    <a:pt x="729070" y="227283"/>
                  </a:lnTo>
                  <a:lnTo>
                    <a:pt x="733044" y="266700"/>
                  </a:lnTo>
                  <a:lnTo>
                    <a:pt x="729070" y="306116"/>
                  </a:lnTo>
                  <a:lnTo>
                    <a:pt x="717526" y="343735"/>
                  </a:lnTo>
                  <a:lnTo>
                    <a:pt x="698980" y="379145"/>
                  </a:lnTo>
                  <a:lnTo>
                    <a:pt x="673998" y="411932"/>
                  </a:lnTo>
                  <a:lnTo>
                    <a:pt x="643146" y="441685"/>
                  </a:lnTo>
                  <a:lnTo>
                    <a:pt x="606992" y="467991"/>
                  </a:lnTo>
                  <a:lnTo>
                    <a:pt x="566103" y="490439"/>
                  </a:lnTo>
                  <a:lnTo>
                    <a:pt x="521044" y="508616"/>
                  </a:lnTo>
                  <a:lnTo>
                    <a:pt x="472383" y="522110"/>
                  </a:lnTo>
                  <a:lnTo>
                    <a:pt x="420686" y="530508"/>
                  </a:lnTo>
                  <a:lnTo>
                    <a:pt x="366522" y="533400"/>
                  </a:lnTo>
                  <a:lnTo>
                    <a:pt x="312357" y="530508"/>
                  </a:lnTo>
                  <a:lnTo>
                    <a:pt x="260660" y="522110"/>
                  </a:lnTo>
                  <a:lnTo>
                    <a:pt x="211999" y="508616"/>
                  </a:lnTo>
                  <a:lnTo>
                    <a:pt x="166940" y="490439"/>
                  </a:lnTo>
                  <a:lnTo>
                    <a:pt x="126051" y="467991"/>
                  </a:lnTo>
                  <a:lnTo>
                    <a:pt x="89897" y="441685"/>
                  </a:lnTo>
                  <a:lnTo>
                    <a:pt x="59045" y="411932"/>
                  </a:lnTo>
                  <a:lnTo>
                    <a:pt x="34063" y="379145"/>
                  </a:lnTo>
                  <a:lnTo>
                    <a:pt x="15517" y="343735"/>
                  </a:lnTo>
                  <a:lnTo>
                    <a:pt x="3973" y="306116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13454" y="1877822"/>
              <a:ext cx="403860" cy="545465"/>
            </a:xfrm>
            <a:custGeom>
              <a:avLst/>
              <a:gdLst/>
              <a:ahLst/>
              <a:cxnLst/>
              <a:rect l="l" t="t" r="r" b="b"/>
              <a:pathLst>
                <a:path w="403860" h="545464">
                  <a:moveTo>
                    <a:pt x="20955" y="419226"/>
                  </a:moveTo>
                  <a:lnTo>
                    <a:pt x="0" y="545338"/>
                  </a:lnTo>
                  <a:lnTo>
                    <a:pt x="113411" y="486410"/>
                  </a:lnTo>
                  <a:lnTo>
                    <a:pt x="103798" y="479425"/>
                  </a:lnTo>
                  <a:lnTo>
                    <a:pt x="71374" y="479425"/>
                  </a:lnTo>
                  <a:lnTo>
                    <a:pt x="40512" y="457073"/>
                  </a:lnTo>
                  <a:lnTo>
                    <a:pt x="51751" y="441605"/>
                  </a:lnTo>
                  <a:lnTo>
                    <a:pt x="20955" y="419226"/>
                  </a:lnTo>
                  <a:close/>
                </a:path>
                <a:path w="403860" h="545464">
                  <a:moveTo>
                    <a:pt x="51751" y="441605"/>
                  </a:moveTo>
                  <a:lnTo>
                    <a:pt x="40512" y="457073"/>
                  </a:lnTo>
                  <a:lnTo>
                    <a:pt x="71374" y="479425"/>
                  </a:lnTo>
                  <a:lnTo>
                    <a:pt x="82577" y="464005"/>
                  </a:lnTo>
                  <a:lnTo>
                    <a:pt x="51751" y="441605"/>
                  </a:lnTo>
                  <a:close/>
                </a:path>
                <a:path w="403860" h="545464">
                  <a:moveTo>
                    <a:pt x="82577" y="464005"/>
                  </a:moveTo>
                  <a:lnTo>
                    <a:pt x="71374" y="479425"/>
                  </a:lnTo>
                  <a:lnTo>
                    <a:pt x="103798" y="479425"/>
                  </a:lnTo>
                  <a:lnTo>
                    <a:pt x="82577" y="464005"/>
                  </a:lnTo>
                  <a:close/>
                </a:path>
                <a:path w="403860" h="545464">
                  <a:moveTo>
                    <a:pt x="372618" y="0"/>
                  </a:moveTo>
                  <a:lnTo>
                    <a:pt x="51751" y="441605"/>
                  </a:lnTo>
                  <a:lnTo>
                    <a:pt x="82577" y="464005"/>
                  </a:lnTo>
                  <a:lnTo>
                    <a:pt x="403479" y="22351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479163" y="1507363"/>
            <a:ext cx="2703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Change</a:t>
            </a:r>
            <a:r>
              <a:rPr dirty="0" sz="2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24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75641"/>
            <a:ext cx="7570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0" algn="l"/>
              </a:tabLst>
            </a:pPr>
            <a:r>
              <a:rPr dirty="0"/>
              <a:t>Read</a:t>
            </a:r>
            <a:r>
              <a:rPr dirty="0" spc="-5"/>
              <a:t> </a:t>
            </a:r>
            <a:r>
              <a:rPr dirty="0"/>
              <a:t>txt</a:t>
            </a:r>
            <a:r>
              <a:rPr dirty="0" spc="-5"/>
              <a:t> </a:t>
            </a:r>
            <a:r>
              <a:rPr dirty="0" spc="-20"/>
              <a:t>file</a:t>
            </a:r>
            <a:r>
              <a:rPr dirty="0"/>
              <a:t>	by</a:t>
            </a:r>
            <a:r>
              <a:rPr dirty="0" spc="-20"/>
              <a:t> </a:t>
            </a:r>
            <a:r>
              <a:rPr dirty="0" spc="-10"/>
              <a:t>fscanf()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6836" y="1566417"/>
            <a:ext cx="3805554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fptr;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fptr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fopen(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600" spc="-10">
                <a:latin typeface="Consolas"/>
                <a:cs typeface="Consolas"/>
              </a:rPr>
              <a:t>,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1844" y="3273933"/>
            <a:ext cx="1693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data[300];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6836" y="3517772"/>
            <a:ext cx="324929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nsolas"/>
                <a:cs typeface="Consolas"/>
              </a:rPr>
              <a:t>fscanf(fptr,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14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data);</a:t>
            </a:r>
            <a:endParaRPr sz="1600">
              <a:latin typeface="Consolas"/>
              <a:cs typeface="Consolas"/>
            </a:endParaRPr>
          </a:p>
          <a:p>
            <a:pPr marL="457200" marR="671195">
              <a:lnSpc>
                <a:spcPts val="3840"/>
              </a:lnSpc>
              <a:spcBef>
                <a:spcPts val="450"/>
              </a:spcBef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data); fclose(fptr);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475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471" y="4623815"/>
            <a:ext cx="2744724" cy="202387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732778" y="1566417"/>
            <a:ext cx="3805554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fptr;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fptr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fopen(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"data.txt"</a:t>
            </a:r>
            <a:r>
              <a:rPr dirty="0" sz="1600" spc="-10">
                <a:latin typeface="Consolas"/>
                <a:cs typeface="Consolas"/>
              </a:rPr>
              <a:t>,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data[300];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0;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100;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++)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34605" y="4034028"/>
            <a:ext cx="279146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89"/>
              </a:lnSpc>
            </a:pPr>
            <a:r>
              <a:rPr dirty="0" sz="1600">
                <a:latin typeface="Consolas"/>
                <a:cs typeface="Consolas"/>
              </a:rPr>
              <a:t>fscanf(fptr,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77785" y="4493514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77785" y="4249292"/>
            <a:ext cx="280479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"%s\n"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20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fclose(fptr);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32778" y="5225033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5134355"/>
            <a:ext cx="2048256" cy="151333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540633" y="3108401"/>
            <a:ext cx="24777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Word-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basis</a:t>
            </a:r>
            <a:r>
              <a:rPr dirty="0" sz="20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reading!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196589" y="3273552"/>
            <a:ext cx="276225" cy="287020"/>
          </a:xfrm>
          <a:custGeom>
            <a:avLst/>
            <a:gdLst/>
            <a:ahLst/>
            <a:cxnLst/>
            <a:rect l="l" t="t" r="r" b="b"/>
            <a:pathLst>
              <a:path w="276225" h="287020">
                <a:moveTo>
                  <a:pt x="28448" y="195325"/>
                </a:moveTo>
                <a:lnTo>
                  <a:pt x="0" y="286893"/>
                </a:lnTo>
                <a:lnTo>
                  <a:pt x="90297" y="254635"/>
                </a:lnTo>
                <a:lnTo>
                  <a:pt x="80496" y="245237"/>
                </a:lnTo>
                <a:lnTo>
                  <a:pt x="59689" y="245237"/>
                </a:lnTo>
                <a:lnTo>
                  <a:pt x="39116" y="225425"/>
                </a:lnTo>
                <a:lnTo>
                  <a:pt x="49041" y="215073"/>
                </a:lnTo>
                <a:lnTo>
                  <a:pt x="28448" y="195325"/>
                </a:lnTo>
                <a:close/>
              </a:path>
              <a:path w="276225" h="287020">
                <a:moveTo>
                  <a:pt x="49041" y="215073"/>
                </a:moveTo>
                <a:lnTo>
                  <a:pt x="39116" y="225425"/>
                </a:lnTo>
                <a:lnTo>
                  <a:pt x="59689" y="245237"/>
                </a:lnTo>
                <a:lnTo>
                  <a:pt x="69656" y="234842"/>
                </a:lnTo>
                <a:lnTo>
                  <a:pt x="49041" y="215073"/>
                </a:lnTo>
                <a:close/>
              </a:path>
              <a:path w="276225" h="287020">
                <a:moveTo>
                  <a:pt x="69656" y="234842"/>
                </a:moveTo>
                <a:lnTo>
                  <a:pt x="59689" y="245237"/>
                </a:lnTo>
                <a:lnTo>
                  <a:pt x="80496" y="245237"/>
                </a:lnTo>
                <a:lnTo>
                  <a:pt x="69656" y="234842"/>
                </a:lnTo>
                <a:close/>
              </a:path>
              <a:path w="276225" h="287020">
                <a:moveTo>
                  <a:pt x="255270" y="0"/>
                </a:moveTo>
                <a:lnTo>
                  <a:pt x="49041" y="215073"/>
                </a:lnTo>
                <a:lnTo>
                  <a:pt x="69656" y="234842"/>
                </a:lnTo>
                <a:lnTo>
                  <a:pt x="275844" y="19812"/>
                </a:lnTo>
                <a:lnTo>
                  <a:pt x="25527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6495" y="1275588"/>
            <a:ext cx="1005840" cy="543915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146" y="75641"/>
            <a:ext cx="22371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 </a:t>
            </a:r>
            <a:r>
              <a:rPr dirty="0" spc="-20"/>
              <a:t>file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501" y="2154173"/>
            <a:ext cx="11000740" cy="954405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90805" marR="474980">
              <a:lnSpc>
                <a:spcPts val="3400"/>
              </a:lnSpc>
              <a:spcBef>
                <a:spcPts val="110"/>
              </a:spcBef>
            </a:pPr>
            <a:r>
              <a:rPr dirty="0" sz="2800" b="1">
                <a:latin typeface="Courier New"/>
                <a:cs typeface="Courier New"/>
              </a:rPr>
              <a:t>fwrite(const</a:t>
            </a:r>
            <a:r>
              <a:rPr dirty="0" sz="2800" spc="-20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void</a:t>
            </a:r>
            <a:r>
              <a:rPr dirty="0" sz="2800" spc="-19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*ptr,</a:t>
            </a:r>
            <a:r>
              <a:rPr dirty="0" sz="2800" spc="-19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19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size_of_elements,</a:t>
            </a:r>
            <a:r>
              <a:rPr dirty="0" sz="2800" spc="-200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int </a:t>
            </a:r>
            <a:r>
              <a:rPr dirty="0" sz="2800" spc="-10" b="1">
                <a:latin typeface="Courier New"/>
                <a:cs typeface="Courier New"/>
              </a:rPr>
              <a:t>number_of_elements,</a:t>
            </a:r>
            <a:r>
              <a:rPr dirty="0" sz="2800" spc="-18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FILE</a:t>
            </a:r>
            <a:r>
              <a:rPr dirty="0" sz="2800" spc="-18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*fp);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6089" y="1283665"/>
            <a:ext cx="439737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dirty="0" sz="4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binary</a:t>
            </a:r>
            <a:r>
              <a:rPr dirty="0" sz="4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file: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7501" y="4941570"/>
            <a:ext cx="11000740" cy="954405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90805" marR="1113790">
              <a:lnSpc>
                <a:spcPct val="100000"/>
              </a:lnSpc>
              <a:spcBef>
                <a:spcPts val="35"/>
              </a:spcBef>
            </a:pP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18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fread(void</a:t>
            </a:r>
            <a:r>
              <a:rPr dirty="0" sz="2800" spc="-18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*ptr,</a:t>
            </a:r>
            <a:r>
              <a:rPr dirty="0" sz="2800" spc="-17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18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size_of_elements,</a:t>
            </a:r>
            <a:r>
              <a:rPr dirty="0" sz="2800" spc="-185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int </a:t>
            </a:r>
            <a:r>
              <a:rPr dirty="0" sz="2800" spc="-10" b="1">
                <a:latin typeface="Courier New"/>
                <a:cs typeface="Courier New"/>
              </a:rPr>
              <a:t>number_of_elements,</a:t>
            </a:r>
            <a:r>
              <a:rPr dirty="0" sz="2800" spc="-19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FILE</a:t>
            </a:r>
            <a:r>
              <a:rPr dirty="0" sz="2800" spc="-19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*fp);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6089" y="4072254"/>
            <a:ext cx="530796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Read</a:t>
            </a:r>
            <a:r>
              <a:rPr dirty="0" sz="4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binary 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format: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5364" y="1644395"/>
            <a:ext cx="2956560" cy="178485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25321" y="4164329"/>
            <a:ext cx="4514215" cy="268605"/>
          </a:xfrm>
          <a:custGeom>
            <a:avLst/>
            <a:gdLst/>
            <a:ahLst/>
            <a:cxnLst/>
            <a:rect l="l" t="t" r="r" b="b"/>
            <a:pathLst>
              <a:path w="4514215" h="268604">
                <a:moveTo>
                  <a:pt x="2381999" y="0"/>
                </a:moveTo>
                <a:lnTo>
                  <a:pt x="1630680" y="0"/>
                </a:lnTo>
                <a:lnTo>
                  <a:pt x="752856" y="0"/>
                </a:lnTo>
                <a:lnTo>
                  <a:pt x="0" y="0"/>
                </a:lnTo>
                <a:lnTo>
                  <a:pt x="0" y="268224"/>
                </a:lnTo>
                <a:lnTo>
                  <a:pt x="752856" y="268224"/>
                </a:lnTo>
                <a:lnTo>
                  <a:pt x="1630680" y="268224"/>
                </a:lnTo>
                <a:lnTo>
                  <a:pt x="2381999" y="268224"/>
                </a:lnTo>
                <a:lnTo>
                  <a:pt x="2381999" y="0"/>
                </a:lnTo>
                <a:close/>
              </a:path>
              <a:path w="4514215" h="268604">
                <a:moveTo>
                  <a:pt x="4514088" y="0"/>
                </a:moveTo>
                <a:lnTo>
                  <a:pt x="4262628" y="0"/>
                </a:lnTo>
                <a:lnTo>
                  <a:pt x="3761232" y="0"/>
                </a:lnTo>
                <a:lnTo>
                  <a:pt x="2382012" y="0"/>
                </a:lnTo>
                <a:lnTo>
                  <a:pt x="2382012" y="268224"/>
                </a:lnTo>
                <a:lnTo>
                  <a:pt x="3761232" y="268224"/>
                </a:lnTo>
                <a:lnTo>
                  <a:pt x="4262628" y="268224"/>
                </a:lnTo>
                <a:lnTo>
                  <a:pt x="4514088" y="268224"/>
                </a:lnTo>
                <a:lnTo>
                  <a:pt x="45140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25321" y="4712970"/>
            <a:ext cx="5893435" cy="268605"/>
          </a:xfrm>
          <a:custGeom>
            <a:avLst/>
            <a:gdLst/>
            <a:ahLst/>
            <a:cxnLst/>
            <a:rect l="l" t="t" r="r" b="b"/>
            <a:pathLst>
              <a:path w="5893434" h="268604">
                <a:moveTo>
                  <a:pt x="2381999" y="0"/>
                </a:moveTo>
                <a:lnTo>
                  <a:pt x="1630680" y="0"/>
                </a:lnTo>
                <a:lnTo>
                  <a:pt x="752856" y="0"/>
                </a:lnTo>
                <a:lnTo>
                  <a:pt x="0" y="0"/>
                </a:lnTo>
                <a:lnTo>
                  <a:pt x="0" y="268224"/>
                </a:lnTo>
                <a:lnTo>
                  <a:pt x="752856" y="268224"/>
                </a:lnTo>
                <a:lnTo>
                  <a:pt x="1630680" y="268224"/>
                </a:lnTo>
                <a:lnTo>
                  <a:pt x="2381999" y="268224"/>
                </a:lnTo>
                <a:lnTo>
                  <a:pt x="2381999" y="0"/>
                </a:lnTo>
                <a:close/>
              </a:path>
              <a:path w="5893434" h="268604">
                <a:moveTo>
                  <a:pt x="5893308" y="0"/>
                </a:moveTo>
                <a:lnTo>
                  <a:pt x="5893308" y="0"/>
                </a:lnTo>
                <a:lnTo>
                  <a:pt x="2382012" y="0"/>
                </a:lnTo>
                <a:lnTo>
                  <a:pt x="2382012" y="268224"/>
                </a:lnTo>
                <a:lnTo>
                  <a:pt x="5893308" y="268224"/>
                </a:lnTo>
                <a:lnTo>
                  <a:pt x="58933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12977" y="1663446"/>
            <a:ext cx="52908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fptr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"data_binary.bin"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"wb"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data[]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"Hello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my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friend!\n"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5321" y="4164329"/>
            <a:ext cx="451421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>
                <a:latin typeface="Consolas"/>
                <a:cs typeface="Consolas"/>
              </a:rPr>
              <a:t>fwrite(data,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>
                <a:latin typeface="Consolas"/>
                <a:cs typeface="Consolas"/>
              </a:rPr>
              <a:t>(data),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1,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25321" y="4712970"/>
            <a:ext cx="589343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>
                <a:latin typeface="Consolas"/>
                <a:cs typeface="Consolas"/>
              </a:rPr>
              <a:t>fwrite(data,</a:t>
            </a:r>
            <a:r>
              <a:rPr dirty="0" sz="1800" spc="-8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>
                <a:latin typeface="Consolas"/>
                <a:cs typeface="Consolas"/>
              </a:rPr>
              <a:t>),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>
                <a:latin typeface="Consolas"/>
                <a:cs typeface="Consolas"/>
              </a:rPr>
              <a:t>(data),</a:t>
            </a:r>
            <a:r>
              <a:rPr dirty="0" sz="1800" spc="-7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25321" y="5261609"/>
            <a:ext cx="451421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fwrite(data,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>
                <a:latin typeface="Consolas"/>
                <a:cs typeface="Consolas"/>
              </a:rPr>
              <a:t>),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3,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2977" y="5779109"/>
            <a:ext cx="21545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9891" y="2494914"/>
            <a:ext cx="3396996" cy="2377821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962396" y="4965191"/>
            <a:ext cx="4859655" cy="1594485"/>
            <a:chOff x="5962396" y="4965191"/>
            <a:chExt cx="4859655" cy="159448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5364" y="4965191"/>
              <a:ext cx="2956560" cy="159410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962396" y="5361431"/>
              <a:ext cx="1903730" cy="457200"/>
            </a:xfrm>
            <a:custGeom>
              <a:avLst/>
              <a:gdLst/>
              <a:ahLst/>
              <a:cxnLst/>
              <a:rect l="l" t="t" r="r" b="b"/>
              <a:pathLst>
                <a:path w="1903729" h="457200">
                  <a:moveTo>
                    <a:pt x="1790192" y="342582"/>
                  </a:moveTo>
                  <a:lnTo>
                    <a:pt x="1789561" y="380396"/>
                  </a:lnTo>
                  <a:lnTo>
                    <a:pt x="1808860" y="381000"/>
                  </a:lnTo>
                  <a:lnTo>
                    <a:pt x="1807718" y="419087"/>
                  </a:lnTo>
                  <a:lnTo>
                    <a:pt x="1788916" y="419087"/>
                  </a:lnTo>
                  <a:lnTo>
                    <a:pt x="1788286" y="456857"/>
                  </a:lnTo>
                  <a:lnTo>
                    <a:pt x="1867111" y="419087"/>
                  </a:lnTo>
                  <a:lnTo>
                    <a:pt x="1807718" y="419087"/>
                  </a:lnTo>
                  <a:lnTo>
                    <a:pt x="1788926" y="418499"/>
                  </a:lnTo>
                  <a:lnTo>
                    <a:pt x="1868338" y="418499"/>
                  </a:lnTo>
                  <a:lnTo>
                    <a:pt x="1903476" y="401662"/>
                  </a:lnTo>
                  <a:lnTo>
                    <a:pt x="1790192" y="342582"/>
                  </a:lnTo>
                  <a:close/>
                </a:path>
                <a:path w="1903729" h="457200">
                  <a:moveTo>
                    <a:pt x="1789561" y="380396"/>
                  </a:moveTo>
                  <a:lnTo>
                    <a:pt x="1788926" y="418499"/>
                  </a:lnTo>
                  <a:lnTo>
                    <a:pt x="1807718" y="419087"/>
                  </a:lnTo>
                  <a:lnTo>
                    <a:pt x="1808860" y="381000"/>
                  </a:lnTo>
                  <a:lnTo>
                    <a:pt x="1789561" y="380396"/>
                  </a:lnTo>
                  <a:close/>
                </a:path>
                <a:path w="1903729" h="457200">
                  <a:moveTo>
                    <a:pt x="971056" y="207645"/>
                  </a:moveTo>
                  <a:lnTo>
                    <a:pt x="932814" y="207645"/>
                  </a:lnTo>
                  <a:lnTo>
                    <a:pt x="932942" y="208407"/>
                  </a:lnTo>
                  <a:lnTo>
                    <a:pt x="933196" y="210312"/>
                  </a:lnTo>
                  <a:lnTo>
                    <a:pt x="950213" y="250126"/>
                  </a:lnTo>
                  <a:lnTo>
                    <a:pt x="981836" y="275564"/>
                  </a:lnTo>
                  <a:lnTo>
                    <a:pt x="1026413" y="298183"/>
                  </a:lnTo>
                  <a:lnTo>
                    <a:pt x="1070863" y="315277"/>
                  </a:lnTo>
                  <a:lnTo>
                    <a:pt x="1122679" y="331406"/>
                  </a:lnTo>
                  <a:lnTo>
                    <a:pt x="1181100" y="346570"/>
                  </a:lnTo>
                  <a:lnTo>
                    <a:pt x="1245743" y="360718"/>
                  </a:lnTo>
                  <a:lnTo>
                    <a:pt x="1315974" y="373684"/>
                  </a:lnTo>
                  <a:lnTo>
                    <a:pt x="1390903" y="385381"/>
                  </a:lnTo>
                  <a:lnTo>
                    <a:pt x="1430020" y="390652"/>
                  </a:lnTo>
                  <a:lnTo>
                    <a:pt x="1470025" y="395630"/>
                  </a:lnTo>
                  <a:lnTo>
                    <a:pt x="1510919" y="400138"/>
                  </a:lnTo>
                  <a:lnTo>
                    <a:pt x="1552575" y="404253"/>
                  </a:lnTo>
                  <a:lnTo>
                    <a:pt x="1594865" y="407987"/>
                  </a:lnTo>
                  <a:lnTo>
                    <a:pt x="1637919" y="411340"/>
                  </a:lnTo>
                  <a:lnTo>
                    <a:pt x="1725295" y="416509"/>
                  </a:lnTo>
                  <a:lnTo>
                    <a:pt x="1788926" y="418499"/>
                  </a:lnTo>
                  <a:lnTo>
                    <a:pt x="1789561" y="380396"/>
                  </a:lnTo>
                  <a:lnTo>
                    <a:pt x="1726897" y="378434"/>
                  </a:lnTo>
                  <a:lnTo>
                    <a:pt x="1640331" y="373316"/>
                  </a:lnTo>
                  <a:lnTo>
                    <a:pt x="1598239" y="370027"/>
                  </a:lnTo>
                  <a:lnTo>
                    <a:pt x="1556291" y="366331"/>
                  </a:lnTo>
                  <a:lnTo>
                    <a:pt x="1515112" y="362254"/>
                  </a:lnTo>
                  <a:lnTo>
                    <a:pt x="1514982" y="362254"/>
                  </a:lnTo>
                  <a:lnTo>
                    <a:pt x="1474343" y="357784"/>
                  </a:lnTo>
                  <a:lnTo>
                    <a:pt x="1435049" y="352882"/>
                  </a:lnTo>
                  <a:lnTo>
                    <a:pt x="1396487" y="347687"/>
                  </a:lnTo>
                  <a:lnTo>
                    <a:pt x="1358646" y="341972"/>
                  </a:lnTo>
                  <a:lnTo>
                    <a:pt x="1322512" y="336143"/>
                  </a:lnTo>
                  <a:lnTo>
                    <a:pt x="1287018" y="329857"/>
                  </a:lnTo>
                  <a:lnTo>
                    <a:pt x="1253108" y="323329"/>
                  </a:lnTo>
                  <a:lnTo>
                    <a:pt x="1221213" y="316611"/>
                  </a:lnTo>
                  <a:lnTo>
                    <a:pt x="1189735" y="309460"/>
                  </a:lnTo>
                  <a:lnTo>
                    <a:pt x="1160986" y="302323"/>
                  </a:lnTo>
                  <a:lnTo>
                    <a:pt x="1133307" y="294830"/>
                  </a:lnTo>
                  <a:lnTo>
                    <a:pt x="1106931" y="287020"/>
                  </a:lnTo>
                  <a:lnTo>
                    <a:pt x="1082928" y="279171"/>
                  </a:lnTo>
                  <a:lnTo>
                    <a:pt x="1061782" y="271437"/>
                  </a:lnTo>
                  <a:lnTo>
                    <a:pt x="1041956" y="263385"/>
                  </a:lnTo>
                  <a:lnTo>
                    <a:pt x="1041146" y="263055"/>
                  </a:lnTo>
                  <a:lnTo>
                    <a:pt x="1024486" y="255371"/>
                  </a:lnTo>
                  <a:lnTo>
                    <a:pt x="1023493" y="254914"/>
                  </a:lnTo>
                  <a:lnTo>
                    <a:pt x="1008126" y="246799"/>
                  </a:lnTo>
                  <a:lnTo>
                    <a:pt x="1002437" y="243446"/>
                  </a:lnTo>
                  <a:lnTo>
                    <a:pt x="1001522" y="242912"/>
                  </a:lnTo>
                  <a:lnTo>
                    <a:pt x="996362" y="239509"/>
                  </a:lnTo>
                  <a:lnTo>
                    <a:pt x="995679" y="239064"/>
                  </a:lnTo>
                  <a:lnTo>
                    <a:pt x="990219" y="235127"/>
                  </a:lnTo>
                  <a:lnTo>
                    <a:pt x="986545" y="232206"/>
                  </a:lnTo>
                  <a:lnTo>
                    <a:pt x="986408" y="232206"/>
                  </a:lnTo>
                  <a:lnTo>
                    <a:pt x="985265" y="231203"/>
                  </a:lnTo>
                  <a:lnTo>
                    <a:pt x="982323" y="228422"/>
                  </a:lnTo>
                  <a:lnTo>
                    <a:pt x="979117" y="225171"/>
                  </a:lnTo>
                  <a:lnTo>
                    <a:pt x="978026" y="224028"/>
                  </a:lnTo>
                  <a:lnTo>
                    <a:pt x="976517" y="222123"/>
                  </a:lnTo>
                  <a:lnTo>
                    <a:pt x="976376" y="222123"/>
                  </a:lnTo>
                  <a:lnTo>
                    <a:pt x="975359" y="220726"/>
                  </a:lnTo>
                  <a:lnTo>
                    <a:pt x="974547" y="219456"/>
                  </a:lnTo>
                  <a:lnTo>
                    <a:pt x="973327" y="217678"/>
                  </a:lnTo>
                  <a:lnTo>
                    <a:pt x="973505" y="217678"/>
                  </a:lnTo>
                  <a:lnTo>
                    <a:pt x="973230" y="217170"/>
                  </a:lnTo>
                  <a:lnTo>
                    <a:pt x="973074" y="217170"/>
                  </a:lnTo>
                  <a:lnTo>
                    <a:pt x="972297" y="215519"/>
                  </a:lnTo>
                  <a:lnTo>
                    <a:pt x="971469" y="213169"/>
                  </a:lnTo>
                  <a:lnTo>
                    <a:pt x="971423" y="212598"/>
                  </a:lnTo>
                  <a:lnTo>
                    <a:pt x="971169" y="211074"/>
                  </a:lnTo>
                  <a:lnTo>
                    <a:pt x="971352" y="211074"/>
                  </a:lnTo>
                  <a:lnTo>
                    <a:pt x="971286" y="210312"/>
                  </a:lnTo>
                  <a:lnTo>
                    <a:pt x="933196" y="210312"/>
                  </a:lnTo>
                  <a:lnTo>
                    <a:pt x="932956" y="209265"/>
                  </a:lnTo>
                  <a:lnTo>
                    <a:pt x="971196" y="209265"/>
                  </a:lnTo>
                  <a:lnTo>
                    <a:pt x="971056" y="207645"/>
                  </a:lnTo>
                  <a:close/>
                </a:path>
                <a:path w="1903729" h="457200">
                  <a:moveTo>
                    <a:pt x="1726985" y="378439"/>
                  </a:moveTo>
                  <a:lnTo>
                    <a:pt x="1727327" y="378460"/>
                  </a:lnTo>
                  <a:lnTo>
                    <a:pt x="1727631" y="378460"/>
                  </a:lnTo>
                  <a:lnTo>
                    <a:pt x="1726985" y="378439"/>
                  </a:lnTo>
                  <a:close/>
                </a:path>
                <a:path w="1903729" h="457200">
                  <a:moveTo>
                    <a:pt x="1726897" y="378434"/>
                  </a:moveTo>
                  <a:close/>
                </a:path>
                <a:path w="1903729" h="457200">
                  <a:moveTo>
                    <a:pt x="1640561" y="373330"/>
                  </a:moveTo>
                  <a:lnTo>
                    <a:pt x="1640712" y="373341"/>
                  </a:lnTo>
                  <a:lnTo>
                    <a:pt x="1640561" y="373330"/>
                  </a:lnTo>
                  <a:close/>
                </a:path>
                <a:path w="1903729" h="457200">
                  <a:moveTo>
                    <a:pt x="1640387" y="373316"/>
                  </a:moveTo>
                  <a:lnTo>
                    <a:pt x="1640561" y="373330"/>
                  </a:lnTo>
                  <a:lnTo>
                    <a:pt x="1640387" y="373316"/>
                  </a:lnTo>
                  <a:close/>
                </a:path>
                <a:path w="1903729" h="457200">
                  <a:moveTo>
                    <a:pt x="1597913" y="370001"/>
                  </a:moveTo>
                  <a:lnTo>
                    <a:pt x="1598168" y="370027"/>
                  </a:lnTo>
                  <a:lnTo>
                    <a:pt x="1597913" y="370001"/>
                  </a:lnTo>
                  <a:close/>
                </a:path>
                <a:path w="1903729" h="457200">
                  <a:moveTo>
                    <a:pt x="1556003" y="366306"/>
                  </a:moveTo>
                  <a:lnTo>
                    <a:pt x="1556257" y="366331"/>
                  </a:lnTo>
                  <a:lnTo>
                    <a:pt x="1556003" y="366306"/>
                  </a:lnTo>
                  <a:close/>
                </a:path>
                <a:path w="1903729" h="457200">
                  <a:moveTo>
                    <a:pt x="1514855" y="362229"/>
                  </a:moveTo>
                  <a:lnTo>
                    <a:pt x="1515112" y="362254"/>
                  </a:lnTo>
                  <a:lnTo>
                    <a:pt x="1514855" y="362229"/>
                  </a:lnTo>
                  <a:close/>
                </a:path>
                <a:path w="1903729" h="457200">
                  <a:moveTo>
                    <a:pt x="1474393" y="357784"/>
                  </a:moveTo>
                  <a:lnTo>
                    <a:pt x="1474597" y="357809"/>
                  </a:lnTo>
                  <a:lnTo>
                    <a:pt x="1474393" y="357784"/>
                  </a:lnTo>
                  <a:close/>
                </a:path>
                <a:path w="1903729" h="457200">
                  <a:moveTo>
                    <a:pt x="1434846" y="352856"/>
                  </a:moveTo>
                  <a:lnTo>
                    <a:pt x="1435049" y="352882"/>
                  </a:lnTo>
                  <a:lnTo>
                    <a:pt x="1434846" y="352856"/>
                  </a:lnTo>
                  <a:close/>
                </a:path>
                <a:path w="1903729" h="457200">
                  <a:moveTo>
                    <a:pt x="1396110" y="347637"/>
                  </a:moveTo>
                  <a:lnTo>
                    <a:pt x="1396364" y="347687"/>
                  </a:lnTo>
                  <a:lnTo>
                    <a:pt x="1396110" y="347637"/>
                  </a:lnTo>
                  <a:close/>
                </a:path>
                <a:path w="1903729" h="457200">
                  <a:moveTo>
                    <a:pt x="1358742" y="341972"/>
                  </a:moveTo>
                  <a:lnTo>
                    <a:pt x="1358900" y="341998"/>
                  </a:lnTo>
                  <a:lnTo>
                    <a:pt x="1358742" y="341972"/>
                  </a:lnTo>
                  <a:close/>
                </a:path>
                <a:path w="1903729" h="457200">
                  <a:moveTo>
                    <a:pt x="1322197" y="336092"/>
                  </a:moveTo>
                  <a:lnTo>
                    <a:pt x="1322451" y="336143"/>
                  </a:lnTo>
                  <a:lnTo>
                    <a:pt x="1322197" y="336092"/>
                  </a:lnTo>
                  <a:close/>
                </a:path>
                <a:path w="1903729" h="457200">
                  <a:moveTo>
                    <a:pt x="1287134" y="329857"/>
                  </a:moveTo>
                  <a:lnTo>
                    <a:pt x="1287399" y="329907"/>
                  </a:lnTo>
                  <a:lnTo>
                    <a:pt x="1287134" y="329857"/>
                  </a:lnTo>
                  <a:close/>
                </a:path>
                <a:path w="1903729" h="457200">
                  <a:moveTo>
                    <a:pt x="1253187" y="323329"/>
                  </a:moveTo>
                  <a:lnTo>
                    <a:pt x="1253489" y="323392"/>
                  </a:lnTo>
                  <a:lnTo>
                    <a:pt x="1253187" y="323329"/>
                  </a:lnTo>
                  <a:close/>
                </a:path>
                <a:path w="1903729" h="457200">
                  <a:moveTo>
                    <a:pt x="1220851" y="316534"/>
                  </a:moveTo>
                  <a:lnTo>
                    <a:pt x="1221104" y="316611"/>
                  </a:lnTo>
                  <a:lnTo>
                    <a:pt x="1220851" y="316534"/>
                  </a:lnTo>
                  <a:close/>
                </a:path>
                <a:path w="1903729" h="457200">
                  <a:moveTo>
                    <a:pt x="1190014" y="309524"/>
                  </a:moveTo>
                  <a:close/>
                </a:path>
                <a:path w="1903729" h="457200">
                  <a:moveTo>
                    <a:pt x="1189758" y="309460"/>
                  </a:moveTo>
                  <a:lnTo>
                    <a:pt x="1190014" y="309524"/>
                  </a:lnTo>
                  <a:lnTo>
                    <a:pt x="1189758" y="309460"/>
                  </a:lnTo>
                  <a:close/>
                </a:path>
                <a:path w="1903729" h="457200">
                  <a:moveTo>
                    <a:pt x="1160526" y="302209"/>
                  </a:moveTo>
                  <a:lnTo>
                    <a:pt x="1160906" y="302323"/>
                  </a:lnTo>
                  <a:lnTo>
                    <a:pt x="1160526" y="302209"/>
                  </a:lnTo>
                  <a:close/>
                </a:path>
                <a:path w="1903729" h="457200">
                  <a:moveTo>
                    <a:pt x="1132839" y="294703"/>
                  </a:moveTo>
                  <a:lnTo>
                    <a:pt x="1133221" y="294830"/>
                  </a:lnTo>
                  <a:lnTo>
                    <a:pt x="1132839" y="294703"/>
                  </a:lnTo>
                  <a:close/>
                </a:path>
                <a:path w="1903729" h="457200">
                  <a:moveTo>
                    <a:pt x="1107389" y="287156"/>
                  </a:moveTo>
                  <a:close/>
                </a:path>
                <a:path w="1903729" h="457200">
                  <a:moveTo>
                    <a:pt x="1106973" y="287020"/>
                  </a:moveTo>
                  <a:lnTo>
                    <a:pt x="1107389" y="287156"/>
                  </a:lnTo>
                  <a:lnTo>
                    <a:pt x="1106973" y="287020"/>
                  </a:lnTo>
                  <a:close/>
                </a:path>
                <a:path w="1903729" h="457200">
                  <a:moveTo>
                    <a:pt x="1083006" y="279171"/>
                  </a:moveTo>
                  <a:lnTo>
                    <a:pt x="1083563" y="279374"/>
                  </a:lnTo>
                  <a:lnTo>
                    <a:pt x="1083006" y="279171"/>
                  </a:lnTo>
                  <a:close/>
                </a:path>
                <a:path w="1903729" h="457200">
                  <a:moveTo>
                    <a:pt x="1061194" y="271222"/>
                  </a:moveTo>
                  <a:lnTo>
                    <a:pt x="1061720" y="271437"/>
                  </a:lnTo>
                  <a:lnTo>
                    <a:pt x="1061194" y="271222"/>
                  </a:lnTo>
                  <a:close/>
                </a:path>
                <a:path w="1903729" h="457200">
                  <a:moveTo>
                    <a:pt x="1061096" y="271183"/>
                  </a:moveTo>
                  <a:close/>
                </a:path>
                <a:path w="1903729" h="457200">
                  <a:moveTo>
                    <a:pt x="1041532" y="263212"/>
                  </a:moveTo>
                  <a:lnTo>
                    <a:pt x="1041907" y="263385"/>
                  </a:lnTo>
                  <a:lnTo>
                    <a:pt x="1041532" y="263212"/>
                  </a:lnTo>
                  <a:close/>
                </a:path>
                <a:path w="1903729" h="457200">
                  <a:moveTo>
                    <a:pt x="1041190" y="263055"/>
                  </a:moveTo>
                  <a:lnTo>
                    <a:pt x="1041532" y="263212"/>
                  </a:lnTo>
                  <a:lnTo>
                    <a:pt x="1041190" y="263055"/>
                  </a:lnTo>
                  <a:close/>
                </a:path>
                <a:path w="1903729" h="457200">
                  <a:moveTo>
                    <a:pt x="1023665" y="254993"/>
                  </a:moveTo>
                  <a:lnTo>
                    <a:pt x="1024381" y="255371"/>
                  </a:lnTo>
                  <a:lnTo>
                    <a:pt x="1023665" y="254993"/>
                  </a:lnTo>
                  <a:close/>
                </a:path>
                <a:path w="1903729" h="457200">
                  <a:moveTo>
                    <a:pt x="1023515" y="254914"/>
                  </a:moveTo>
                  <a:lnTo>
                    <a:pt x="1023665" y="254993"/>
                  </a:lnTo>
                  <a:lnTo>
                    <a:pt x="1023515" y="254914"/>
                  </a:lnTo>
                  <a:close/>
                </a:path>
                <a:path w="1903729" h="457200">
                  <a:moveTo>
                    <a:pt x="1008805" y="247157"/>
                  </a:moveTo>
                  <a:close/>
                </a:path>
                <a:path w="1903729" h="457200">
                  <a:moveTo>
                    <a:pt x="1008190" y="246799"/>
                  </a:moveTo>
                  <a:lnTo>
                    <a:pt x="1008805" y="247157"/>
                  </a:lnTo>
                  <a:lnTo>
                    <a:pt x="1008190" y="246799"/>
                  </a:lnTo>
                  <a:close/>
                </a:path>
                <a:path w="1903729" h="457200">
                  <a:moveTo>
                    <a:pt x="1002186" y="243299"/>
                  </a:moveTo>
                  <a:lnTo>
                    <a:pt x="1002410" y="243446"/>
                  </a:lnTo>
                  <a:lnTo>
                    <a:pt x="1002186" y="243299"/>
                  </a:lnTo>
                  <a:close/>
                </a:path>
                <a:path w="1903729" h="457200">
                  <a:moveTo>
                    <a:pt x="1001591" y="242912"/>
                  </a:moveTo>
                  <a:lnTo>
                    <a:pt x="1002186" y="243299"/>
                  </a:lnTo>
                  <a:lnTo>
                    <a:pt x="1001591" y="242912"/>
                  </a:lnTo>
                  <a:close/>
                </a:path>
                <a:path w="1903729" h="457200">
                  <a:moveTo>
                    <a:pt x="995855" y="239179"/>
                  </a:moveTo>
                  <a:lnTo>
                    <a:pt x="996314" y="239509"/>
                  </a:lnTo>
                  <a:lnTo>
                    <a:pt x="995855" y="239179"/>
                  </a:lnTo>
                  <a:close/>
                </a:path>
                <a:path w="1903729" h="457200">
                  <a:moveTo>
                    <a:pt x="995696" y="239064"/>
                  </a:moveTo>
                  <a:lnTo>
                    <a:pt x="995855" y="239179"/>
                  </a:lnTo>
                  <a:lnTo>
                    <a:pt x="995696" y="239064"/>
                  </a:lnTo>
                  <a:close/>
                </a:path>
                <a:path w="1903729" h="457200">
                  <a:moveTo>
                    <a:pt x="990841" y="235575"/>
                  </a:moveTo>
                  <a:close/>
                </a:path>
                <a:path w="1903729" h="457200">
                  <a:moveTo>
                    <a:pt x="990270" y="235127"/>
                  </a:moveTo>
                  <a:lnTo>
                    <a:pt x="990841" y="235575"/>
                  </a:lnTo>
                  <a:lnTo>
                    <a:pt x="990270" y="235127"/>
                  </a:lnTo>
                  <a:close/>
                </a:path>
                <a:path w="1903729" h="457200">
                  <a:moveTo>
                    <a:pt x="985265" y="231203"/>
                  </a:moveTo>
                  <a:lnTo>
                    <a:pt x="986408" y="232206"/>
                  </a:lnTo>
                  <a:lnTo>
                    <a:pt x="985656" y="231509"/>
                  </a:lnTo>
                  <a:lnTo>
                    <a:pt x="985265" y="231203"/>
                  </a:lnTo>
                  <a:close/>
                </a:path>
                <a:path w="1903729" h="457200">
                  <a:moveTo>
                    <a:pt x="985656" y="231509"/>
                  </a:moveTo>
                  <a:lnTo>
                    <a:pt x="986408" y="232206"/>
                  </a:lnTo>
                  <a:lnTo>
                    <a:pt x="986545" y="232206"/>
                  </a:lnTo>
                  <a:lnTo>
                    <a:pt x="985656" y="231509"/>
                  </a:lnTo>
                  <a:close/>
                </a:path>
                <a:path w="1903729" h="457200">
                  <a:moveTo>
                    <a:pt x="985325" y="231203"/>
                  </a:moveTo>
                  <a:lnTo>
                    <a:pt x="985656" y="231509"/>
                  </a:lnTo>
                  <a:lnTo>
                    <a:pt x="985325" y="231203"/>
                  </a:lnTo>
                  <a:close/>
                </a:path>
                <a:path w="1903729" h="457200">
                  <a:moveTo>
                    <a:pt x="981582" y="227736"/>
                  </a:moveTo>
                  <a:lnTo>
                    <a:pt x="982218" y="228422"/>
                  </a:lnTo>
                  <a:lnTo>
                    <a:pt x="981582" y="227736"/>
                  </a:lnTo>
                  <a:close/>
                </a:path>
                <a:path w="1903729" h="457200">
                  <a:moveTo>
                    <a:pt x="978026" y="224028"/>
                  </a:moveTo>
                  <a:lnTo>
                    <a:pt x="979043" y="225171"/>
                  </a:lnTo>
                  <a:lnTo>
                    <a:pt x="978552" y="224578"/>
                  </a:lnTo>
                  <a:lnTo>
                    <a:pt x="978026" y="224028"/>
                  </a:lnTo>
                  <a:close/>
                </a:path>
                <a:path w="1903729" h="457200">
                  <a:moveTo>
                    <a:pt x="978552" y="224578"/>
                  </a:moveTo>
                  <a:lnTo>
                    <a:pt x="979043" y="225171"/>
                  </a:lnTo>
                  <a:lnTo>
                    <a:pt x="978552" y="224578"/>
                  </a:lnTo>
                  <a:close/>
                </a:path>
                <a:path w="1903729" h="457200">
                  <a:moveTo>
                    <a:pt x="978095" y="224028"/>
                  </a:moveTo>
                  <a:lnTo>
                    <a:pt x="978552" y="224578"/>
                  </a:lnTo>
                  <a:lnTo>
                    <a:pt x="978095" y="224028"/>
                  </a:lnTo>
                  <a:close/>
                </a:path>
                <a:path w="1903729" h="457200">
                  <a:moveTo>
                    <a:pt x="975359" y="220726"/>
                  </a:moveTo>
                  <a:lnTo>
                    <a:pt x="976376" y="222123"/>
                  </a:lnTo>
                  <a:lnTo>
                    <a:pt x="975696" y="221132"/>
                  </a:lnTo>
                  <a:lnTo>
                    <a:pt x="975359" y="220726"/>
                  </a:lnTo>
                  <a:close/>
                </a:path>
                <a:path w="1903729" h="457200">
                  <a:moveTo>
                    <a:pt x="975696" y="221132"/>
                  </a:moveTo>
                  <a:lnTo>
                    <a:pt x="976376" y="222123"/>
                  </a:lnTo>
                  <a:lnTo>
                    <a:pt x="976517" y="222123"/>
                  </a:lnTo>
                  <a:lnTo>
                    <a:pt x="975696" y="221132"/>
                  </a:lnTo>
                  <a:close/>
                </a:path>
                <a:path w="1903729" h="457200">
                  <a:moveTo>
                    <a:pt x="975418" y="220726"/>
                  </a:moveTo>
                  <a:lnTo>
                    <a:pt x="975696" y="221132"/>
                  </a:lnTo>
                  <a:lnTo>
                    <a:pt x="975418" y="220726"/>
                  </a:lnTo>
                  <a:close/>
                </a:path>
                <a:path w="1903729" h="457200">
                  <a:moveTo>
                    <a:pt x="973327" y="217678"/>
                  </a:moveTo>
                  <a:lnTo>
                    <a:pt x="974471" y="219456"/>
                  </a:lnTo>
                  <a:lnTo>
                    <a:pt x="974181" y="218922"/>
                  </a:lnTo>
                  <a:lnTo>
                    <a:pt x="973327" y="217678"/>
                  </a:lnTo>
                  <a:close/>
                </a:path>
                <a:path w="1903729" h="457200">
                  <a:moveTo>
                    <a:pt x="974181" y="218922"/>
                  </a:moveTo>
                  <a:lnTo>
                    <a:pt x="974471" y="219456"/>
                  </a:lnTo>
                  <a:lnTo>
                    <a:pt x="974181" y="218922"/>
                  </a:lnTo>
                  <a:close/>
                </a:path>
                <a:path w="1903729" h="457200">
                  <a:moveTo>
                    <a:pt x="973505" y="217678"/>
                  </a:moveTo>
                  <a:lnTo>
                    <a:pt x="973327" y="217678"/>
                  </a:lnTo>
                  <a:lnTo>
                    <a:pt x="974181" y="218922"/>
                  </a:lnTo>
                  <a:lnTo>
                    <a:pt x="973505" y="217678"/>
                  </a:lnTo>
                  <a:close/>
                </a:path>
                <a:path w="1903729" h="457200">
                  <a:moveTo>
                    <a:pt x="972076" y="215045"/>
                  </a:moveTo>
                  <a:lnTo>
                    <a:pt x="973074" y="217170"/>
                  </a:lnTo>
                  <a:lnTo>
                    <a:pt x="972679" y="216156"/>
                  </a:lnTo>
                  <a:lnTo>
                    <a:pt x="972076" y="215045"/>
                  </a:lnTo>
                  <a:close/>
                </a:path>
                <a:path w="1903729" h="457200">
                  <a:moveTo>
                    <a:pt x="972679" y="216156"/>
                  </a:moveTo>
                  <a:lnTo>
                    <a:pt x="973074" y="217170"/>
                  </a:lnTo>
                  <a:lnTo>
                    <a:pt x="973230" y="217170"/>
                  </a:lnTo>
                  <a:lnTo>
                    <a:pt x="972679" y="216156"/>
                  </a:lnTo>
                  <a:close/>
                </a:path>
                <a:path w="1903729" h="457200">
                  <a:moveTo>
                    <a:pt x="971832" y="213978"/>
                  </a:moveTo>
                  <a:lnTo>
                    <a:pt x="972082" y="215055"/>
                  </a:lnTo>
                  <a:lnTo>
                    <a:pt x="972679" y="216156"/>
                  </a:lnTo>
                  <a:lnTo>
                    <a:pt x="971832" y="213978"/>
                  </a:lnTo>
                  <a:close/>
                </a:path>
                <a:path w="1903729" h="457200">
                  <a:moveTo>
                    <a:pt x="972057" y="215011"/>
                  </a:moveTo>
                  <a:lnTo>
                    <a:pt x="972184" y="215519"/>
                  </a:lnTo>
                  <a:lnTo>
                    <a:pt x="972057" y="215011"/>
                  </a:lnTo>
                  <a:close/>
                </a:path>
                <a:path w="1903729" h="457200">
                  <a:moveTo>
                    <a:pt x="972079" y="215055"/>
                  </a:moveTo>
                  <a:lnTo>
                    <a:pt x="972184" y="215519"/>
                  </a:lnTo>
                  <a:lnTo>
                    <a:pt x="972079" y="215055"/>
                  </a:lnTo>
                  <a:close/>
                </a:path>
                <a:path w="1903729" h="457200">
                  <a:moveTo>
                    <a:pt x="972068" y="215011"/>
                  </a:moveTo>
                  <a:close/>
                </a:path>
                <a:path w="1903729" h="457200">
                  <a:moveTo>
                    <a:pt x="971592" y="213360"/>
                  </a:moveTo>
                  <a:lnTo>
                    <a:pt x="972030" y="215011"/>
                  </a:lnTo>
                  <a:lnTo>
                    <a:pt x="971832" y="213978"/>
                  </a:lnTo>
                  <a:lnTo>
                    <a:pt x="971592" y="213360"/>
                  </a:lnTo>
                  <a:close/>
                </a:path>
                <a:path w="1903729" h="457200">
                  <a:moveTo>
                    <a:pt x="971463" y="212364"/>
                  </a:moveTo>
                  <a:lnTo>
                    <a:pt x="971592" y="213360"/>
                  </a:lnTo>
                  <a:lnTo>
                    <a:pt x="971832" y="213978"/>
                  </a:lnTo>
                  <a:lnTo>
                    <a:pt x="971463" y="212364"/>
                  </a:lnTo>
                  <a:close/>
                </a:path>
                <a:path w="1903729" h="457200">
                  <a:moveTo>
                    <a:pt x="971296" y="212598"/>
                  </a:moveTo>
                  <a:lnTo>
                    <a:pt x="971527" y="213360"/>
                  </a:lnTo>
                  <a:lnTo>
                    <a:pt x="971518" y="213169"/>
                  </a:lnTo>
                  <a:lnTo>
                    <a:pt x="971296" y="212598"/>
                  </a:lnTo>
                  <a:close/>
                </a:path>
                <a:path w="1903729" h="457200">
                  <a:moveTo>
                    <a:pt x="971537" y="213220"/>
                  </a:moveTo>
                  <a:lnTo>
                    <a:pt x="971550" y="213360"/>
                  </a:lnTo>
                  <a:lnTo>
                    <a:pt x="971537" y="213220"/>
                  </a:lnTo>
                  <a:close/>
                </a:path>
                <a:path w="1903729" h="457200">
                  <a:moveTo>
                    <a:pt x="971169" y="211074"/>
                  </a:moveTo>
                  <a:lnTo>
                    <a:pt x="971537" y="213220"/>
                  </a:lnTo>
                  <a:lnTo>
                    <a:pt x="971463" y="212364"/>
                  </a:lnTo>
                  <a:lnTo>
                    <a:pt x="971169" y="211074"/>
                  </a:lnTo>
                  <a:close/>
                </a:path>
                <a:path w="1903729" h="457200">
                  <a:moveTo>
                    <a:pt x="971423" y="212598"/>
                  </a:moveTo>
                  <a:lnTo>
                    <a:pt x="971518" y="213169"/>
                  </a:lnTo>
                  <a:lnTo>
                    <a:pt x="971423" y="212598"/>
                  </a:lnTo>
                  <a:close/>
                </a:path>
                <a:path w="1903729" h="457200">
                  <a:moveTo>
                    <a:pt x="971352" y="211074"/>
                  </a:moveTo>
                  <a:lnTo>
                    <a:pt x="971169" y="211074"/>
                  </a:lnTo>
                  <a:lnTo>
                    <a:pt x="971463" y="212364"/>
                  </a:lnTo>
                  <a:lnTo>
                    <a:pt x="971352" y="211074"/>
                  </a:lnTo>
                  <a:close/>
                </a:path>
                <a:path w="1903729" h="457200">
                  <a:moveTo>
                    <a:pt x="932862" y="208186"/>
                  </a:moveTo>
                  <a:lnTo>
                    <a:pt x="932956" y="209265"/>
                  </a:lnTo>
                  <a:lnTo>
                    <a:pt x="933196" y="210312"/>
                  </a:lnTo>
                  <a:lnTo>
                    <a:pt x="932923" y="208407"/>
                  </a:lnTo>
                  <a:lnTo>
                    <a:pt x="932862" y="208186"/>
                  </a:lnTo>
                  <a:close/>
                </a:path>
                <a:path w="1903729" h="457200">
                  <a:moveTo>
                    <a:pt x="932447" y="207038"/>
                  </a:moveTo>
                  <a:lnTo>
                    <a:pt x="932956" y="209265"/>
                  </a:lnTo>
                  <a:lnTo>
                    <a:pt x="932839" y="208123"/>
                  </a:lnTo>
                  <a:lnTo>
                    <a:pt x="932447" y="207038"/>
                  </a:lnTo>
                  <a:close/>
                </a:path>
                <a:path w="1903729" h="457200">
                  <a:moveTo>
                    <a:pt x="932911" y="208323"/>
                  </a:moveTo>
                  <a:close/>
                </a:path>
                <a:path w="1903729" h="457200">
                  <a:moveTo>
                    <a:pt x="932179" y="205867"/>
                  </a:moveTo>
                  <a:lnTo>
                    <a:pt x="932447" y="207038"/>
                  </a:lnTo>
                  <a:lnTo>
                    <a:pt x="932862" y="208186"/>
                  </a:lnTo>
                  <a:lnTo>
                    <a:pt x="932179" y="205867"/>
                  </a:lnTo>
                  <a:close/>
                </a:path>
                <a:path w="1903729" h="457200">
                  <a:moveTo>
                    <a:pt x="970902" y="205867"/>
                  </a:moveTo>
                  <a:lnTo>
                    <a:pt x="932179" y="205867"/>
                  </a:lnTo>
                  <a:lnTo>
                    <a:pt x="932856" y="208123"/>
                  </a:lnTo>
                  <a:lnTo>
                    <a:pt x="932814" y="207645"/>
                  </a:lnTo>
                  <a:lnTo>
                    <a:pt x="971056" y="207645"/>
                  </a:lnTo>
                  <a:lnTo>
                    <a:pt x="970902" y="205867"/>
                  </a:lnTo>
                  <a:close/>
                </a:path>
                <a:path w="1903729" h="457200">
                  <a:moveTo>
                    <a:pt x="970726" y="203835"/>
                  </a:moveTo>
                  <a:lnTo>
                    <a:pt x="931290" y="203835"/>
                  </a:lnTo>
                  <a:lnTo>
                    <a:pt x="932052" y="205740"/>
                  </a:lnTo>
                  <a:lnTo>
                    <a:pt x="932024" y="205867"/>
                  </a:lnTo>
                  <a:lnTo>
                    <a:pt x="932447" y="207038"/>
                  </a:lnTo>
                  <a:lnTo>
                    <a:pt x="932179" y="205867"/>
                  </a:lnTo>
                  <a:lnTo>
                    <a:pt x="970902" y="205867"/>
                  </a:lnTo>
                  <a:lnTo>
                    <a:pt x="970726" y="203835"/>
                  </a:lnTo>
                  <a:close/>
                </a:path>
                <a:path w="1903729" h="457200">
                  <a:moveTo>
                    <a:pt x="931804" y="205256"/>
                  </a:moveTo>
                  <a:lnTo>
                    <a:pt x="931978" y="205740"/>
                  </a:lnTo>
                  <a:lnTo>
                    <a:pt x="931804" y="205256"/>
                  </a:lnTo>
                  <a:close/>
                </a:path>
                <a:path w="1903729" h="457200">
                  <a:moveTo>
                    <a:pt x="931290" y="203835"/>
                  </a:moveTo>
                  <a:lnTo>
                    <a:pt x="931804" y="205256"/>
                  </a:lnTo>
                  <a:lnTo>
                    <a:pt x="932052" y="205740"/>
                  </a:lnTo>
                  <a:lnTo>
                    <a:pt x="931290" y="203835"/>
                  </a:lnTo>
                  <a:close/>
                </a:path>
                <a:path w="1903729" h="457200">
                  <a:moveTo>
                    <a:pt x="930137" y="202014"/>
                  </a:moveTo>
                  <a:lnTo>
                    <a:pt x="931804" y="205256"/>
                  </a:lnTo>
                  <a:lnTo>
                    <a:pt x="931290" y="203835"/>
                  </a:lnTo>
                  <a:lnTo>
                    <a:pt x="970726" y="203835"/>
                  </a:lnTo>
                  <a:lnTo>
                    <a:pt x="970682" y="203327"/>
                  </a:lnTo>
                  <a:lnTo>
                    <a:pt x="931036" y="203327"/>
                  </a:lnTo>
                  <a:lnTo>
                    <a:pt x="930137" y="202014"/>
                  </a:lnTo>
                  <a:close/>
                </a:path>
                <a:path w="1903729" h="457200">
                  <a:moveTo>
                    <a:pt x="929767" y="201295"/>
                  </a:moveTo>
                  <a:lnTo>
                    <a:pt x="930137" y="202014"/>
                  </a:lnTo>
                  <a:lnTo>
                    <a:pt x="931036" y="203327"/>
                  </a:lnTo>
                  <a:lnTo>
                    <a:pt x="929767" y="201295"/>
                  </a:lnTo>
                  <a:close/>
                </a:path>
                <a:path w="1903729" h="457200">
                  <a:moveTo>
                    <a:pt x="970248" y="201295"/>
                  </a:moveTo>
                  <a:lnTo>
                    <a:pt x="929767" y="201295"/>
                  </a:lnTo>
                  <a:lnTo>
                    <a:pt x="931036" y="203327"/>
                  </a:lnTo>
                  <a:lnTo>
                    <a:pt x="970682" y="203327"/>
                  </a:lnTo>
                  <a:lnTo>
                    <a:pt x="970660" y="203073"/>
                  </a:lnTo>
                  <a:lnTo>
                    <a:pt x="970248" y="201295"/>
                  </a:lnTo>
                  <a:close/>
                </a:path>
                <a:path w="1903729" h="457200">
                  <a:moveTo>
                    <a:pt x="969688" y="198882"/>
                  </a:moveTo>
                  <a:lnTo>
                    <a:pt x="927988" y="198882"/>
                  </a:lnTo>
                  <a:lnTo>
                    <a:pt x="929004" y="200279"/>
                  </a:lnTo>
                  <a:lnTo>
                    <a:pt x="930137" y="202014"/>
                  </a:lnTo>
                  <a:lnTo>
                    <a:pt x="929767" y="201295"/>
                  </a:lnTo>
                  <a:lnTo>
                    <a:pt x="970248" y="201295"/>
                  </a:lnTo>
                  <a:lnTo>
                    <a:pt x="969688" y="198882"/>
                  </a:lnTo>
                  <a:close/>
                </a:path>
                <a:path w="1903729" h="457200">
                  <a:moveTo>
                    <a:pt x="928668" y="199872"/>
                  </a:moveTo>
                  <a:lnTo>
                    <a:pt x="928946" y="200279"/>
                  </a:lnTo>
                  <a:lnTo>
                    <a:pt x="928668" y="199872"/>
                  </a:lnTo>
                  <a:close/>
                </a:path>
                <a:path w="1903729" h="457200">
                  <a:moveTo>
                    <a:pt x="927988" y="198882"/>
                  </a:moveTo>
                  <a:lnTo>
                    <a:pt x="928668" y="199872"/>
                  </a:lnTo>
                  <a:lnTo>
                    <a:pt x="929004" y="200279"/>
                  </a:lnTo>
                  <a:lnTo>
                    <a:pt x="927988" y="198882"/>
                  </a:lnTo>
                  <a:close/>
                </a:path>
                <a:path w="1903729" h="457200">
                  <a:moveTo>
                    <a:pt x="968961" y="195834"/>
                  </a:moveTo>
                  <a:lnTo>
                    <a:pt x="925322" y="195834"/>
                  </a:lnTo>
                  <a:lnTo>
                    <a:pt x="926210" y="196850"/>
                  </a:lnTo>
                  <a:lnTo>
                    <a:pt x="928668" y="199872"/>
                  </a:lnTo>
                  <a:lnTo>
                    <a:pt x="927988" y="198882"/>
                  </a:lnTo>
                  <a:lnTo>
                    <a:pt x="969688" y="198882"/>
                  </a:lnTo>
                  <a:lnTo>
                    <a:pt x="969009" y="195961"/>
                  </a:lnTo>
                  <a:lnTo>
                    <a:pt x="968961" y="195834"/>
                  </a:lnTo>
                  <a:close/>
                </a:path>
                <a:path w="1903729" h="457200">
                  <a:moveTo>
                    <a:pt x="925826" y="196442"/>
                  </a:moveTo>
                  <a:lnTo>
                    <a:pt x="926163" y="196850"/>
                  </a:lnTo>
                  <a:lnTo>
                    <a:pt x="925826" y="196442"/>
                  </a:lnTo>
                  <a:close/>
                </a:path>
                <a:path w="1903729" h="457200">
                  <a:moveTo>
                    <a:pt x="925322" y="195834"/>
                  </a:moveTo>
                  <a:lnTo>
                    <a:pt x="925826" y="196442"/>
                  </a:lnTo>
                  <a:lnTo>
                    <a:pt x="926210" y="196850"/>
                  </a:lnTo>
                  <a:lnTo>
                    <a:pt x="925322" y="195834"/>
                  </a:lnTo>
                  <a:close/>
                </a:path>
                <a:path w="1903729" h="457200">
                  <a:moveTo>
                    <a:pt x="967593" y="192278"/>
                  </a:moveTo>
                  <a:lnTo>
                    <a:pt x="921893" y="192278"/>
                  </a:lnTo>
                  <a:lnTo>
                    <a:pt x="923035" y="193421"/>
                  </a:lnTo>
                  <a:lnTo>
                    <a:pt x="925826" y="196442"/>
                  </a:lnTo>
                  <a:lnTo>
                    <a:pt x="925322" y="195834"/>
                  </a:lnTo>
                  <a:lnTo>
                    <a:pt x="968961" y="195834"/>
                  </a:lnTo>
                  <a:lnTo>
                    <a:pt x="967593" y="192278"/>
                  </a:lnTo>
                  <a:close/>
                </a:path>
                <a:path w="1903729" h="457200">
                  <a:moveTo>
                    <a:pt x="922676" y="193107"/>
                  </a:moveTo>
                  <a:lnTo>
                    <a:pt x="922972" y="193421"/>
                  </a:lnTo>
                  <a:lnTo>
                    <a:pt x="922676" y="193107"/>
                  </a:lnTo>
                  <a:close/>
                </a:path>
                <a:path w="1903729" h="457200">
                  <a:moveTo>
                    <a:pt x="921893" y="192278"/>
                  </a:moveTo>
                  <a:lnTo>
                    <a:pt x="922676" y="193107"/>
                  </a:lnTo>
                  <a:lnTo>
                    <a:pt x="923035" y="193421"/>
                  </a:lnTo>
                  <a:lnTo>
                    <a:pt x="921893" y="192278"/>
                  </a:lnTo>
                  <a:close/>
                </a:path>
                <a:path w="1903729" h="457200">
                  <a:moveTo>
                    <a:pt x="918082" y="189103"/>
                  </a:moveTo>
                  <a:lnTo>
                    <a:pt x="922676" y="193107"/>
                  </a:lnTo>
                  <a:lnTo>
                    <a:pt x="921893" y="192278"/>
                  </a:lnTo>
                  <a:lnTo>
                    <a:pt x="967593" y="192278"/>
                  </a:lnTo>
                  <a:lnTo>
                    <a:pt x="966616" y="189738"/>
                  </a:lnTo>
                  <a:lnTo>
                    <a:pt x="918972" y="189738"/>
                  </a:lnTo>
                  <a:lnTo>
                    <a:pt x="918082" y="189103"/>
                  </a:lnTo>
                  <a:close/>
                </a:path>
                <a:path w="1903729" h="457200">
                  <a:moveTo>
                    <a:pt x="964398" y="185293"/>
                  </a:moveTo>
                  <a:lnTo>
                    <a:pt x="913383" y="185293"/>
                  </a:lnTo>
                  <a:lnTo>
                    <a:pt x="918972" y="189738"/>
                  </a:lnTo>
                  <a:lnTo>
                    <a:pt x="966616" y="189738"/>
                  </a:lnTo>
                  <a:lnTo>
                    <a:pt x="966470" y="189357"/>
                  </a:lnTo>
                  <a:lnTo>
                    <a:pt x="964398" y="185293"/>
                  </a:lnTo>
                  <a:close/>
                </a:path>
                <a:path w="1903729" h="457200">
                  <a:moveTo>
                    <a:pt x="962227" y="181483"/>
                  </a:moveTo>
                  <a:lnTo>
                    <a:pt x="908050" y="181483"/>
                  </a:lnTo>
                  <a:lnTo>
                    <a:pt x="908811" y="181991"/>
                  </a:lnTo>
                  <a:lnTo>
                    <a:pt x="914146" y="185928"/>
                  </a:lnTo>
                  <a:lnTo>
                    <a:pt x="913383" y="185293"/>
                  </a:lnTo>
                  <a:lnTo>
                    <a:pt x="964398" y="185293"/>
                  </a:lnTo>
                  <a:lnTo>
                    <a:pt x="963168" y="182880"/>
                  </a:lnTo>
                  <a:lnTo>
                    <a:pt x="962227" y="181483"/>
                  </a:lnTo>
                  <a:close/>
                </a:path>
                <a:path w="1903729" h="457200">
                  <a:moveTo>
                    <a:pt x="908333" y="181689"/>
                  </a:moveTo>
                  <a:lnTo>
                    <a:pt x="908746" y="181991"/>
                  </a:lnTo>
                  <a:lnTo>
                    <a:pt x="908333" y="181689"/>
                  </a:lnTo>
                  <a:close/>
                </a:path>
                <a:path w="1903729" h="457200">
                  <a:moveTo>
                    <a:pt x="908050" y="181483"/>
                  </a:moveTo>
                  <a:lnTo>
                    <a:pt x="908333" y="181689"/>
                  </a:lnTo>
                  <a:lnTo>
                    <a:pt x="908811" y="181991"/>
                  </a:lnTo>
                  <a:lnTo>
                    <a:pt x="908050" y="181483"/>
                  </a:lnTo>
                  <a:close/>
                </a:path>
                <a:path w="1903729" h="457200">
                  <a:moveTo>
                    <a:pt x="895223" y="173609"/>
                  </a:moveTo>
                  <a:lnTo>
                    <a:pt x="902461" y="177927"/>
                  </a:lnTo>
                  <a:lnTo>
                    <a:pt x="908333" y="181689"/>
                  </a:lnTo>
                  <a:lnTo>
                    <a:pt x="908050" y="181483"/>
                  </a:lnTo>
                  <a:lnTo>
                    <a:pt x="962227" y="181483"/>
                  </a:lnTo>
                  <a:lnTo>
                    <a:pt x="958976" y="176657"/>
                  </a:lnTo>
                  <a:lnTo>
                    <a:pt x="956888" y="174117"/>
                  </a:lnTo>
                  <a:lnTo>
                    <a:pt x="896238" y="174117"/>
                  </a:lnTo>
                  <a:lnTo>
                    <a:pt x="895223" y="173609"/>
                  </a:lnTo>
                  <a:close/>
                </a:path>
                <a:path w="1903729" h="457200">
                  <a:moveTo>
                    <a:pt x="901953" y="177673"/>
                  </a:moveTo>
                  <a:lnTo>
                    <a:pt x="902357" y="177927"/>
                  </a:lnTo>
                  <a:lnTo>
                    <a:pt x="901953" y="177673"/>
                  </a:lnTo>
                  <a:close/>
                </a:path>
                <a:path w="1903729" h="457200">
                  <a:moveTo>
                    <a:pt x="948944" y="165481"/>
                  </a:moveTo>
                  <a:lnTo>
                    <a:pt x="879982" y="165481"/>
                  </a:lnTo>
                  <a:lnTo>
                    <a:pt x="896238" y="174117"/>
                  </a:lnTo>
                  <a:lnTo>
                    <a:pt x="956888" y="174117"/>
                  </a:lnTo>
                  <a:lnTo>
                    <a:pt x="954277" y="170942"/>
                  </a:lnTo>
                  <a:lnTo>
                    <a:pt x="948944" y="165481"/>
                  </a:lnTo>
                  <a:close/>
                </a:path>
                <a:path w="1903729" h="457200">
                  <a:moveTo>
                    <a:pt x="939624" y="157480"/>
                  </a:moveTo>
                  <a:lnTo>
                    <a:pt x="862456" y="157480"/>
                  </a:lnTo>
                  <a:lnTo>
                    <a:pt x="880872" y="165989"/>
                  </a:lnTo>
                  <a:lnTo>
                    <a:pt x="879982" y="165481"/>
                  </a:lnTo>
                  <a:lnTo>
                    <a:pt x="948944" y="165481"/>
                  </a:lnTo>
                  <a:lnTo>
                    <a:pt x="942975" y="160147"/>
                  </a:lnTo>
                  <a:lnTo>
                    <a:pt x="939624" y="157480"/>
                  </a:lnTo>
                  <a:close/>
                </a:path>
                <a:path w="1903729" h="457200">
                  <a:moveTo>
                    <a:pt x="928699" y="149479"/>
                  </a:moveTo>
                  <a:lnTo>
                    <a:pt x="842645" y="149479"/>
                  </a:lnTo>
                  <a:lnTo>
                    <a:pt x="843279" y="149733"/>
                  </a:lnTo>
                  <a:lnTo>
                    <a:pt x="863219" y="157861"/>
                  </a:lnTo>
                  <a:lnTo>
                    <a:pt x="862456" y="157480"/>
                  </a:lnTo>
                  <a:lnTo>
                    <a:pt x="939624" y="157480"/>
                  </a:lnTo>
                  <a:lnTo>
                    <a:pt x="936751" y="155194"/>
                  </a:lnTo>
                  <a:lnTo>
                    <a:pt x="929894" y="150241"/>
                  </a:lnTo>
                  <a:lnTo>
                    <a:pt x="928699" y="149479"/>
                  </a:lnTo>
                  <a:close/>
                </a:path>
                <a:path w="1903729" h="457200">
                  <a:moveTo>
                    <a:pt x="843181" y="149697"/>
                  </a:moveTo>
                  <a:close/>
                </a:path>
                <a:path w="1903729" h="457200">
                  <a:moveTo>
                    <a:pt x="820674" y="141605"/>
                  </a:moveTo>
                  <a:lnTo>
                    <a:pt x="843181" y="149697"/>
                  </a:lnTo>
                  <a:lnTo>
                    <a:pt x="842645" y="149479"/>
                  </a:lnTo>
                  <a:lnTo>
                    <a:pt x="928699" y="149479"/>
                  </a:lnTo>
                  <a:lnTo>
                    <a:pt x="922527" y="145542"/>
                  </a:lnTo>
                  <a:lnTo>
                    <a:pt x="916211" y="141732"/>
                  </a:lnTo>
                  <a:lnTo>
                    <a:pt x="821308" y="141732"/>
                  </a:lnTo>
                  <a:lnTo>
                    <a:pt x="820674" y="141605"/>
                  </a:lnTo>
                  <a:close/>
                </a:path>
                <a:path w="1903729" h="457200">
                  <a:moveTo>
                    <a:pt x="829161" y="104267"/>
                  </a:moveTo>
                  <a:lnTo>
                    <a:pt x="683259" y="104267"/>
                  </a:lnTo>
                  <a:lnTo>
                    <a:pt x="714501" y="111379"/>
                  </a:lnTo>
                  <a:lnTo>
                    <a:pt x="714121" y="111379"/>
                  </a:lnTo>
                  <a:lnTo>
                    <a:pt x="743838" y="118745"/>
                  </a:lnTo>
                  <a:lnTo>
                    <a:pt x="743457" y="118745"/>
                  </a:lnTo>
                  <a:lnTo>
                    <a:pt x="771525" y="126238"/>
                  </a:lnTo>
                  <a:lnTo>
                    <a:pt x="797432" y="133858"/>
                  </a:lnTo>
                  <a:lnTo>
                    <a:pt x="821308" y="141732"/>
                  </a:lnTo>
                  <a:lnTo>
                    <a:pt x="916211" y="141732"/>
                  </a:lnTo>
                  <a:lnTo>
                    <a:pt x="877951" y="122682"/>
                  </a:lnTo>
                  <a:lnTo>
                    <a:pt x="833374" y="105664"/>
                  </a:lnTo>
                  <a:lnTo>
                    <a:pt x="829161" y="104267"/>
                  </a:lnTo>
                  <a:close/>
                </a:path>
                <a:path w="1903729" h="457200">
                  <a:moveTo>
                    <a:pt x="796925" y="133731"/>
                  </a:moveTo>
                  <a:lnTo>
                    <a:pt x="797312" y="133858"/>
                  </a:lnTo>
                  <a:lnTo>
                    <a:pt x="796925" y="133731"/>
                  </a:lnTo>
                  <a:close/>
                </a:path>
                <a:path w="1903729" h="457200">
                  <a:moveTo>
                    <a:pt x="771017" y="126111"/>
                  </a:moveTo>
                  <a:lnTo>
                    <a:pt x="771450" y="126238"/>
                  </a:lnTo>
                  <a:lnTo>
                    <a:pt x="771017" y="126111"/>
                  </a:lnTo>
                  <a:close/>
                </a:path>
                <a:path w="1903729" h="457200">
                  <a:moveTo>
                    <a:pt x="763621" y="84709"/>
                  </a:moveTo>
                  <a:lnTo>
                    <a:pt x="581786" y="84709"/>
                  </a:lnTo>
                  <a:lnTo>
                    <a:pt x="617220" y="91059"/>
                  </a:lnTo>
                  <a:lnTo>
                    <a:pt x="616965" y="91059"/>
                  </a:lnTo>
                  <a:lnTo>
                    <a:pt x="651128" y="97536"/>
                  </a:lnTo>
                  <a:lnTo>
                    <a:pt x="650875" y="97536"/>
                  </a:lnTo>
                  <a:lnTo>
                    <a:pt x="683640" y="104394"/>
                  </a:lnTo>
                  <a:lnTo>
                    <a:pt x="683259" y="104267"/>
                  </a:lnTo>
                  <a:lnTo>
                    <a:pt x="829161" y="104267"/>
                  </a:lnTo>
                  <a:lnTo>
                    <a:pt x="808481" y="97409"/>
                  </a:lnTo>
                  <a:lnTo>
                    <a:pt x="781557" y="89535"/>
                  </a:lnTo>
                  <a:lnTo>
                    <a:pt x="763621" y="84709"/>
                  </a:lnTo>
                  <a:close/>
                </a:path>
                <a:path w="1903729" h="457200">
                  <a:moveTo>
                    <a:pt x="558236" y="42291"/>
                  </a:moveTo>
                  <a:lnTo>
                    <a:pt x="176656" y="42291"/>
                  </a:lnTo>
                  <a:lnTo>
                    <a:pt x="263778" y="47498"/>
                  </a:lnTo>
                  <a:lnTo>
                    <a:pt x="263398" y="47498"/>
                  </a:lnTo>
                  <a:lnTo>
                    <a:pt x="306196" y="50800"/>
                  </a:lnTo>
                  <a:lnTo>
                    <a:pt x="305942" y="50800"/>
                  </a:lnTo>
                  <a:lnTo>
                    <a:pt x="348106" y="54483"/>
                  </a:lnTo>
                  <a:lnTo>
                    <a:pt x="389381" y="58547"/>
                  </a:lnTo>
                  <a:lnTo>
                    <a:pt x="389127" y="58547"/>
                  </a:lnTo>
                  <a:lnTo>
                    <a:pt x="429767" y="63119"/>
                  </a:lnTo>
                  <a:lnTo>
                    <a:pt x="469391" y="67945"/>
                  </a:lnTo>
                  <a:lnTo>
                    <a:pt x="469138" y="67945"/>
                  </a:lnTo>
                  <a:lnTo>
                    <a:pt x="508000" y="73279"/>
                  </a:lnTo>
                  <a:lnTo>
                    <a:pt x="507745" y="73279"/>
                  </a:lnTo>
                  <a:lnTo>
                    <a:pt x="545592" y="78867"/>
                  </a:lnTo>
                  <a:lnTo>
                    <a:pt x="545337" y="78867"/>
                  </a:lnTo>
                  <a:lnTo>
                    <a:pt x="582040" y="84836"/>
                  </a:lnTo>
                  <a:lnTo>
                    <a:pt x="581786" y="84709"/>
                  </a:lnTo>
                  <a:lnTo>
                    <a:pt x="763621" y="84709"/>
                  </a:lnTo>
                  <a:lnTo>
                    <a:pt x="753236" y="81915"/>
                  </a:lnTo>
                  <a:lnTo>
                    <a:pt x="691514" y="67056"/>
                  </a:lnTo>
                  <a:lnTo>
                    <a:pt x="623951" y="53594"/>
                  </a:lnTo>
                  <a:lnTo>
                    <a:pt x="588263" y="47244"/>
                  </a:lnTo>
                  <a:lnTo>
                    <a:pt x="558236" y="42291"/>
                  </a:lnTo>
                  <a:close/>
                </a:path>
                <a:path w="1903729" h="457200">
                  <a:moveTo>
                    <a:pt x="507" y="0"/>
                  </a:moveTo>
                  <a:lnTo>
                    <a:pt x="0" y="38100"/>
                  </a:lnTo>
                  <a:lnTo>
                    <a:pt x="89153" y="39243"/>
                  </a:lnTo>
                  <a:lnTo>
                    <a:pt x="88773" y="39243"/>
                  </a:lnTo>
                  <a:lnTo>
                    <a:pt x="177164" y="42418"/>
                  </a:lnTo>
                  <a:lnTo>
                    <a:pt x="176656" y="42291"/>
                  </a:lnTo>
                  <a:lnTo>
                    <a:pt x="558236" y="42291"/>
                  </a:lnTo>
                  <a:lnTo>
                    <a:pt x="474217" y="30099"/>
                  </a:lnTo>
                  <a:lnTo>
                    <a:pt x="393318" y="20701"/>
                  </a:lnTo>
                  <a:lnTo>
                    <a:pt x="351536" y="16510"/>
                  </a:lnTo>
                  <a:lnTo>
                    <a:pt x="309244" y="12827"/>
                  </a:lnTo>
                  <a:lnTo>
                    <a:pt x="266191" y="9525"/>
                  </a:lnTo>
                  <a:lnTo>
                    <a:pt x="178688" y="4318"/>
                  </a:lnTo>
                  <a:lnTo>
                    <a:pt x="89915" y="114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98573" y="75641"/>
            <a:ext cx="7596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5"/>
              <a:t> </a:t>
            </a:r>
            <a:r>
              <a:rPr dirty="0"/>
              <a:t>bin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 spc="-10"/>
              <a:t>fwrite()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13226" y="2295601"/>
            <a:ext cx="470662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Courier New"/>
                <a:cs typeface="Courier New"/>
              </a:rPr>
              <a:t>struct</a:t>
            </a:r>
            <a:r>
              <a:rPr dirty="0" sz="2800" spc="-155" b="1">
                <a:latin typeface="Courier New"/>
                <a:cs typeface="Courier New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ourier New"/>
                <a:cs typeface="Courier New"/>
              </a:rPr>
              <a:t>student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864235" marR="855980">
              <a:lnSpc>
                <a:spcPct val="100000"/>
              </a:lnSpc>
            </a:pPr>
            <a:r>
              <a:rPr dirty="0" sz="2800" b="1">
                <a:latin typeface="Courier New"/>
                <a:cs typeface="Courier New"/>
              </a:rPr>
              <a:t>char</a:t>
            </a:r>
            <a:r>
              <a:rPr dirty="0" sz="2800" spc="-9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name[20]; </a:t>
            </a: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90" b="1">
                <a:latin typeface="Courier New"/>
                <a:cs typeface="Courier New"/>
              </a:rPr>
              <a:t> </a:t>
            </a:r>
            <a:r>
              <a:rPr dirty="0" sz="2800" spc="-20" b="1">
                <a:latin typeface="Courier New"/>
                <a:cs typeface="Courier New"/>
              </a:rPr>
              <a:t>age;</a:t>
            </a:r>
            <a:endParaRPr sz="2800">
              <a:latin typeface="Courier New"/>
              <a:cs typeface="Courier New"/>
            </a:endParaRPr>
          </a:p>
          <a:p>
            <a:pPr marL="864235" marR="1281430">
              <a:lnSpc>
                <a:spcPct val="100000"/>
              </a:lnSpc>
            </a:pPr>
            <a:r>
              <a:rPr dirty="0" sz="2800" b="1">
                <a:latin typeface="Courier New"/>
                <a:cs typeface="Courier New"/>
              </a:rPr>
              <a:t>char</a:t>
            </a:r>
            <a:r>
              <a:rPr dirty="0" sz="2800" spc="-9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gender; </a:t>
            </a: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75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ID</a:t>
            </a:r>
            <a:endParaRPr sz="280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</a:pPr>
            <a:r>
              <a:rPr dirty="0" sz="2800" b="1">
                <a:latin typeface="Courier New"/>
                <a:cs typeface="Courier New"/>
              </a:rPr>
              <a:t>int</a:t>
            </a:r>
            <a:r>
              <a:rPr dirty="0" sz="2800" spc="-9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grade;</a:t>
            </a:r>
            <a:endParaRPr sz="280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Courier New"/>
                <a:cs typeface="Courier New"/>
              </a:rPr>
              <a:t>char</a:t>
            </a:r>
            <a:r>
              <a:rPr dirty="0" sz="2800" spc="-9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birthday[50];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spc="-25" b="1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520" y="2146173"/>
          <a:ext cx="2350770" cy="427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/>
              </a:tblGrid>
              <a:tr h="71183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3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birthday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492" y="3368040"/>
            <a:ext cx="702563" cy="13716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01090" y="1396365"/>
            <a:ext cx="19145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Student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00213" y="1701495"/>
            <a:ext cx="26676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Struct 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82582" y="3918584"/>
            <a:ext cx="2566035" cy="11080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32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Member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 list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dirty="0" sz="3600" spc="-5" b="1">
                <a:solidFill>
                  <a:srgbClr val="C00000"/>
                </a:solidFill>
                <a:latin typeface="等线"/>
                <a:cs typeface="等线"/>
              </a:rPr>
              <a:t>成员</a:t>
            </a:r>
            <a:r>
              <a:rPr dirty="0" sz="3600" spc="-50" b="1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775704" y="2178176"/>
            <a:ext cx="829944" cy="337185"/>
          </a:xfrm>
          <a:custGeom>
            <a:avLst/>
            <a:gdLst/>
            <a:ahLst/>
            <a:cxnLst/>
            <a:rect l="l" t="t" r="r" b="b"/>
            <a:pathLst>
              <a:path w="829945" h="337185">
                <a:moveTo>
                  <a:pt x="133730" y="175133"/>
                </a:moveTo>
                <a:lnTo>
                  <a:pt x="0" y="312420"/>
                </a:lnTo>
                <a:lnTo>
                  <a:pt x="190119" y="337058"/>
                </a:lnTo>
                <a:lnTo>
                  <a:pt x="174595" y="292481"/>
                </a:lnTo>
                <a:lnTo>
                  <a:pt x="144272" y="292481"/>
                </a:lnTo>
                <a:lnTo>
                  <a:pt x="125602" y="238506"/>
                </a:lnTo>
                <a:lnTo>
                  <a:pt x="152536" y="229135"/>
                </a:lnTo>
                <a:lnTo>
                  <a:pt x="133730" y="175133"/>
                </a:lnTo>
                <a:close/>
              </a:path>
              <a:path w="829945" h="337185">
                <a:moveTo>
                  <a:pt x="152536" y="229135"/>
                </a:moveTo>
                <a:lnTo>
                  <a:pt x="125602" y="238506"/>
                </a:lnTo>
                <a:lnTo>
                  <a:pt x="144272" y="292481"/>
                </a:lnTo>
                <a:lnTo>
                  <a:pt x="171320" y="283075"/>
                </a:lnTo>
                <a:lnTo>
                  <a:pt x="152536" y="229135"/>
                </a:lnTo>
                <a:close/>
              </a:path>
              <a:path w="829945" h="337185">
                <a:moveTo>
                  <a:pt x="171320" y="283075"/>
                </a:moveTo>
                <a:lnTo>
                  <a:pt x="144272" y="292481"/>
                </a:lnTo>
                <a:lnTo>
                  <a:pt x="174595" y="292481"/>
                </a:lnTo>
                <a:lnTo>
                  <a:pt x="171320" y="283075"/>
                </a:lnTo>
                <a:close/>
              </a:path>
              <a:path w="829945" h="337185">
                <a:moveTo>
                  <a:pt x="811149" y="0"/>
                </a:moveTo>
                <a:lnTo>
                  <a:pt x="152536" y="229135"/>
                </a:lnTo>
                <a:lnTo>
                  <a:pt x="171320" y="283075"/>
                </a:lnTo>
                <a:lnTo>
                  <a:pt x="829818" y="54101"/>
                </a:lnTo>
                <a:lnTo>
                  <a:pt x="81114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430768" y="3368040"/>
            <a:ext cx="472440" cy="2257425"/>
          </a:xfrm>
          <a:custGeom>
            <a:avLst/>
            <a:gdLst/>
            <a:ahLst/>
            <a:cxnLst/>
            <a:rect l="l" t="t" r="r" b="b"/>
            <a:pathLst>
              <a:path w="472440" h="2257425">
                <a:moveTo>
                  <a:pt x="0" y="0"/>
                </a:moveTo>
                <a:lnTo>
                  <a:pt x="62785" y="4195"/>
                </a:lnTo>
                <a:lnTo>
                  <a:pt x="119210" y="16034"/>
                </a:lnTo>
                <a:lnTo>
                  <a:pt x="167020" y="34401"/>
                </a:lnTo>
                <a:lnTo>
                  <a:pt x="203962" y="58175"/>
                </a:lnTo>
                <a:lnTo>
                  <a:pt x="236220" y="117475"/>
                </a:lnTo>
                <a:lnTo>
                  <a:pt x="236220" y="1011047"/>
                </a:lnTo>
                <a:lnTo>
                  <a:pt x="244660" y="1042282"/>
                </a:lnTo>
                <a:lnTo>
                  <a:pt x="305419" y="1094120"/>
                </a:lnTo>
                <a:lnTo>
                  <a:pt x="353229" y="1112487"/>
                </a:lnTo>
                <a:lnTo>
                  <a:pt x="409654" y="1124326"/>
                </a:lnTo>
                <a:lnTo>
                  <a:pt x="472439" y="1128522"/>
                </a:lnTo>
                <a:lnTo>
                  <a:pt x="409654" y="1132717"/>
                </a:lnTo>
                <a:lnTo>
                  <a:pt x="353229" y="1144556"/>
                </a:lnTo>
                <a:lnTo>
                  <a:pt x="305419" y="1162923"/>
                </a:lnTo>
                <a:lnTo>
                  <a:pt x="268477" y="1186697"/>
                </a:lnTo>
                <a:lnTo>
                  <a:pt x="236220" y="1245997"/>
                </a:lnTo>
                <a:lnTo>
                  <a:pt x="236220" y="2139569"/>
                </a:lnTo>
                <a:lnTo>
                  <a:pt x="227779" y="2170804"/>
                </a:lnTo>
                <a:lnTo>
                  <a:pt x="203962" y="2198868"/>
                </a:lnTo>
                <a:lnTo>
                  <a:pt x="167020" y="2222642"/>
                </a:lnTo>
                <a:lnTo>
                  <a:pt x="119210" y="2241009"/>
                </a:lnTo>
                <a:lnTo>
                  <a:pt x="62785" y="2252848"/>
                </a:lnTo>
                <a:lnTo>
                  <a:pt x="0" y="2257044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0714" y="1388109"/>
            <a:ext cx="1018032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name[100];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1800" spc="-25">
                <a:latin typeface="Consolas"/>
                <a:cs typeface="Consolas"/>
              </a:rPr>
              <a:t>id;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average;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}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stud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fptr;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fptr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"data.bin"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"wb"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stud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data[]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"Kate"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1001,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90},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1002,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94},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"Mike"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1003,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85}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3261" y="5260721"/>
            <a:ext cx="451421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fwrite(data,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>
                <a:latin typeface="Consolas"/>
                <a:cs typeface="Consolas"/>
              </a:rPr>
              <a:t>(data),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1,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fptr);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0714" y="5778195"/>
            <a:ext cx="2155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fclose(fptr);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8573" y="75641"/>
            <a:ext cx="75965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dirty="0" spc="-45"/>
              <a:t> </a:t>
            </a:r>
            <a:r>
              <a:rPr dirty="0"/>
              <a:t>bin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 spc="-10"/>
              <a:t>fwrite()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75641"/>
            <a:ext cx="74180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</a:t>
            </a:r>
            <a:r>
              <a:rPr dirty="0" spc="-15"/>
              <a:t> </a:t>
            </a:r>
            <a:r>
              <a:rPr dirty="0"/>
              <a:t>bin</a:t>
            </a:r>
            <a:r>
              <a:rPr dirty="0" spc="-5"/>
              <a:t> </a:t>
            </a:r>
            <a:r>
              <a:rPr dirty="0"/>
              <a:t>file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 spc="-10"/>
              <a:t>fread()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92251" y="4986146"/>
            <a:ext cx="5111750" cy="238125"/>
          </a:xfrm>
          <a:custGeom>
            <a:avLst/>
            <a:gdLst/>
            <a:ahLst/>
            <a:cxnLst/>
            <a:rect l="l" t="t" r="r" b="b"/>
            <a:pathLst>
              <a:path w="5111750" h="238125">
                <a:moveTo>
                  <a:pt x="556247" y="0"/>
                </a:moveTo>
                <a:lnTo>
                  <a:pt x="0" y="0"/>
                </a:lnTo>
                <a:lnTo>
                  <a:pt x="0" y="237756"/>
                </a:lnTo>
                <a:lnTo>
                  <a:pt x="556247" y="237756"/>
                </a:lnTo>
                <a:lnTo>
                  <a:pt x="556247" y="0"/>
                </a:lnTo>
                <a:close/>
              </a:path>
              <a:path w="5111750" h="238125">
                <a:moveTo>
                  <a:pt x="5111483" y="0"/>
                </a:moveTo>
                <a:lnTo>
                  <a:pt x="5111483" y="0"/>
                </a:lnTo>
                <a:lnTo>
                  <a:pt x="556260" y="0"/>
                </a:lnTo>
                <a:lnTo>
                  <a:pt x="556260" y="237756"/>
                </a:lnTo>
                <a:lnTo>
                  <a:pt x="5111483" y="237756"/>
                </a:lnTo>
                <a:lnTo>
                  <a:pt x="51114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4720" y="1299463"/>
            <a:ext cx="1916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4720" y="1787143"/>
            <a:ext cx="26949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dirty="0" sz="16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0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600" spc="-9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name[100];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id;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average;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}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stud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4720" y="3250133"/>
            <a:ext cx="9253220" cy="3440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algn="just" marL="4572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fptr;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algn="just" marL="4572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fptr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fopen(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"data.bin"</a:t>
            </a:r>
            <a:r>
              <a:rPr dirty="0" sz="1600" spc="-10">
                <a:latin typeface="Consolas"/>
                <a:cs typeface="Consolas"/>
              </a:rPr>
              <a:t>,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"rb"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algn="just" marL="4572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stud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data_read[3];</a:t>
            </a:r>
            <a:endParaRPr sz="1600">
              <a:latin typeface="Consolas"/>
              <a:cs typeface="Consolas"/>
            </a:endParaRPr>
          </a:p>
          <a:p>
            <a:pPr algn="just" marL="4572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fread(&amp;data_read,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600" spc="-10">
                <a:latin typeface="Consolas"/>
                <a:cs typeface="Consolas"/>
              </a:rPr>
              <a:t>(data_read),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1,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fptr);</a:t>
            </a:r>
            <a:endParaRPr sz="1600">
              <a:latin typeface="Consolas"/>
              <a:cs typeface="Consolas"/>
            </a:endParaRPr>
          </a:p>
          <a:p>
            <a:pPr algn="just" marL="457200" marR="508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</a:t>
            </a:r>
            <a:r>
              <a:rPr dirty="0" sz="1600" spc="-8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%d</a:t>
            </a:r>
            <a:r>
              <a:rPr dirty="0" sz="1600" spc="-8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%f\n"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data_read[0].name,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data_read[0].id,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data_read[0].average); </a:t>
            </a: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</a:t>
            </a:r>
            <a:r>
              <a:rPr dirty="0" sz="1600" spc="-8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%d</a:t>
            </a:r>
            <a:r>
              <a:rPr dirty="0" sz="1600" spc="-8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%f\n"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data_read[1].name,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data_read[1].id,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data_read[1].average); </a:t>
            </a: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"%s</a:t>
            </a:r>
            <a:r>
              <a:rPr dirty="0" sz="1600" spc="-8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%d</a:t>
            </a:r>
            <a:r>
              <a:rPr dirty="0" sz="1600" spc="-8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%f\n"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data_read[2].name,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data_read[2].id,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data_read[2].average);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fclose(fptr);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147" y="2340864"/>
            <a:ext cx="3421379" cy="1828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018657" y="1415034"/>
            <a:ext cx="55410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stud</a:t>
            </a:r>
            <a:r>
              <a:rPr dirty="0" sz="1800" spc="-2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data[]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{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{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"Kate"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1001,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90},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{</a:t>
            </a:r>
            <a:r>
              <a:rPr dirty="0" sz="1800" spc="-10" b="1">
                <a:solidFill>
                  <a:srgbClr val="A21515"/>
                </a:solidFill>
                <a:latin typeface="Consolas"/>
                <a:cs typeface="Consolas"/>
              </a:rPr>
              <a:t>"Jack"</a:t>
            </a:r>
            <a:r>
              <a:rPr dirty="0" sz="1800" spc="-10" b="1"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1002,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94},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{</a:t>
            </a:r>
            <a:r>
              <a:rPr dirty="0" sz="1800" b="1">
                <a:solidFill>
                  <a:srgbClr val="A21515"/>
                </a:solidFill>
                <a:latin typeface="Consolas"/>
                <a:cs typeface="Consolas"/>
              </a:rPr>
              <a:t>"Mike"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1003,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85}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spc="-25" b="1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4246" y="75641"/>
            <a:ext cx="36842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 </a:t>
            </a:r>
            <a:r>
              <a:rPr dirty="0" spc="-10"/>
              <a:t>study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981961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3059" y="1131919"/>
            <a:ext cx="11588115" cy="87566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Read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24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file,</a:t>
            </a:r>
            <a:r>
              <a:rPr dirty="0" sz="24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convert</a:t>
            </a:r>
            <a:r>
              <a:rPr dirty="0" sz="24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lowercase</a:t>
            </a:r>
            <a:r>
              <a:rPr dirty="0" sz="24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letters</a:t>
            </a:r>
            <a:r>
              <a:rPr dirty="0" sz="24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uppercase</a:t>
            </a: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letters,</a:t>
            </a: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24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write</a:t>
            </a:r>
            <a:r>
              <a:rPr dirty="0" sz="2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24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5539" y="2256282"/>
            <a:ext cx="5415280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879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fp,*fp_output;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str[100];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ch;</a:t>
            </a:r>
            <a:endParaRPr sz="1800">
              <a:latin typeface="Consolas"/>
              <a:cs typeface="Consolas"/>
            </a:endParaRPr>
          </a:p>
          <a:p>
            <a:pPr marL="469900" marR="5080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((fp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1800">
                <a:latin typeface="Consolas"/>
                <a:cs typeface="Consolas"/>
              </a:rPr>
              <a:t>))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10">
                <a:latin typeface="Consolas"/>
                <a:cs typeface="Consolas"/>
              </a:rPr>
              <a:t>){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"file</a:t>
            </a:r>
            <a:r>
              <a:rPr dirty="0" sz="1800" spc="-5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cannot</a:t>
            </a:r>
            <a:r>
              <a:rPr dirty="0" sz="1800" spc="-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open!"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exit(0);}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fp_output</a:t>
            </a:r>
            <a:r>
              <a:rPr dirty="0" sz="1800" spc="-8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"output.txt"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"w+"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((ch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fgetc(fp))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EOF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 marR="29845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(ch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&gt;=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dirty="0" sz="1800" spc="-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ch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'z’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ch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-=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32; </a:t>
            </a:r>
            <a:r>
              <a:rPr dirty="0" sz="1800">
                <a:latin typeface="Consolas"/>
                <a:cs typeface="Consolas"/>
              </a:rPr>
              <a:t>fputc(ch,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fp_output);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 marR="2386965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fclose(fp); fclose(fp_output); printfile(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"output.txt"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8340" y="6371945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656" y="3977640"/>
            <a:ext cx="3354324" cy="12085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181468" y="1966036"/>
            <a:ext cx="436880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8227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printfile(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name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FILE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fopen(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name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"r"</a:t>
            </a:r>
            <a:r>
              <a:rPr dirty="0" sz="1800" spc="-10">
                <a:latin typeface="Consolas"/>
                <a:cs typeface="Consolas"/>
              </a:rPr>
              <a:t>);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ch;</a:t>
            </a:r>
            <a:endParaRPr sz="1800">
              <a:latin typeface="Consolas"/>
              <a:cs typeface="Consolas"/>
            </a:endParaRPr>
          </a:p>
          <a:p>
            <a:pPr marL="927100" marR="5080" indent="-4572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((ch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fgetc(fp))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EOF</a:t>
            </a:r>
            <a:r>
              <a:rPr dirty="0" sz="1800" spc="-20">
                <a:latin typeface="Consolas"/>
                <a:cs typeface="Consolas"/>
              </a:rPr>
              <a:t>) </a:t>
            </a:r>
            <a:r>
              <a:rPr dirty="0" sz="1800"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"%c"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ch);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fclose(fp);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5411723"/>
            <a:ext cx="2500883" cy="81476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1847" y="5396484"/>
            <a:ext cx="2343911" cy="93421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6" y="75641"/>
            <a:ext cx="26168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2272" y="1633427"/>
            <a:ext cx="2684145" cy="221996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20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User</a:t>
            </a:r>
            <a:r>
              <a:rPr dirty="0" sz="3200" spc="-1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BEBEBE"/>
                </a:solidFill>
                <a:latin typeface="Arial"/>
                <a:cs typeface="Arial"/>
              </a:rPr>
              <a:t>File</a:t>
            </a:r>
            <a:r>
              <a:rPr dirty="0" sz="3200" spc="-3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EBEBE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Internet</a:t>
            </a:r>
            <a:r>
              <a:rPr dirty="0" sz="32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077" y="75641"/>
            <a:ext cx="563118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I/O in </a:t>
            </a:r>
            <a:r>
              <a:rPr dirty="0" spc="-20"/>
              <a:t>life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72869" y="5027167"/>
            <a:ext cx="12122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>
                <a:latin typeface="Arial"/>
                <a:cs typeface="Arial"/>
              </a:rPr>
              <a:t>QQ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88255" y="5027167"/>
            <a:ext cx="259588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>
                <a:latin typeface="Arial"/>
                <a:cs typeface="Arial"/>
              </a:rPr>
              <a:t>Wechat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55785" y="5027167"/>
            <a:ext cx="2028189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0">
                <a:latin typeface="Arial"/>
                <a:cs typeface="Arial"/>
              </a:rPr>
              <a:t>Tiktok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1624583"/>
            <a:ext cx="2625852" cy="352501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899915" y="1719072"/>
            <a:ext cx="7626350" cy="3108960"/>
            <a:chOff x="3899915" y="1719072"/>
            <a:chExt cx="7626350" cy="31089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9915" y="1719072"/>
              <a:ext cx="3973067" cy="3108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6783" y="1851660"/>
              <a:ext cx="3729228" cy="28437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077" y="75641"/>
            <a:ext cx="563118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I/O in </a:t>
            </a:r>
            <a:r>
              <a:rPr dirty="0" spc="-20"/>
              <a:t>life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287780"/>
            <a:ext cx="3942588" cy="525932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1040" y="1287780"/>
            <a:ext cx="2962656" cy="52593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750936" y="1892680"/>
            <a:ext cx="4005579" cy="4657725"/>
            <a:chOff x="7750936" y="1892680"/>
            <a:chExt cx="4005579" cy="465772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5582411"/>
              <a:ext cx="3998976" cy="96469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754111" y="5582411"/>
              <a:ext cx="3999229" cy="965200"/>
            </a:xfrm>
            <a:custGeom>
              <a:avLst/>
              <a:gdLst/>
              <a:ahLst/>
              <a:cxnLst/>
              <a:rect l="l" t="t" r="r" b="b"/>
              <a:pathLst>
                <a:path w="3999229" h="965200">
                  <a:moveTo>
                    <a:pt x="0" y="78562"/>
                  </a:moveTo>
                  <a:lnTo>
                    <a:pt x="6175" y="47984"/>
                  </a:lnTo>
                  <a:lnTo>
                    <a:pt x="23018" y="23012"/>
                  </a:lnTo>
                  <a:lnTo>
                    <a:pt x="48006" y="6174"/>
                  </a:lnTo>
                  <a:lnTo>
                    <a:pt x="78613" y="0"/>
                  </a:lnTo>
                  <a:lnTo>
                    <a:pt x="3920363" y="0"/>
                  </a:lnTo>
                  <a:lnTo>
                    <a:pt x="3950970" y="6174"/>
                  </a:lnTo>
                  <a:lnTo>
                    <a:pt x="3975957" y="23012"/>
                  </a:lnTo>
                  <a:lnTo>
                    <a:pt x="3992800" y="47984"/>
                  </a:lnTo>
                  <a:lnTo>
                    <a:pt x="3998976" y="78562"/>
                  </a:lnTo>
                  <a:lnTo>
                    <a:pt x="3998976" y="886129"/>
                  </a:lnTo>
                  <a:lnTo>
                    <a:pt x="3992800" y="916707"/>
                  </a:lnTo>
                  <a:lnTo>
                    <a:pt x="3975957" y="941679"/>
                  </a:lnTo>
                  <a:lnTo>
                    <a:pt x="3950970" y="958517"/>
                  </a:lnTo>
                  <a:lnTo>
                    <a:pt x="3920363" y="964691"/>
                  </a:lnTo>
                  <a:lnTo>
                    <a:pt x="78613" y="964691"/>
                  </a:lnTo>
                  <a:lnTo>
                    <a:pt x="48006" y="958517"/>
                  </a:lnTo>
                  <a:lnTo>
                    <a:pt x="23018" y="941679"/>
                  </a:lnTo>
                  <a:lnTo>
                    <a:pt x="6175" y="916707"/>
                  </a:lnTo>
                  <a:lnTo>
                    <a:pt x="0" y="886129"/>
                  </a:lnTo>
                  <a:lnTo>
                    <a:pt x="0" y="78562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4111" y="4457700"/>
              <a:ext cx="3998976" cy="9646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754111" y="4457700"/>
              <a:ext cx="3999229" cy="965200"/>
            </a:xfrm>
            <a:custGeom>
              <a:avLst/>
              <a:gdLst/>
              <a:ahLst/>
              <a:cxnLst/>
              <a:rect l="l" t="t" r="r" b="b"/>
              <a:pathLst>
                <a:path w="3999229" h="965200">
                  <a:moveTo>
                    <a:pt x="0" y="78612"/>
                  </a:moveTo>
                  <a:lnTo>
                    <a:pt x="6175" y="48006"/>
                  </a:lnTo>
                  <a:lnTo>
                    <a:pt x="23018" y="23018"/>
                  </a:lnTo>
                  <a:lnTo>
                    <a:pt x="48006" y="6175"/>
                  </a:lnTo>
                  <a:lnTo>
                    <a:pt x="78613" y="0"/>
                  </a:lnTo>
                  <a:lnTo>
                    <a:pt x="3920363" y="0"/>
                  </a:lnTo>
                  <a:lnTo>
                    <a:pt x="3950970" y="6175"/>
                  </a:lnTo>
                  <a:lnTo>
                    <a:pt x="3975957" y="23018"/>
                  </a:lnTo>
                  <a:lnTo>
                    <a:pt x="3992800" y="48006"/>
                  </a:lnTo>
                  <a:lnTo>
                    <a:pt x="3998976" y="78612"/>
                  </a:lnTo>
                  <a:lnTo>
                    <a:pt x="3998976" y="886079"/>
                  </a:lnTo>
                  <a:lnTo>
                    <a:pt x="3992800" y="916685"/>
                  </a:lnTo>
                  <a:lnTo>
                    <a:pt x="3975957" y="941673"/>
                  </a:lnTo>
                  <a:lnTo>
                    <a:pt x="3950970" y="958516"/>
                  </a:lnTo>
                  <a:lnTo>
                    <a:pt x="3920363" y="964691"/>
                  </a:lnTo>
                  <a:lnTo>
                    <a:pt x="78613" y="964691"/>
                  </a:lnTo>
                  <a:lnTo>
                    <a:pt x="48006" y="958516"/>
                  </a:lnTo>
                  <a:lnTo>
                    <a:pt x="23018" y="941673"/>
                  </a:lnTo>
                  <a:lnTo>
                    <a:pt x="6175" y="916685"/>
                  </a:lnTo>
                  <a:lnTo>
                    <a:pt x="0" y="886079"/>
                  </a:lnTo>
                  <a:lnTo>
                    <a:pt x="0" y="78612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4111" y="3308603"/>
              <a:ext cx="3998976" cy="96469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754111" y="3308603"/>
              <a:ext cx="3999229" cy="965200"/>
            </a:xfrm>
            <a:custGeom>
              <a:avLst/>
              <a:gdLst/>
              <a:ahLst/>
              <a:cxnLst/>
              <a:rect l="l" t="t" r="r" b="b"/>
              <a:pathLst>
                <a:path w="3999229" h="965200">
                  <a:moveTo>
                    <a:pt x="0" y="78612"/>
                  </a:moveTo>
                  <a:lnTo>
                    <a:pt x="6175" y="48006"/>
                  </a:lnTo>
                  <a:lnTo>
                    <a:pt x="23018" y="23018"/>
                  </a:lnTo>
                  <a:lnTo>
                    <a:pt x="48006" y="6175"/>
                  </a:lnTo>
                  <a:lnTo>
                    <a:pt x="78613" y="0"/>
                  </a:lnTo>
                  <a:lnTo>
                    <a:pt x="3920363" y="0"/>
                  </a:lnTo>
                  <a:lnTo>
                    <a:pt x="3950970" y="6175"/>
                  </a:lnTo>
                  <a:lnTo>
                    <a:pt x="3975957" y="23018"/>
                  </a:lnTo>
                  <a:lnTo>
                    <a:pt x="3992800" y="48005"/>
                  </a:lnTo>
                  <a:lnTo>
                    <a:pt x="3998976" y="78612"/>
                  </a:lnTo>
                  <a:lnTo>
                    <a:pt x="3998976" y="886079"/>
                  </a:lnTo>
                  <a:lnTo>
                    <a:pt x="3992800" y="916686"/>
                  </a:lnTo>
                  <a:lnTo>
                    <a:pt x="3975957" y="941673"/>
                  </a:lnTo>
                  <a:lnTo>
                    <a:pt x="3950970" y="958516"/>
                  </a:lnTo>
                  <a:lnTo>
                    <a:pt x="3920363" y="964692"/>
                  </a:lnTo>
                  <a:lnTo>
                    <a:pt x="78613" y="964692"/>
                  </a:lnTo>
                  <a:lnTo>
                    <a:pt x="48006" y="958516"/>
                  </a:lnTo>
                  <a:lnTo>
                    <a:pt x="23018" y="941673"/>
                  </a:lnTo>
                  <a:lnTo>
                    <a:pt x="6175" y="916686"/>
                  </a:lnTo>
                  <a:lnTo>
                    <a:pt x="0" y="886079"/>
                  </a:lnTo>
                  <a:lnTo>
                    <a:pt x="0" y="78612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4111" y="1895855"/>
              <a:ext cx="3998976" cy="122834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754111" y="1895855"/>
              <a:ext cx="3999229" cy="1228725"/>
            </a:xfrm>
            <a:custGeom>
              <a:avLst/>
              <a:gdLst/>
              <a:ahLst/>
              <a:cxnLst/>
              <a:rect l="l" t="t" r="r" b="b"/>
              <a:pathLst>
                <a:path w="3999229" h="1228725">
                  <a:moveTo>
                    <a:pt x="0" y="100076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6" y="0"/>
                  </a:lnTo>
                  <a:lnTo>
                    <a:pt x="3898900" y="0"/>
                  </a:lnTo>
                  <a:lnTo>
                    <a:pt x="3937843" y="7868"/>
                  </a:lnTo>
                  <a:lnTo>
                    <a:pt x="3969654" y="29321"/>
                  </a:lnTo>
                  <a:lnTo>
                    <a:pt x="3991107" y="61132"/>
                  </a:lnTo>
                  <a:lnTo>
                    <a:pt x="3998976" y="100076"/>
                  </a:lnTo>
                  <a:lnTo>
                    <a:pt x="3998976" y="1128268"/>
                  </a:lnTo>
                  <a:lnTo>
                    <a:pt x="3991107" y="1167211"/>
                  </a:lnTo>
                  <a:lnTo>
                    <a:pt x="3969654" y="1199022"/>
                  </a:lnTo>
                  <a:lnTo>
                    <a:pt x="3937843" y="1220475"/>
                  </a:lnTo>
                  <a:lnTo>
                    <a:pt x="3898900" y="1228344"/>
                  </a:lnTo>
                  <a:lnTo>
                    <a:pt x="100076" y="1228344"/>
                  </a:lnTo>
                  <a:lnTo>
                    <a:pt x="61132" y="1220475"/>
                  </a:lnTo>
                  <a:lnTo>
                    <a:pt x="29321" y="1199022"/>
                  </a:lnTo>
                  <a:lnTo>
                    <a:pt x="7868" y="1167211"/>
                  </a:lnTo>
                  <a:lnTo>
                    <a:pt x="0" y="1128268"/>
                  </a:lnTo>
                  <a:lnTo>
                    <a:pt x="0" y="100076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287639" y="2033143"/>
            <a:ext cx="2933700" cy="4343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9215" marR="63500" indent="70358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Arial"/>
                <a:cs typeface="Arial"/>
              </a:rPr>
              <a:t>Application </a:t>
            </a:r>
            <a:r>
              <a:rPr dirty="0" sz="2000" b="1">
                <a:latin typeface="Arial"/>
                <a:cs typeface="Arial"/>
              </a:rPr>
              <a:t>(generate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data,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connection)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878205">
              <a:lnSpc>
                <a:spcPct val="100000"/>
              </a:lnSpc>
              <a:spcBef>
                <a:spcPts val="1555"/>
              </a:spcBef>
            </a:pPr>
            <a:r>
              <a:rPr dirty="0" sz="2000" spc="-10" b="1">
                <a:latin typeface="Arial"/>
                <a:cs typeface="Arial"/>
              </a:rPr>
              <a:t>Transport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45" b="1">
                <a:latin typeface="Arial"/>
                <a:cs typeface="Arial"/>
              </a:rPr>
              <a:t>(TCP,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55" b="1">
                <a:latin typeface="Arial"/>
                <a:cs typeface="Arial"/>
              </a:rPr>
              <a:t>UDP, </a:t>
            </a:r>
            <a:r>
              <a:rPr dirty="0" sz="2000" spc="-10" b="1">
                <a:latin typeface="Arial"/>
                <a:cs typeface="Arial"/>
              </a:rPr>
              <a:t>protocols)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dirty="0" sz="2000" spc="-10" b="1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(IPV4,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IPV6,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send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data)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dirty="0" sz="2000" b="1">
                <a:latin typeface="Arial"/>
                <a:cs typeface="Arial"/>
              </a:rPr>
              <a:t>Network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(physical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infrastructure)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955470" y="2961322"/>
            <a:ext cx="420370" cy="2790190"/>
            <a:chOff x="7955470" y="2961322"/>
            <a:chExt cx="420370" cy="279019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9757" y="2975610"/>
              <a:ext cx="391668" cy="45415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969757" y="2975610"/>
              <a:ext cx="391795" cy="454659"/>
            </a:xfrm>
            <a:custGeom>
              <a:avLst/>
              <a:gdLst/>
              <a:ahLst/>
              <a:cxnLst/>
              <a:rect l="l" t="t" r="r" b="b"/>
              <a:pathLst>
                <a:path w="391795" h="454660">
                  <a:moveTo>
                    <a:pt x="0" y="258317"/>
                  </a:moveTo>
                  <a:lnTo>
                    <a:pt x="97917" y="258317"/>
                  </a:lnTo>
                  <a:lnTo>
                    <a:pt x="97917" y="0"/>
                  </a:lnTo>
                  <a:lnTo>
                    <a:pt x="293750" y="0"/>
                  </a:lnTo>
                  <a:lnTo>
                    <a:pt x="293750" y="258317"/>
                  </a:lnTo>
                  <a:lnTo>
                    <a:pt x="391668" y="258317"/>
                  </a:lnTo>
                  <a:lnTo>
                    <a:pt x="195834" y="454151"/>
                  </a:lnTo>
                  <a:lnTo>
                    <a:pt x="0" y="25831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9757" y="4129277"/>
              <a:ext cx="391668" cy="45415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969757" y="4129277"/>
              <a:ext cx="391795" cy="454659"/>
            </a:xfrm>
            <a:custGeom>
              <a:avLst/>
              <a:gdLst/>
              <a:ahLst/>
              <a:cxnLst/>
              <a:rect l="l" t="t" r="r" b="b"/>
              <a:pathLst>
                <a:path w="391795" h="454660">
                  <a:moveTo>
                    <a:pt x="0" y="258318"/>
                  </a:moveTo>
                  <a:lnTo>
                    <a:pt x="97917" y="258318"/>
                  </a:lnTo>
                  <a:lnTo>
                    <a:pt x="97917" y="0"/>
                  </a:lnTo>
                  <a:lnTo>
                    <a:pt x="293750" y="0"/>
                  </a:lnTo>
                  <a:lnTo>
                    <a:pt x="293750" y="258318"/>
                  </a:lnTo>
                  <a:lnTo>
                    <a:pt x="391668" y="258318"/>
                  </a:lnTo>
                  <a:lnTo>
                    <a:pt x="195834" y="454152"/>
                  </a:lnTo>
                  <a:lnTo>
                    <a:pt x="0" y="25831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9757" y="5282945"/>
              <a:ext cx="391668" cy="454151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969757" y="5282945"/>
              <a:ext cx="391795" cy="454659"/>
            </a:xfrm>
            <a:custGeom>
              <a:avLst/>
              <a:gdLst/>
              <a:ahLst/>
              <a:cxnLst/>
              <a:rect l="l" t="t" r="r" b="b"/>
              <a:pathLst>
                <a:path w="391795" h="454660">
                  <a:moveTo>
                    <a:pt x="0" y="258317"/>
                  </a:moveTo>
                  <a:lnTo>
                    <a:pt x="97917" y="258317"/>
                  </a:lnTo>
                  <a:lnTo>
                    <a:pt x="97917" y="0"/>
                  </a:lnTo>
                  <a:lnTo>
                    <a:pt x="293750" y="0"/>
                  </a:lnTo>
                  <a:lnTo>
                    <a:pt x="293750" y="258317"/>
                  </a:lnTo>
                  <a:lnTo>
                    <a:pt x="391668" y="258317"/>
                  </a:lnTo>
                  <a:lnTo>
                    <a:pt x="195834" y="454151"/>
                  </a:lnTo>
                  <a:lnTo>
                    <a:pt x="0" y="25831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140954" y="1212596"/>
            <a:ext cx="3227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latin typeface="Arial"/>
                <a:cs typeface="Arial"/>
              </a:rPr>
              <a:t>4-</a:t>
            </a:r>
            <a:r>
              <a:rPr dirty="0" sz="3600" b="1">
                <a:latin typeface="Arial"/>
                <a:cs typeface="Arial"/>
              </a:rPr>
              <a:t>layers</a:t>
            </a:r>
            <a:r>
              <a:rPr dirty="0" sz="3600" spc="-105" b="1">
                <a:latin typeface="Arial"/>
                <a:cs typeface="Arial"/>
              </a:rPr>
              <a:t> </a:t>
            </a:r>
            <a:r>
              <a:rPr dirty="0" sz="3600" spc="-20" b="1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958" y="75641"/>
            <a:ext cx="5248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</a:t>
            </a:r>
            <a:r>
              <a:rPr dirty="0" spc="-10"/>
              <a:t>socket?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1313688"/>
            <a:ext cx="4888991" cy="53035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514594" y="5844946"/>
            <a:ext cx="22802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Arial"/>
                <a:cs typeface="Arial"/>
              </a:rPr>
              <a:t>file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I/O,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defined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58379" y="5886640"/>
            <a:ext cx="2920365" cy="335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410"/>
              </a:lnSpc>
            </a:pPr>
            <a:r>
              <a:rPr dirty="0" sz="2200" b="1">
                <a:latin typeface="Arial"/>
                <a:cs typeface="Arial"/>
              </a:rPr>
              <a:t>transport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protocol,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IP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26659" y="6221920"/>
            <a:ext cx="3387090" cy="3124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410"/>
              </a:lnSpc>
            </a:pPr>
            <a:r>
              <a:rPr dirty="0" sz="2200" b="1">
                <a:latin typeface="Arial"/>
                <a:cs typeface="Arial"/>
              </a:rPr>
              <a:t>address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and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port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89238" y="6180226"/>
            <a:ext cx="1035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408" y="1444752"/>
            <a:ext cx="3293364" cy="9540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514594" y="1503045"/>
            <a:ext cx="6240145" cy="436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9335">
              <a:lnSpc>
                <a:spcPct val="100000"/>
              </a:lnSpc>
              <a:spcBef>
                <a:spcPts val="100"/>
              </a:spcBef>
            </a:pPr>
            <a:r>
              <a:rPr dirty="0" sz="6000" spc="-20">
                <a:solidFill>
                  <a:srgbClr val="C00000"/>
                </a:solidFill>
                <a:latin typeface="黑体"/>
                <a:cs typeface="黑体"/>
              </a:rPr>
              <a:t>套接字</a:t>
            </a:r>
            <a:endParaRPr sz="6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dirty="0" sz="2200">
                <a:latin typeface="Arial"/>
                <a:cs typeface="Arial"/>
              </a:rPr>
              <a:t>In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1970,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Stephen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Carr,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Steve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Crocker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Vint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Cerf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described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“socket”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IETF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RFC33,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273050">
              <a:lnSpc>
                <a:spcPct val="100000"/>
              </a:lnSpc>
            </a:pPr>
            <a:r>
              <a:rPr dirty="0" sz="2200" i="1">
                <a:latin typeface="Arial"/>
                <a:cs typeface="Arial"/>
              </a:rPr>
              <a:t>“A</a:t>
            </a:r>
            <a:r>
              <a:rPr dirty="0" sz="2200" spc="-1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network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socket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is</a:t>
            </a:r>
            <a:r>
              <a:rPr dirty="0" sz="2200" spc="-6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6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software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structure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within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60" i="1"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network</a:t>
            </a:r>
            <a:r>
              <a:rPr dirty="0" u="sng" sz="2200" spc="-4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node</a:t>
            </a:r>
            <a:r>
              <a:rPr dirty="0" sz="2200" spc="-50" i="1">
                <a:latin typeface="Arial"/>
                <a:cs typeface="Arial"/>
                <a:hlinkClick r:id="rId4"/>
              </a:rPr>
              <a:t> </a:t>
            </a:r>
            <a:r>
              <a:rPr dirty="0" sz="2200" i="1">
                <a:latin typeface="Arial"/>
                <a:cs typeface="Arial"/>
              </a:rPr>
              <a:t>of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computer</a:t>
            </a:r>
            <a:r>
              <a:rPr dirty="0" u="sng" sz="22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network</a:t>
            </a:r>
            <a:r>
              <a:rPr dirty="0" sz="2200" spc="-55" i="1">
                <a:latin typeface="Arial"/>
                <a:cs typeface="Arial"/>
                <a:hlinkClick r:id="rId5"/>
              </a:rPr>
              <a:t> </a:t>
            </a:r>
            <a:r>
              <a:rPr dirty="0" sz="2200" spc="-20" i="1">
                <a:latin typeface="Arial"/>
                <a:cs typeface="Arial"/>
              </a:rPr>
              <a:t>that </a:t>
            </a:r>
            <a:r>
              <a:rPr dirty="0" sz="2200" i="1">
                <a:latin typeface="Arial"/>
                <a:cs typeface="Arial"/>
              </a:rPr>
              <a:t>serves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as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an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endpoint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for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sending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and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receiving </a:t>
            </a:r>
            <a:r>
              <a:rPr dirty="0" sz="2200" i="1">
                <a:latin typeface="Arial"/>
                <a:cs typeface="Arial"/>
              </a:rPr>
              <a:t>data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across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the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network.”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Socket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creates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connections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between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two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PC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1723644"/>
            <a:ext cx="542544" cy="52577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958" y="75641"/>
            <a:ext cx="5248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</a:t>
            </a:r>
            <a:r>
              <a:rPr dirty="0" spc="-10"/>
              <a:t>socket?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99744" y="2795016"/>
            <a:ext cx="10497820" cy="3495040"/>
            <a:chOff x="999744" y="2795016"/>
            <a:chExt cx="10497820" cy="3495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44" y="3171444"/>
              <a:ext cx="3791711" cy="3118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4" y="3171444"/>
              <a:ext cx="3791711" cy="3118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9476" y="2795016"/>
              <a:ext cx="3674364" cy="1862327"/>
            </a:xfrm>
            <a:prstGeom prst="rect">
              <a:avLst/>
            </a:prstGeom>
          </p:spPr>
        </p:pic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163066" y="1705229"/>
          <a:ext cx="303339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020"/>
                <a:gridCol w="955040"/>
              </a:tblGrid>
              <a:tr h="457200">
                <a:tc>
                  <a:txBody>
                    <a:bodyPr/>
                    <a:lstStyle/>
                    <a:p>
                      <a:pPr algn="r" marR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24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latin typeface="Arial"/>
                          <a:cs typeface="Arial"/>
                        </a:rPr>
                        <a:t>address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20" b="1">
                          <a:latin typeface="Arial"/>
                          <a:cs typeface="Arial"/>
                        </a:rPr>
                        <a:t>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10.0.0.201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857490" y="1705229"/>
          <a:ext cx="303339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610"/>
                <a:gridCol w="934085"/>
              </a:tblGrid>
              <a:tr h="457200">
                <a:tc>
                  <a:txBody>
                    <a:bodyPr/>
                    <a:lstStyle/>
                    <a:p>
                      <a:pPr algn="r" marR="2673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24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latin typeface="Arial"/>
                          <a:cs typeface="Arial"/>
                        </a:rPr>
                        <a:t>address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20" b="1">
                          <a:latin typeface="Arial"/>
                          <a:cs typeface="Arial"/>
                        </a:rPr>
                        <a:t>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3143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10.0.0.101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501132" y="4552848"/>
            <a:ext cx="1189990" cy="92201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Socket</a:t>
            </a:r>
            <a:endParaRPr sz="28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170"/>
              </a:spcBef>
            </a:pPr>
            <a:r>
              <a:rPr dirty="0" sz="2800" spc="-35" b="1">
                <a:solidFill>
                  <a:srgbClr val="C00000"/>
                </a:solidFill>
                <a:latin typeface="黑体"/>
                <a:cs typeface="黑体"/>
              </a:rPr>
              <a:t>套接字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958" y="75641"/>
            <a:ext cx="5248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</a:t>
            </a:r>
            <a:r>
              <a:rPr dirty="0" spc="-10"/>
              <a:t>socket?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44" y="3622547"/>
            <a:ext cx="2624328" cy="2156460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34543" y="2156714"/>
          <a:ext cx="28289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5320"/>
                <a:gridCol w="890269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24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 b="1">
                          <a:latin typeface="Arial"/>
                          <a:cs typeface="Arial"/>
                        </a:rPr>
                        <a:t>address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20" b="1">
                          <a:latin typeface="Arial"/>
                          <a:cs typeface="Arial"/>
                        </a:rPr>
                        <a:t>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10.0.0.201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770246" y="1716786"/>
            <a:ext cx="6818630" cy="4242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7310" marR="74485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Arial"/>
                <a:cs typeface="Arial"/>
              </a:rPr>
              <a:t>The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basic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process: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create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socket, </a:t>
            </a:r>
            <a:r>
              <a:rPr dirty="0" sz="2800" b="1">
                <a:latin typeface="Arial"/>
                <a:cs typeface="Arial"/>
              </a:rPr>
              <a:t>connect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to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remote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PC,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send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data, </a:t>
            </a:r>
            <a:r>
              <a:rPr dirty="0" sz="2800" b="1">
                <a:latin typeface="Arial"/>
                <a:cs typeface="Arial"/>
              </a:rPr>
              <a:t>close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socket.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2280"/>
              </a:spcBef>
            </a:pPr>
            <a:r>
              <a:rPr dirty="0" sz="2400">
                <a:latin typeface="Arial"/>
                <a:cs typeface="Arial"/>
              </a:rPr>
              <a:t>Socket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socket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createSocket(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type</a:t>
            </a:r>
            <a:r>
              <a:rPr dirty="0" sz="2400" spc="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"TCP") </a:t>
            </a:r>
            <a:r>
              <a:rPr dirty="0" sz="2400">
                <a:latin typeface="Arial"/>
                <a:cs typeface="Arial"/>
              </a:rPr>
              <a:t>connect(socket,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address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"1.2.3.4"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port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"80"</a:t>
            </a:r>
            <a:r>
              <a:rPr dirty="0" sz="2400" spc="-10">
                <a:latin typeface="Arial"/>
                <a:cs typeface="Arial"/>
              </a:rPr>
              <a:t>) </a:t>
            </a:r>
            <a:r>
              <a:rPr dirty="0" sz="2400">
                <a:latin typeface="Arial"/>
                <a:cs typeface="Arial"/>
              </a:rPr>
              <a:t>send(socket,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"Hello,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world!")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0">
                <a:latin typeface="Arial"/>
                <a:cs typeface="Arial"/>
              </a:rPr>
              <a:t>close(socket)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958" y="75641"/>
            <a:ext cx="52482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</a:t>
            </a:r>
            <a:r>
              <a:rPr dirty="0" spc="-10"/>
              <a:t>socket?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5104" y="1287271"/>
            <a:ext cx="1078293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Use</a:t>
            </a:r>
            <a:r>
              <a:rPr dirty="0" sz="6000" spc="-1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socket</a:t>
            </a:r>
            <a:r>
              <a:rPr dirty="0" sz="6000" spc="-1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6000" spc="-1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create</a:t>
            </a:r>
            <a:r>
              <a:rPr dirty="0" sz="6000" spc="-1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6000" spc="-1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 spc="-10">
                <a:solidFill>
                  <a:srgbClr val="C00000"/>
                </a:solidFill>
                <a:latin typeface="Arial"/>
                <a:cs typeface="Arial"/>
              </a:rPr>
              <a:t>internet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connection,</a:t>
            </a:r>
            <a:r>
              <a:rPr dirty="0" sz="6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rest</a:t>
            </a:r>
            <a:r>
              <a:rPr dirty="0" sz="6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dirty="0" sz="6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dirty="0" sz="6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6000" spc="-10">
                <a:solidFill>
                  <a:srgbClr val="C00000"/>
                </a:solidFill>
                <a:latin typeface="Arial"/>
                <a:cs typeface="Arial"/>
              </a:rPr>
              <a:t>I/O!!!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86027" y="3810000"/>
            <a:ext cx="2281555" cy="1289685"/>
          </a:xfrm>
          <a:custGeom>
            <a:avLst/>
            <a:gdLst/>
            <a:ahLst/>
            <a:cxnLst/>
            <a:rect l="l" t="t" r="r" b="b"/>
            <a:pathLst>
              <a:path w="2281554" h="1289685">
                <a:moveTo>
                  <a:pt x="2066544" y="0"/>
                </a:moveTo>
                <a:lnTo>
                  <a:pt x="214884" y="0"/>
                </a:lnTo>
                <a:lnTo>
                  <a:pt x="165615" y="5678"/>
                </a:lnTo>
                <a:lnTo>
                  <a:pt x="120387" y="21851"/>
                </a:lnTo>
                <a:lnTo>
                  <a:pt x="80488" y="47226"/>
                </a:lnTo>
                <a:lnTo>
                  <a:pt x="47210" y="80509"/>
                </a:lnTo>
                <a:lnTo>
                  <a:pt x="21842" y="120409"/>
                </a:lnTo>
                <a:lnTo>
                  <a:pt x="5675" y="165631"/>
                </a:lnTo>
                <a:lnTo>
                  <a:pt x="0" y="214883"/>
                </a:lnTo>
                <a:lnTo>
                  <a:pt x="0" y="1074420"/>
                </a:lnTo>
                <a:lnTo>
                  <a:pt x="5675" y="1123672"/>
                </a:lnTo>
                <a:lnTo>
                  <a:pt x="21842" y="1168894"/>
                </a:lnTo>
                <a:lnTo>
                  <a:pt x="47210" y="1208794"/>
                </a:lnTo>
                <a:lnTo>
                  <a:pt x="80488" y="1242077"/>
                </a:lnTo>
                <a:lnTo>
                  <a:pt x="120387" y="1267452"/>
                </a:lnTo>
                <a:lnTo>
                  <a:pt x="165615" y="1283625"/>
                </a:lnTo>
                <a:lnTo>
                  <a:pt x="214884" y="1289304"/>
                </a:lnTo>
                <a:lnTo>
                  <a:pt x="2066544" y="1289304"/>
                </a:lnTo>
                <a:lnTo>
                  <a:pt x="2115796" y="1283625"/>
                </a:lnTo>
                <a:lnTo>
                  <a:pt x="2161018" y="1267452"/>
                </a:lnTo>
                <a:lnTo>
                  <a:pt x="2200918" y="1242077"/>
                </a:lnTo>
                <a:lnTo>
                  <a:pt x="2234201" y="1208794"/>
                </a:lnTo>
                <a:lnTo>
                  <a:pt x="2259576" y="1168894"/>
                </a:lnTo>
                <a:lnTo>
                  <a:pt x="2275749" y="1123672"/>
                </a:lnTo>
                <a:lnTo>
                  <a:pt x="2281428" y="1074420"/>
                </a:lnTo>
                <a:lnTo>
                  <a:pt x="2281428" y="214883"/>
                </a:lnTo>
                <a:lnTo>
                  <a:pt x="2275749" y="165631"/>
                </a:lnTo>
                <a:lnTo>
                  <a:pt x="2259576" y="120409"/>
                </a:lnTo>
                <a:lnTo>
                  <a:pt x="2234201" y="80509"/>
                </a:lnTo>
                <a:lnTo>
                  <a:pt x="2200918" y="47226"/>
                </a:lnTo>
                <a:lnTo>
                  <a:pt x="2161018" y="21851"/>
                </a:lnTo>
                <a:lnTo>
                  <a:pt x="2115796" y="5678"/>
                </a:lnTo>
                <a:lnTo>
                  <a:pt x="20665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88744" y="3881450"/>
            <a:ext cx="14738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Create socket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6571" y="3810000"/>
            <a:ext cx="3039110" cy="1289685"/>
          </a:xfrm>
          <a:custGeom>
            <a:avLst/>
            <a:gdLst/>
            <a:ahLst/>
            <a:cxnLst/>
            <a:rect l="l" t="t" r="r" b="b"/>
            <a:pathLst>
              <a:path w="3039109" h="1289685">
                <a:moveTo>
                  <a:pt x="2823972" y="0"/>
                </a:moveTo>
                <a:lnTo>
                  <a:pt x="214883" y="0"/>
                </a:lnTo>
                <a:lnTo>
                  <a:pt x="165631" y="5678"/>
                </a:lnTo>
                <a:lnTo>
                  <a:pt x="120409" y="21851"/>
                </a:lnTo>
                <a:lnTo>
                  <a:pt x="80509" y="47226"/>
                </a:lnTo>
                <a:lnTo>
                  <a:pt x="47226" y="80509"/>
                </a:lnTo>
                <a:lnTo>
                  <a:pt x="21851" y="120409"/>
                </a:lnTo>
                <a:lnTo>
                  <a:pt x="5678" y="165631"/>
                </a:lnTo>
                <a:lnTo>
                  <a:pt x="0" y="214883"/>
                </a:lnTo>
                <a:lnTo>
                  <a:pt x="0" y="1074420"/>
                </a:lnTo>
                <a:lnTo>
                  <a:pt x="5678" y="1123672"/>
                </a:lnTo>
                <a:lnTo>
                  <a:pt x="21851" y="1168894"/>
                </a:lnTo>
                <a:lnTo>
                  <a:pt x="47226" y="1208794"/>
                </a:lnTo>
                <a:lnTo>
                  <a:pt x="80509" y="1242077"/>
                </a:lnTo>
                <a:lnTo>
                  <a:pt x="120409" y="1267452"/>
                </a:lnTo>
                <a:lnTo>
                  <a:pt x="165631" y="1283625"/>
                </a:lnTo>
                <a:lnTo>
                  <a:pt x="214883" y="1289304"/>
                </a:lnTo>
                <a:lnTo>
                  <a:pt x="2823972" y="1289304"/>
                </a:lnTo>
                <a:lnTo>
                  <a:pt x="2873224" y="1283625"/>
                </a:lnTo>
                <a:lnTo>
                  <a:pt x="2918446" y="1267452"/>
                </a:lnTo>
                <a:lnTo>
                  <a:pt x="2958346" y="1242077"/>
                </a:lnTo>
                <a:lnTo>
                  <a:pt x="2991629" y="1208794"/>
                </a:lnTo>
                <a:lnTo>
                  <a:pt x="3017004" y="1168894"/>
                </a:lnTo>
                <a:lnTo>
                  <a:pt x="3033177" y="1123672"/>
                </a:lnTo>
                <a:lnTo>
                  <a:pt x="3038855" y="1074420"/>
                </a:lnTo>
                <a:lnTo>
                  <a:pt x="3038855" y="214883"/>
                </a:lnTo>
                <a:lnTo>
                  <a:pt x="3033177" y="165631"/>
                </a:lnTo>
                <a:lnTo>
                  <a:pt x="3017004" y="120409"/>
                </a:lnTo>
                <a:lnTo>
                  <a:pt x="2991629" y="80509"/>
                </a:lnTo>
                <a:lnTo>
                  <a:pt x="2958346" y="47226"/>
                </a:lnTo>
                <a:lnTo>
                  <a:pt x="2918446" y="21851"/>
                </a:lnTo>
                <a:lnTo>
                  <a:pt x="2873224" y="5678"/>
                </a:lnTo>
                <a:lnTo>
                  <a:pt x="282397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85740" y="3911930"/>
            <a:ext cx="2623185" cy="106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(read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write)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924543" y="3810000"/>
            <a:ext cx="2281555" cy="1289685"/>
          </a:xfrm>
          <a:custGeom>
            <a:avLst/>
            <a:gdLst/>
            <a:ahLst/>
            <a:cxnLst/>
            <a:rect l="l" t="t" r="r" b="b"/>
            <a:pathLst>
              <a:path w="2281554" h="1289685">
                <a:moveTo>
                  <a:pt x="2066544" y="0"/>
                </a:moveTo>
                <a:lnTo>
                  <a:pt x="214883" y="0"/>
                </a:lnTo>
                <a:lnTo>
                  <a:pt x="165631" y="5678"/>
                </a:lnTo>
                <a:lnTo>
                  <a:pt x="120409" y="21851"/>
                </a:lnTo>
                <a:lnTo>
                  <a:pt x="80509" y="47226"/>
                </a:lnTo>
                <a:lnTo>
                  <a:pt x="47226" y="80509"/>
                </a:lnTo>
                <a:lnTo>
                  <a:pt x="21851" y="120409"/>
                </a:lnTo>
                <a:lnTo>
                  <a:pt x="5678" y="165631"/>
                </a:lnTo>
                <a:lnTo>
                  <a:pt x="0" y="214883"/>
                </a:lnTo>
                <a:lnTo>
                  <a:pt x="0" y="1074420"/>
                </a:lnTo>
                <a:lnTo>
                  <a:pt x="5678" y="1123672"/>
                </a:lnTo>
                <a:lnTo>
                  <a:pt x="21851" y="1168894"/>
                </a:lnTo>
                <a:lnTo>
                  <a:pt x="47226" y="1208794"/>
                </a:lnTo>
                <a:lnTo>
                  <a:pt x="80509" y="1242077"/>
                </a:lnTo>
                <a:lnTo>
                  <a:pt x="120409" y="1267452"/>
                </a:lnTo>
                <a:lnTo>
                  <a:pt x="165631" y="1283625"/>
                </a:lnTo>
                <a:lnTo>
                  <a:pt x="214883" y="1289304"/>
                </a:lnTo>
                <a:lnTo>
                  <a:pt x="2066544" y="1289304"/>
                </a:lnTo>
                <a:lnTo>
                  <a:pt x="2115796" y="1283625"/>
                </a:lnTo>
                <a:lnTo>
                  <a:pt x="2161018" y="1267452"/>
                </a:lnTo>
                <a:lnTo>
                  <a:pt x="2200918" y="1242077"/>
                </a:lnTo>
                <a:lnTo>
                  <a:pt x="2234201" y="1208794"/>
                </a:lnTo>
                <a:lnTo>
                  <a:pt x="2259576" y="1168894"/>
                </a:lnTo>
                <a:lnTo>
                  <a:pt x="2275749" y="1123672"/>
                </a:lnTo>
                <a:lnTo>
                  <a:pt x="2281428" y="1074420"/>
                </a:lnTo>
                <a:lnTo>
                  <a:pt x="2281428" y="214883"/>
                </a:lnTo>
                <a:lnTo>
                  <a:pt x="2275749" y="165631"/>
                </a:lnTo>
                <a:lnTo>
                  <a:pt x="2259576" y="120409"/>
                </a:lnTo>
                <a:lnTo>
                  <a:pt x="2234201" y="80509"/>
                </a:lnTo>
                <a:lnTo>
                  <a:pt x="2200918" y="47226"/>
                </a:lnTo>
                <a:lnTo>
                  <a:pt x="2161018" y="21851"/>
                </a:lnTo>
                <a:lnTo>
                  <a:pt x="2115796" y="5678"/>
                </a:lnTo>
                <a:lnTo>
                  <a:pt x="20665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328784" y="3881450"/>
            <a:ext cx="14738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Close socket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267443" y="4368926"/>
            <a:ext cx="5657850" cy="171450"/>
          </a:xfrm>
          <a:custGeom>
            <a:avLst/>
            <a:gdLst/>
            <a:ahLst/>
            <a:cxnLst/>
            <a:rect l="l" t="t" r="r" b="b"/>
            <a:pathLst>
              <a:path w="5657850" h="171450">
                <a:moveTo>
                  <a:pt x="1309763" y="85725"/>
                </a:moveTo>
                <a:lnTo>
                  <a:pt x="1252613" y="57150"/>
                </a:lnTo>
                <a:lnTo>
                  <a:pt x="1138313" y="0"/>
                </a:lnTo>
                <a:lnTo>
                  <a:pt x="1138313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138313" y="114300"/>
                </a:lnTo>
                <a:lnTo>
                  <a:pt x="1138313" y="171450"/>
                </a:lnTo>
                <a:lnTo>
                  <a:pt x="1252613" y="114300"/>
                </a:lnTo>
                <a:lnTo>
                  <a:pt x="1309763" y="85725"/>
                </a:lnTo>
                <a:close/>
              </a:path>
              <a:path w="5657850" h="171450">
                <a:moveTo>
                  <a:pt x="5657735" y="85725"/>
                </a:moveTo>
                <a:lnTo>
                  <a:pt x="5600585" y="57150"/>
                </a:lnTo>
                <a:lnTo>
                  <a:pt x="5486285" y="0"/>
                </a:lnTo>
                <a:lnTo>
                  <a:pt x="5486285" y="57150"/>
                </a:lnTo>
                <a:lnTo>
                  <a:pt x="4347984" y="57150"/>
                </a:lnTo>
                <a:lnTo>
                  <a:pt x="4347984" y="114300"/>
                </a:lnTo>
                <a:lnTo>
                  <a:pt x="5486285" y="114300"/>
                </a:lnTo>
                <a:lnTo>
                  <a:pt x="5486285" y="171450"/>
                </a:lnTo>
                <a:lnTo>
                  <a:pt x="5600585" y="114300"/>
                </a:lnTo>
                <a:lnTo>
                  <a:pt x="5657735" y="8572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44397" y="5449316"/>
            <a:ext cx="2533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Commination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IP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 &amp;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porter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74065" y="2088133"/>
          <a:ext cx="2350770" cy="392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/>
              </a:tblGrid>
              <a:tr h="6540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3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birthday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030325" y="1337894"/>
            <a:ext cx="185673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student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139946" y="4751704"/>
          <a:ext cx="235077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/>
              </a:tblGrid>
              <a:tr h="61722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3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E7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4301997" y="4070045"/>
            <a:ext cx="20275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birthday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118866" y="4758690"/>
            <a:ext cx="1028065" cy="1852930"/>
          </a:xfrm>
          <a:custGeom>
            <a:avLst/>
            <a:gdLst/>
            <a:ahLst/>
            <a:cxnLst/>
            <a:rect l="l" t="t" r="r" b="b"/>
            <a:pathLst>
              <a:path w="1028064" h="1852929">
                <a:moveTo>
                  <a:pt x="0" y="926007"/>
                </a:moveTo>
                <a:lnTo>
                  <a:pt x="1028064" y="0"/>
                </a:lnTo>
              </a:path>
              <a:path w="1028064" h="1852929">
                <a:moveTo>
                  <a:pt x="0" y="926592"/>
                </a:moveTo>
                <a:lnTo>
                  <a:pt x="1028064" y="1852599"/>
                </a:lnTo>
              </a:path>
            </a:pathLst>
          </a:custGeom>
          <a:ln w="38100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906257" y="1560068"/>
            <a:ext cx="212217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solidFill>
                  <a:srgbClr val="2B91AE"/>
                </a:solidFill>
                <a:latin typeface="Consolas"/>
                <a:cs typeface="Consolas"/>
              </a:rPr>
              <a:t>birthday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1500" marR="14478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year; </a:t>
            </a: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month; </a:t>
            </a: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0" b="1">
                <a:latin typeface="Consolas"/>
                <a:cs typeface="Consolas"/>
              </a:rPr>
              <a:t>day;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25" b="1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06257" y="3693921"/>
            <a:ext cx="365823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71500" marR="112014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2000" spc="-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name[20]; </a:t>
            </a: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0" b="1">
                <a:latin typeface="Consolas"/>
                <a:cs typeface="Consolas"/>
              </a:rPr>
              <a:t>age;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2000" spc="-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gender;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5" b="1">
                <a:latin typeface="Consolas"/>
                <a:cs typeface="Consolas"/>
              </a:rPr>
              <a:t>ID;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grade;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ts val="2395"/>
              </a:lnSpc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b="1">
                <a:solidFill>
                  <a:srgbClr val="2B91AE"/>
                </a:solidFill>
                <a:latin typeface="Consolas"/>
                <a:cs typeface="Consolas"/>
              </a:rPr>
              <a:t>birthday</a:t>
            </a:r>
            <a:r>
              <a:rPr dirty="0" sz="2000" spc="-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birth;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95"/>
              </a:lnSpc>
            </a:pPr>
            <a:r>
              <a:rPr dirty="0" sz="2000" spc="-25" b="1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058789" y="1728089"/>
            <a:ext cx="1294765" cy="4314825"/>
          </a:xfrm>
          <a:custGeom>
            <a:avLst/>
            <a:gdLst/>
            <a:ahLst/>
            <a:cxnLst/>
            <a:rect l="l" t="t" r="r" b="b"/>
            <a:pathLst>
              <a:path w="1294765" h="4314825">
                <a:moveTo>
                  <a:pt x="642653" y="39468"/>
                </a:moveTo>
                <a:lnTo>
                  <a:pt x="573148" y="83312"/>
                </a:lnTo>
                <a:lnTo>
                  <a:pt x="538350" y="115950"/>
                </a:lnTo>
                <a:lnTo>
                  <a:pt x="504187" y="153543"/>
                </a:lnTo>
                <a:lnTo>
                  <a:pt x="470786" y="195961"/>
                </a:lnTo>
                <a:lnTo>
                  <a:pt x="437893" y="242950"/>
                </a:lnTo>
                <a:lnTo>
                  <a:pt x="405889" y="294386"/>
                </a:lnTo>
                <a:lnTo>
                  <a:pt x="374647" y="349885"/>
                </a:lnTo>
                <a:lnTo>
                  <a:pt x="344294" y="409575"/>
                </a:lnTo>
                <a:lnTo>
                  <a:pt x="314576" y="473075"/>
                </a:lnTo>
                <a:lnTo>
                  <a:pt x="286001" y="540258"/>
                </a:lnTo>
                <a:lnTo>
                  <a:pt x="258315" y="610997"/>
                </a:lnTo>
                <a:lnTo>
                  <a:pt x="231645" y="684911"/>
                </a:lnTo>
                <a:lnTo>
                  <a:pt x="206118" y="762126"/>
                </a:lnTo>
                <a:lnTo>
                  <a:pt x="181734" y="842010"/>
                </a:lnTo>
                <a:lnTo>
                  <a:pt x="158620" y="924687"/>
                </a:lnTo>
                <a:lnTo>
                  <a:pt x="136776" y="1010031"/>
                </a:lnTo>
                <a:lnTo>
                  <a:pt x="116329" y="1097534"/>
                </a:lnTo>
                <a:lnTo>
                  <a:pt x="97279" y="1187323"/>
                </a:lnTo>
                <a:lnTo>
                  <a:pt x="79626" y="1278889"/>
                </a:lnTo>
                <a:lnTo>
                  <a:pt x="63624" y="1372362"/>
                </a:lnTo>
                <a:lnTo>
                  <a:pt x="49273" y="1467231"/>
                </a:lnTo>
                <a:lnTo>
                  <a:pt x="36573" y="1563624"/>
                </a:lnTo>
                <a:lnTo>
                  <a:pt x="25778" y="1661160"/>
                </a:lnTo>
                <a:lnTo>
                  <a:pt x="16634" y="1759585"/>
                </a:lnTo>
                <a:lnTo>
                  <a:pt x="9522" y="1858899"/>
                </a:lnTo>
                <a:lnTo>
                  <a:pt x="4188" y="1958848"/>
                </a:lnTo>
                <a:lnTo>
                  <a:pt x="1013" y="2059051"/>
                </a:lnTo>
                <a:lnTo>
                  <a:pt x="0" y="2159762"/>
                </a:lnTo>
                <a:lnTo>
                  <a:pt x="1775" y="2260346"/>
                </a:lnTo>
                <a:lnTo>
                  <a:pt x="7363" y="2360930"/>
                </a:lnTo>
                <a:lnTo>
                  <a:pt x="16380" y="2461006"/>
                </a:lnTo>
                <a:lnTo>
                  <a:pt x="28826" y="2560701"/>
                </a:lnTo>
                <a:lnTo>
                  <a:pt x="44574" y="2659380"/>
                </a:lnTo>
                <a:lnTo>
                  <a:pt x="63497" y="2757170"/>
                </a:lnTo>
                <a:lnTo>
                  <a:pt x="85341" y="2853690"/>
                </a:lnTo>
                <a:lnTo>
                  <a:pt x="110233" y="2948940"/>
                </a:lnTo>
                <a:lnTo>
                  <a:pt x="137919" y="3042539"/>
                </a:lnTo>
                <a:lnTo>
                  <a:pt x="168272" y="3134360"/>
                </a:lnTo>
                <a:lnTo>
                  <a:pt x="201292" y="3224276"/>
                </a:lnTo>
                <a:lnTo>
                  <a:pt x="236725" y="3312033"/>
                </a:lnTo>
                <a:lnTo>
                  <a:pt x="274571" y="3397504"/>
                </a:lnTo>
                <a:lnTo>
                  <a:pt x="314703" y="3480308"/>
                </a:lnTo>
                <a:lnTo>
                  <a:pt x="356867" y="3560445"/>
                </a:lnTo>
                <a:lnTo>
                  <a:pt x="401063" y="3637661"/>
                </a:lnTo>
                <a:lnTo>
                  <a:pt x="447164" y="3711829"/>
                </a:lnTo>
                <a:lnTo>
                  <a:pt x="495043" y="3782568"/>
                </a:lnTo>
                <a:lnTo>
                  <a:pt x="544573" y="3849878"/>
                </a:lnTo>
                <a:lnTo>
                  <a:pt x="595754" y="3913466"/>
                </a:lnTo>
                <a:lnTo>
                  <a:pt x="648332" y="3973093"/>
                </a:lnTo>
                <a:lnTo>
                  <a:pt x="702434" y="4028732"/>
                </a:lnTo>
                <a:lnTo>
                  <a:pt x="757552" y="4080002"/>
                </a:lnTo>
                <a:lnTo>
                  <a:pt x="813940" y="4126801"/>
                </a:lnTo>
                <a:lnTo>
                  <a:pt x="871471" y="4168952"/>
                </a:lnTo>
                <a:lnTo>
                  <a:pt x="929764" y="4206125"/>
                </a:lnTo>
                <a:lnTo>
                  <a:pt x="989073" y="4238320"/>
                </a:lnTo>
                <a:lnTo>
                  <a:pt x="1049017" y="4265041"/>
                </a:lnTo>
                <a:lnTo>
                  <a:pt x="1109469" y="4286351"/>
                </a:lnTo>
                <a:lnTo>
                  <a:pt x="1170683" y="4301731"/>
                </a:lnTo>
                <a:lnTo>
                  <a:pt x="1231897" y="4311116"/>
                </a:lnTo>
                <a:lnTo>
                  <a:pt x="1293238" y="4314380"/>
                </a:lnTo>
                <a:lnTo>
                  <a:pt x="1294254" y="4276280"/>
                </a:lnTo>
                <a:lnTo>
                  <a:pt x="1266896" y="4275582"/>
                </a:lnTo>
                <a:lnTo>
                  <a:pt x="1265425" y="4275582"/>
                </a:lnTo>
                <a:lnTo>
                  <a:pt x="1264409" y="4275518"/>
                </a:lnTo>
                <a:lnTo>
                  <a:pt x="1264632" y="4275518"/>
                </a:lnTo>
                <a:lnTo>
                  <a:pt x="1237644" y="4273359"/>
                </a:lnTo>
                <a:lnTo>
                  <a:pt x="1236977" y="4273359"/>
                </a:lnTo>
                <a:lnTo>
                  <a:pt x="1235580" y="4273194"/>
                </a:lnTo>
                <a:lnTo>
                  <a:pt x="1235900" y="4273194"/>
                </a:lnTo>
                <a:lnTo>
                  <a:pt x="1179609" y="4264571"/>
                </a:lnTo>
                <a:lnTo>
                  <a:pt x="1179065" y="4264571"/>
                </a:lnTo>
                <a:lnTo>
                  <a:pt x="1177287" y="4264215"/>
                </a:lnTo>
                <a:lnTo>
                  <a:pt x="1177653" y="4264215"/>
                </a:lnTo>
                <a:lnTo>
                  <a:pt x="1121647" y="4250118"/>
                </a:lnTo>
                <a:lnTo>
                  <a:pt x="1121280" y="4250118"/>
                </a:lnTo>
                <a:lnTo>
                  <a:pt x="1119629" y="4249610"/>
                </a:lnTo>
                <a:lnTo>
                  <a:pt x="1119839" y="4249610"/>
                </a:lnTo>
                <a:lnTo>
                  <a:pt x="1063974" y="4229925"/>
                </a:lnTo>
                <a:lnTo>
                  <a:pt x="1063749" y="4229925"/>
                </a:lnTo>
                <a:lnTo>
                  <a:pt x="1062352" y="4229354"/>
                </a:lnTo>
                <a:lnTo>
                  <a:pt x="1006684" y="4204487"/>
                </a:lnTo>
                <a:lnTo>
                  <a:pt x="1005202" y="4203827"/>
                </a:lnTo>
                <a:lnTo>
                  <a:pt x="1005383" y="4203827"/>
                </a:lnTo>
                <a:lnTo>
                  <a:pt x="949800" y="4173639"/>
                </a:lnTo>
                <a:lnTo>
                  <a:pt x="948560" y="4172966"/>
                </a:lnTo>
                <a:lnTo>
                  <a:pt x="893543" y="4137863"/>
                </a:lnTo>
                <a:lnTo>
                  <a:pt x="892426" y="4137152"/>
                </a:lnTo>
                <a:lnTo>
                  <a:pt x="836927" y="4096423"/>
                </a:lnTo>
                <a:lnTo>
                  <a:pt x="837100" y="4096423"/>
                </a:lnTo>
                <a:lnTo>
                  <a:pt x="782317" y="4051020"/>
                </a:lnTo>
                <a:lnTo>
                  <a:pt x="782454" y="4051020"/>
                </a:lnTo>
                <a:lnTo>
                  <a:pt x="729462" y="4001833"/>
                </a:lnTo>
                <a:lnTo>
                  <a:pt x="676018" y="3946880"/>
                </a:lnTo>
                <a:lnTo>
                  <a:pt x="625292" y="3889248"/>
                </a:lnTo>
                <a:lnTo>
                  <a:pt x="574545" y="3826255"/>
                </a:lnTo>
                <a:lnTo>
                  <a:pt x="526498" y="3760851"/>
                </a:lnTo>
                <a:lnTo>
                  <a:pt x="479344" y="3691382"/>
                </a:lnTo>
                <a:lnTo>
                  <a:pt x="433575" y="3617849"/>
                </a:lnTo>
                <a:lnTo>
                  <a:pt x="390432" y="3542411"/>
                </a:lnTo>
                <a:lnTo>
                  <a:pt x="348485" y="3462781"/>
                </a:lnTo>
                <a:lnTo>
                  <a:pt x="308988" y="3381248"/>
                </a:lnTo>
                <a:lnTo>
                  <a:pt x="272058" y="3297554"/>
                </a:lnTo>
                <a:lnTo>
                  <a:pt x="236725" y="3210306"/>
                </a:lnTo>
                <a:lnTo>
                  <a:pt x="204446" y="3122168"/>
                </a:lnTo>
                <a:lnTo>
                  <a:pt x="174409" y="3031363"/>
                </a:lnTo>
                <a:lnTo>
                  <a:pt x="146809" y="2938399"/>
                </a:lnTo>
                <a:lnTo>
                  <a:pt x="122464" y="2844927"/>
                </a:lnTo>
                <a:lnTo>
                  <a:pt x="100852" y="2749677"/>
                </a:lnTo>
                <a:lnTo>
                  <a:pt x="82138" y="2653030"/>
                </a:lnTo>
                <a:lnTo>
                  <a:pt x="82085" y="2652522"/>
                </a:lnTo>
                <a:lnTo>
                  <a:pt x="66646" y="2555621"/>
                </a:lnTo>
                <a:lnTo>
                  <a:pt x="66592" y="2554986"/>
                </a:lnTo>
                <a:lnTo>
                  <a:pt x="54306" y="2457323"/>
                </a:lnTo>
                <a:lnTo>
                  <a:pt x="54296" y="2456688"/>
                </a:lnTo>
                <a:lnTo>
                  <a:pt x="45394" y="2358517"/>
                </a:lnTo>
                <a:lnTo>
                  <a:pt x="45428" y="2357882"/>
                </a:lnTo>
                <a:lnTo>
                  <a:pt x="39975" y="2260346"/>
                </a:lnTo>
                <a:lnTo>
                  <a:pt x="39875" y="2259330"/>
                </a:lnTo>
                <a:lnTo>
                  <a:pt x="38102" y="2159254"/>
                </a:lnTo>
                <a:lnTo>
                  <a:pt x="39125" y="2059686"/>
                </a:lnTo>
                <a:lnTo>
                  <a:pt x="42276" y="1960626"/>
                </a:lnTo>
                <a:lnTo>
                  <a:pt x="47475" y="1861439"/>
                </a:lnTo>
                <a:lnTo>
                  <a:pt x="47523" y="1861058"/>
                </a:lnTo>
                <a:lnTo>
                  <a:pt x="54580" y="1763014"/>
                </a:lnTo>
                <a:lnTo>
                  <a:pt x="54642" y="1762633"/>
                </a:lnTo>
                <a:lnTo>
                  <a:pt x="63589" y="1665224"/>
                </a:lnTo>
                <a:lnTo>
                  <a:pt x="63667" y="1664843"/>
                </a:lnTo>
                <a:lnTo>
                  <a:pt x="74377" y="1568450"/>
                </a:lnTo>
                <a:lnTo>
                  <a:pt x="74470" y="1568069"/>
                </a:lnTo>
                <a:lnTo>
                  <a:pt x="87069" y="1472819"/>
                </a:lnTo>
                <a:lnTo>
                  <a:pt x="101285" y="1378585"/>
                </a:lnTo>
                <a:lnTo>
                  <a:pt x="117153" y="1285875"/>
                </a:lnTo>
                <a:lnTo>
                  <a:pt x="134568" y="1194943"/>
                </a:lnTo>
                <a:lnTo>
                  <a:pt x="153459" y="1106043"/>
                </a:lnTo>
                <a:lnTo>
                  <a:pt x="173771" y="1019301"/>
                </a:lnTo>
                <a:lnTo>
                  <a:pt x="195450" y="934338"/>
                </a:lnTo>
                <a:lnTo>
                  <a:pt x="218204" y="852932"/>
                </a:lnTo>
                <a:lnTo>
                  <a:pt x="242450" y="773811"/>
                </a:lnTo>
                <a:lnTo>
                  <a:pt x="267713" y="697102"/>
                </a:lnTo>
                <a:lnTo>
                  <a:pt x="294002" y="624205"/>
                </a:lnTo>
                <a:lnTo>
                  <a:pt x="321235" y="554989"/>
                </a:lnTo>
                <a:lnTo>
                  <a:pt x="349357" y="488950"/>
                </a:lnTo>
                <a:lnTo>
                  <a:pt x="378347" y="426593"/>
                </a:lnTo>
                <a:lnTo>
                  <a:pt x="408429" y="367538"/>
                </a:lnTo>
                <a:lnTo>
                  <a:pt x="438552" y="314071"/>
                </a:lnTo>
                <a:lnTo>
                  <a:pt x="470024" y="263398"/>
                </a:lnTo>
                <a:lnTo>
                  <a:pt x="501028" y="219075"/>
                </a:lnTo>
                <a:lnTo>
                  <a:pt x="501647" y="218186"/>
                </a:lnTo>
                <a:lnTo>
                  <a:pt x="533651" y="177673"/>
                </a:lnTo>
                <a:lnTo>
                  <a:pt x="533813" y="177673"/>
                </a:lnTo>
                <a:lnTo>
                  <a:pt x="565112" y="143256"/>
                </a:lnTo>
                <a:lnTo>
                  <a:pt x="564893" y="143256"/>
                </a:lnTo>
                <a:lnTo>
                  <a:pt x="597327" y="112902"/>
                </a:lnTo>
                <a:lnTo>
                  <a:pt x="597151" y="112902"/>
                </a:lnTo>
                <a:lnTo>
                  <a:pt x="598548" y="111760"/>
                </a:lnTo>
                <a:lnTo>
                  <a:pt x="628414" y="88900"/>
                </a:lnTo>
                <a:lnTo>
                  <a:pt x="627631" y="88900"/>
                </a:lnTo>
                <a:lnTo>
                  <a:pt x="631060" y="86868"/>
                </a:lnTo>
                <a:lnTo>
                  <a:pt x="631883" y="86868"/>
                </a:lnTo>
                <a:lnTo>
                  <a:pt x="653221" y="76670"/>
                </a:lnTo>
                <a:lnTo>
                  <a:pt x="642653" y="39468"/>
                </a:lnTo>
                <a:close/>
              </a:path>
              <a:path w="1294765" h="4314825">
                <a:moveTo>
                  <a:pt x="1264736" y="4275526"/>
                </a:moveTo>
                <a:lnTo>
                  <a:pt x="1265425" y="4275582"/>
                </a:lnTo>
                <a:lnTo>
                  <a:pt x="1266896" y="4275582"/>
                </a:lnTo>
                <a:lnTo>
                  <a:pt x="1264736" y="4275526"/>
                </a:lnTo>
                <a:close/>
              </a:path>
              <a:path w="1294765" h="4314825">
                <a:moveTo>
                  <a:pt x="1264632" y="4275518"/>
                </a:moveTo>
                <a:lnTo>
                  <a:pt x="1264409" y="4275518"/>
                </a:lnTo>
                <a:lnTo>
                  <a:pt x="1264736" y="4275526"/>
                </a:lnTo>
                <a:close/>
              </a:path>
              <a:path w="1294765" h="4314825">
                <a:moveTo>
                  <a:pt x="1235580" y="4273194"/>
                </a:moveTo>
                <a:lnTo>
                  <a:pt x="1236977" y="4273359"/>
                </a:lnTo>
                <a:lnTo>
                  <a:pt x="1236248" y="4273247"/>
                </a:lnTo>
                <a:lnTo>
                  <a:pt x="1235580" y="4273194"/>
                </a:lnTo>
                <a:close/>
              </a:path>
              <a:path w="1294765" h="4314825">
                <a:moveTo>
                  <a:pt x="1236248" y="4273247"/>
                </a:moveTo>
                <a:lnTo>
                  <a:pt x="1236977" y="4273359"/>
                </a:lnTo>
                <a:lnTo>
                  <a:pt x="1237644" y="4273359"/>
                </a:lnTo>
                <a:lnTo>
                  <a:pt x="1236248" y="4273247"/>
                </a:lnTo>
                <a:close/>
              </a:path>
              <a:path w="1294765" h="4314825">
                <a:moveTo>
                  <a:pt x="1235900" y="4273194"/>
                </a:moveTo>
                <a:lnTo>
                  <a:pt x="1235580" y="4273194"/>
                </a:lnTo>
                <a:lnTo>
                  <a:pt x="1236248" y="4273247"/>
                </a:lnTo>
                <a:lnTo>
                  <a:pt x="1235900" y="4273194"/>
                </a:lnTo>
                <a:close/>
              </a:path>
              <a:path w="1294765" h="4314825">
                <a:moveTo>
                  <a:pt x="1177287" y="4264215"/>
                </a:moveTo>
                <a:lnTo>
                  <a:pt x="1179065" y="4264571"/>
                </a:lnTo>
                <a:lnTo>
                  <a:pt x="1178220" y="4264358"/>
                </a:lnTo>
                <a:lnTo>
                  <a:pt x="1177287" y="4264215"/>
                </a:lnTo>
                <a:close/>
              </a:path>
              <a:path w="1294765" h="4314825">
                <a:moveTo>
                  <a:pt x="1178220" y="4264358"/>
                </a:moveTo>
                <a:lnTo>
                  <a:pt x="1179065" y="4264571"/>
                </a:lnTo>
                <a:lnTo>
                  <a:pt x="1179609" y="4264571"/>
                </a:lnTo>
                <a:lnTo>
                  <a:pt x="1178220" y="4264358"/>
                </a:lnTo>
                <a:close/>
              </a:path>
              <a:path w="1294765" h="4314825">
                <a:moveTo>
                  <a:pt x="1177653" y="4264215"/>
                </a:moveTo>
                <a:lnTo>
                  <a:pt x="1177287" y="4264215"/>
                </a:lnTo>
                <a:lnTo>
                  <a:pt x="1178220" y="4264358"/>
                </a:lnTo>
                <a:lnTo>
                  <a:pt x="1177653" y="4264215"/>
                </a:lnTo>
                <a:close/>
              </a:path>
              <a:path w="1294765" h="4314825">
                <a:moveTo>
                  <a:pt x="1119629" y="4249610"/>
                </a:moveTo>
                <a:lnTo>
                  <a:pt x="1121280" y="4250118"/>
                </a:lnTo>
                <a:lnTo>
                  <a:pt x="1120362" y="4249794"/>
                </a:lnTo>
                <a:lnTo>
                  <a:pt x="1119629" y="4249610"/>
                </a:lnTo>
                <a:close/>
              </a:path>
              <a:path w="1294765" h="4314825">
                <a:moveTo>
                  <a:pt x="1120362" y="4249794"/>
                </a:moveTo>
                <a:lnTo>
                  <a:pt x="1121280" y="4250118"/>
                </a:lnTo>
                <a:lnTo>
                  <a:pt x="1121647" y="4250118"/>
                </a:lnTo>
                <a:lnTo>
                  <a:pt x="1120362" y="4249794"/>
                </a:lnTo>
                <a:close/>
              </a:path>
              <a:path w="1294765" h="4314825">
                <a:moveTo>
                  <a:pt x="1119839" y="4249610"/>
                </a:moveTo>
                <a:lnTo>
                  <a:pt x="1119629" y="4249610"/>
                </a:lnTo>
                <a:lnTo>
                  <a:pt x="1120362" y="4249794"/>
                </a:lnTo>
                <a:lnTo>
                  <a:pt x="1119839" y="4249610"/>
                </a:lnTo>
                <a:close/>
              </a:path>
              <a:path w="1294765" h="4314825">
                <a:moveTo>
                  <a:pt x="1062352" y="4229354"/>
                </a:moveTo>
                <a:lnTo>
                  <a:pt x="1063749" y="4229925"/>
                </a:lnTo>
                <a:lnTo>
                  <a:pt x="1062901" y="4229547"/>
                </a:lnTo>
                <a:lnTo>
                  <a:pt x="1062352" y="4229354"/>
                </a:lnTo>
                <a:close/>
              </a:path>
              <a:path w="1294765" h="4314825">
                <a:moveTo>
                  <a:pt x="1062901" y="4229547"/>
                </a:moveTo>
                <a:lnTo>
                  <a:pt x="1063749" y="4229925"/>
                </a:lnTo>
                <a:lnTo>
                  <a:pt x="1063974" y="4229925"/>
                </a:lnTo>
                <a:lnTo>
                  <a:pt x="1062901" y="4229547"/>
                </a:lnTo>
                <a:close/>
              </a:path>
              <a:path w="1294765" h="4314825">
                <a:moveTo>
                  <a:pt x="1062467" y="4229354"/>
                </a:moveTo>
                <a:lnTo>
                  <a:pt x="1062901" y="4229547"/>
                </a:lnTo>
                <a:lnTo>
                  <a:pt x="1062467" y="4229354"/>
                </a:lnTo>
                <a:close/>
              </a:path>
              <a:path w="1294765" h="4314825">
                <a:moveTo>
                  <a:pt x="1005202" y="4203827"/>
                </a:moveTo>
                <a:lnTo>
                  <a:pt x="1006599" y="4204487"/>
                </a:lnTo>
                <a:lnTo>
                  <a:pt x="1006212" y="4204277"/>
                </a:lnTo>
                <a:lnTo>
                  <a:pt x="1005202" y="4203827"/>
                </a:lnTo>
                <a:close/>
              </a:path>
              <a:path w="1294765" h="4314825">
                <a:moveTo>
                  <a:pt x="1006212" y="4204277"/>
                </a:moveTo>
                <a:lnTo>
                  <a:pt x="1006599" y="4204487"/>
                </a:lnTo>
                <a:lnTo>
                  <a:pt x="1006212" y="4204277"/>
                </a:lnTo>
                <a:close/>
              </a:path>
              <a:path w="1294765" h="4314825">
                <a:moveTo>
                  <a:pt x="1005383" y="4203827"/>
                </a:moveTo>
                <a:lnTo>
                  <a:pt x="1005202" y="4203827"/>
                </a:lnTo>
                <a:lnTo>
                  <a:pt x="1006212" y="4204277"/>
                </a:lnTo>
                <a:lnTo>
                  <a:pt x="1005383" y="4203827"/>
                </a:lnTo>
                <a:close/>
              </a:path>
              <a:path w="1294765" h="4314825">
                <a:moveTo>
                  <a:pt x="948560" y="4172966"/>
                </a:moveTo>
                <a:lnTo>
                  <a:pt x="949703" y="4173639"/>
                </a:lnTo>
                <a:lnTo>
                  <a:pt x="949146" y="4173284"/>
                </a:lnTo>
                <a:lnTo>
                  <a:pt x="948560" y="4172966"/>
                </a:lnTo>
                <a:close/>
              </a:path>
              <a:path w="1294765" h="4314825">
                <a:moveTo>
                  <a:pt x="949146" y="4173284"/>
                </a:moveTo>
                <a:lnTo>
                  <a:pt x="949703" y="4173639"/>
                </a:lnTo>
                <a:lnTo>
                  <a:pt x="949146" y="4173284"/>
                </a:lnTo>
                <a:close/>
              </a:path>
              <a:path w="1294765" h="4314825">
                <a:moveTo>
                  <a:pt x="948647" y="4172966"/>
                </a:moveTo>
                <a:lnTo>
                  <a:pt x="949146" y="4173284"/>
                </a:lnTo>
                <a:lnTo>
                  <a:pt x="948647" y="4172966"/>
                </a:lnTo>
                <a:close/>
              </a:path>
              <a:path w="1294765" h="4314825">
                <a:moveTo>
                  <a:pt x="892426" y="4137152"/>
                </a:moveTo>
                <a:lnTo>
                  <a:pt x="893442" y="4137863"/>
                </a:lnTo>
                <a:lnTo>
                  <a:pt x="892777" y="4137375"/>
                </a:lnTo>
                <a:lnTo>
                  <a:pt x="892426" y="4137152"/>
                </a:lnTo>
                <a:close/>
              </a:path>
              <a:path w="1294765" h="4314825">
                <a:moveTo>
                  <a:pt x="892777" y="4137375"/>
                </a:moveTo>
                <a:lnTo>
                  <a:pt x="893442" y="4137863"/>
                </a:lnTo>
                <a:lnTo>
                  <a:pt x="892777" y="4137375"/>
                </a:lnTo>
                <a:close/>
              </a:path>
              <a:path w="1294765" h="4314825">
                <a:moveTo>
                  <a:pt x="892472" y="4137152"/>
                </a:moveTo>
                <a:lnTo>
                  <a:pt x="892777" y="4137375"/>
                </a:lnTo>
                <a:lnTo>
                  <a:pt x="892472" y="4137152"/>
                </a:lnTo>
                <a:close/>
              </a:path>
              <a:path w="1294765" h="4314825">
                <a:moveTo>
                  <a:pt x="837100" y="4096423"/>
                </a:moveTo>
                <a:lnTo>
                  <a:pt x="836927" y="4096423"/>
                </a:lnTo>
                <a:lnTo>
                  <a:pt x="837943" y="4097121"/>
                </a:lnTo>
                <a:lnTo>
                  <a:pt x="837100" y="4096423"/>
                </a:lnTo>
                <a:close/>
              </a:path>
              <a:path w="1294765" h="4314825">
                <a:moveTo>
                  <a:pt x="782454" y="4051020"/>
                </a:moveTo>
                <a:lnTo>
                  <a:pt x="782317" y="4051020"/>
                </a:lnTo>
                <a:lnTo>
                  <a:pt x="783206" y="4051719"/>
                </a:lnTo>
                <a:lnTo>
                  <a:pt x="782454" y="4051020"/>
                </a:lnTo>
                <a:close/>
              </a:path>
              <a:path w="1294765" h="4314825">
                <a:moveTo>
                  <a:pt x="728723" y="4001147"/>
                </a:moveTo>
                <a:lnTo>
                  <a:pt x="729358" y="4001833"/>
                </a:lnTo>
                <a:lnTo>
                  <a:pt x="728723" y="4001147"/>
                </a:lnTo>
                <a:close/>
              </a:path>
              <a:path w="1294765" h="4314825">
                <a:moveTo>
                  <a:pt x="676594" y="3947473"/>
                </a:moveTo>
                <a:close/>
              </a:path>
              <a:path w="1294765" h="4314825">
                <a:moveTo>
                  <a:pt x="676071" y="3946880"/>
                </a:moveTo>
                <a:lnTo>
                  <a:pt x="676594" y="3947473"/>
                </a:lnTo>
                <a:lnTo>
                  <a:pt x="676071" y="3946880"/>
                </a:lnTo>
                <a:close/>
              </a:path>
              <a:path w="1294765" h="4314825">
                <a:moveTo>
                  <a:pt x="624710" y="3888587"/>
                </a:moveTo>
                <a:lnTo>
                  <a:pt x="625218" y="3889248"/>
                </a:lnTo>
                <a:lnTo>
                  <a:pt x="624710" y="3888587"/>
                </a:lnTo>
                <a:close/>
              </a:path>
              <a:path w="1294765" h="4314825">
                <a:moveTo>
                  <a:pt x="575023" y="3826850"/>
                </a:moveTo>
                <a:close/>
              </a:path>
              <a:path w="1294765" h="4314825">
                <a:moveTo>
                  <a:pt x="574586" y="3826255"/>
                </a:moveTo>
                <a:lnTo>
                  <a:pt x="575023" y="3826850"/>
                </a:lnTo>
                <a:lnTo>
                  <a:pt x="574586" y="3826255"/>
                </a:lnTo>
                <a:close/>
              </a:path>
              <a:path w="1294765" h="4314825">
                <a:moveTo>
                  <a:pt x="526031" y="3760216"/>
                </a:moveTo>
                <a:lnTo>
                  <a:pt x="526412" y="3760851"/>
                </a:lnTo>
                <a:lnTo>
                  <a:pt x="526031" y="3760216"/>
                </a:lnTo>
                <a:close/>
              </a:path>
              <a:path w="1294765" h="4314825">
                <a:moveTo>
                  <a:pt x="478914" y="3690747"/>
                </a:moveTo>
                <a:lnTo>
                  <a:pt x="479295" y="3691382"/>
                </a:lnTo>
                <a:lnTo>
                  <a:pt x="478914" y="3690747"/>
                </a:lnTo>
                <a:close/>
              </a:path>
              <a:path w="1294765" h="4314825">
                <a:moveTo>
                  <a:pt x="433797" y="3618205"/>
                </a:moveTo>
                <a:lnTo>
                  <a:pt x="433956" y="3618484"/>
                </a:lnTo>
                <a:lnTo>
                  <a:pt x="433797" y="3618205"/>
                </a:lnTo>
                <a:close/>
              </a:path>
              <a:path w="1294765" h="4314825">
                <a:moveTo>
                  <a:pt x="433593" y="3617849"/>
                </a:moveTo>
                <a:lnTo>
                  <a:pt x="433797" y="3618205"/>
                </a:lnTo>
                <a:lnTo>
                  <a:pt x="433593" y="3617849"/>
                </a:lnTo>
                <a:close/>
              </a:path>
              <a:path w="1294765" h="4314825">
                <a:moveTo>
                  <a:pt x="390141" y="3541903"/>
                </a:moveTo>
                <a:lnTo>
                  <a:pt x="390395" y="3542411"/>
                </a:lnTo>
                <a:lnTo>
                  <a:pt x="390141" y="3541903"/>
                </a:lnTo>
                <a:close/>
              </a:path>
              <a:path w="1294765" h="4314825">
                <a:moveTo>
                  <a:pt x="348558" y="3462781"/>
                </a:moveTo>
                <a:lnTo>
                  <a:pt x="348866" y="3463417"/>
                </a:lnTo>
                <a:lnTo>
                  <a:pt x="348558" y="3462781"/>
                </a:lnTo>
                <a:close/>
              </a:path>
              <a:path w="1294765" h="4314825">
                <a:moveTo>
                  <a:pt x="309018" y="3381248"/>
                </a:moveTo>
                <a:lnTo>
                  <a:pt x="309242" y="3381755"/>
                </a:lnTo>
                <a:lnTo>
                  <a:pt x="309018" y="3381248"/>
                </a:lnTo>
                <a:close/>
              </a:path>
              <a:path w="1294765" h="4314825">
                <a:moveTo>
                  <a:pt x="271777" y="3296920"/>
                </a:moveTo>
                <a:lnTo>
                  <a:pt x="272031" y="3297554"/>
                </a:lnTo>
                <a:lnTo>
                  <a:pt x="271777" y="3296920"/>
                </a:lnTo>
                <a:close/>
              </a:path>
              <a:path w="1294765" h="4314825">
                <a:moveTo>
                  <a:pt x="236951" y="3210863"/>
                </a:moveTo>
                <a:close/>
              </a:path>
              <a:path w="1294765" h="4314825">
                <a:moveTo>
                  <a:pt x="236747" y="3210306"/>
                </a:moveTo>
                <a:lnTo>
                  <a:pt x="236951" y="3210863"/>
                </a:lnTo>
                <a:lnTo>
                  <a:pt x="236747" y="3210306"/>
                </a:lnTo>
                <a:close/>
              </a:path>
              <a:path w="1294765" h="4314825">
                <a:moveTo>
                  <a:pt x="204213" y="3121533"/>
                </a:moveTo>
                <a:lnTo>
                  <a:pt x="204340" y="3122168"/>
                </a:lnTo>
                <a:lnTo>
                  <a:pt x="204213" y="3121533"/>
                </a:lnTo>
                <a:close/>
              </a:path>
              <a:path w="1294765" h="4314825">
                <a:moveTo>
                  <a:pt x="174241" y="3030855"/>
                </a:moveTo>
                <a:lnTo>
                  <a:pt x="174368" y="3031363"/>
                </a:lnTo>
                <a:lnTo>
                  <a:pt x="174241" y="3030855"/>
                </a:lnTo>
                <a:close/>
              </a:path>
              <a:path w="1294765" h="4314825">
                <a:moveTo>
                  <a:pt x="146897" y="2938399"/>
                </a:moveTo>
                <a:lnTo>
                  <a:pt x="147063" y="2939034"/>
                </a:lnTo>
                <a:lnTo>
                  <a:pt x="146897" y="2938399"/>
                </a:lnTo>
                <a:close/>
              </a:path>
              <a:path w="1294765" h="4314825">
                <a:moveTo>
                  <a:pt x="122298" y="2844292"/>
                </a:moveTo>
                <a:lnTo>
                  <a:pt x="122425" y="2844927"/>
                </a:lnTo>
                <a:lnTo>
                  <a:pt x="122298" y="2844292"/>
                </a:lnTo>
                <a:close/>
              </a:path>
              <a:path w="1294765" h="4314825">
                <a:moveTo>
                  <a:pt x="100737" y="2749167"/>
                </a:moveTo>
                <a:lnTo>
                  <a:pt x="100835" y="2749677"/>
                </a:lnTo>
                <a:lnTo>
                  <a:pt x="100737" y="2749167"/>
                </a:lnTo>
                <a:close/>
              </a:path>
              <a:path w="1294765" h="4314825">
                <a:moveTo>
                  <a:pt x="100712" y="2749042"/>
                </a:moveTo>
                <a:close/>
              </a:path>
              <a:path w="1294765" h="4314825">
                <a:moveTo>
                  <a:pt x="82085" y="2652522"/>
                </a:moveTo>
                <a:lnTo>
                  <a:pt x="82166" y="2653030"/>
                </a:lnTo>
                <a:lnTo>
                  <a:pt x="82085" y="2652522"/>
                </a:lnTo>
                <a:close/>
              </a:path>
              <a:path w="1294765" h="4314825">
                <a:moveTo>
                  <a:pt x="66592" y="2554986"/>
                </a:moveTo>
                <a:lnTo>
                  <a:pt x="66672" y="2555621"/>
                </a:lnTo>
                <a:lnTo>
                  <a:pt x="66592" y="2554986"/>
                </a:lnTo>
                <a:close/>
              </a:path>
              <a:path w="1294765" h="4314825">
                <a:moveTo>
                  <a:pt x="54296" y="2456688"/>
                </a:moveTo>
                <a:lnTo>
                  <a:pt x="54353" y="2457323"/>
                </a:lnTo>
                <a:lnTo>
                  <a:pt x="54296" y="2456688"/>
                </a:lnTo>
                <a:close/>
              </a:path>
              <a:path w="1294765" h="4314825">
                <a:moveTo>
                  <a:pt x="45428" y="2357882"/>
                </a:moveTo>
                <a:lnTo>
                  <a:pt x="45463" y="2358517"/>
                </a:lnTo>
                <a:lnTo>
                  <a:pt x="45428" y="2357882"/>
                </a:lnTo>
                <a:close/>
              </a:path>
              <a:path w="1294765" h="4314825">
                <a:moveTo>
                  <a:pt x="39875" y="2258568"/>
                </a:moveTo>
                <a:lnTo>
                  <a:pt x="39875" y="2259330"/>
                </a:lnTo>
                <a:lnTo>
                  <a:pt x="39875" y="2258568"/>
                </a:lnTo>
                <a:close/>
              </a:path>
              <a:path w="1294765" h="4314825">
                <a:moveTo>
                  <a:pt x="39125" y="2059686"/>
                </a:moveTo>
                <a:lnTo>
                  <a:pt x="39113" y="2060067"/>
                </a:lnTo>
                <a:lnTo>
                  <a:pt x="39125" y="2059686"/>
                </a:lnTo>
                <a:close/>
              </a:path>
              <a:path w="1294765" h="4314825">
                <a:moveTo>
                  <a:pt x="42308" y="1960245"/>
                </a:moveTo>
                <a:lnTo>
                  <a:pt x="42288" y="1960626"/>
                </a:lnTo>
                <a:lnTo>
                  <a:pt x="42308" y="1960245"/>
                </a:lnTo>
                <a:close/>
              </a:path>
              <a:path w="1294765" h="4314825">
                <a:moveTo>
                  <a:pt x="47523" y="1861058"/>
                </a:moveTo>
                <a:lnTo>
                  <a:pt x="47495" y="1861439"/>
                </a:lnTo>
                <a:lnTo>
                  <a:pt x="47523" y="1861058"/>
                </a:lnTo>
                <a:close/>
              </a:path>
              <a:path w="1294765" h="4314825">
                <a:moveTo>
                  <a:pt x="54642" y="1762633"/>
                </a:moveTo>
                <a:lnTo>
                  <a:pt x="54607" y="1763014"/>
                </a:lnTo>
                <a:lnTo>
                  <a:pt x="54642" y="1762633"/>
                </a:lnTo>
                <a:close/>
              </a:path>
              <a:path w="1294765" h="4314825">
                <a:moveTo>
                  <a:pt x="63667" y="1664843"/>
                </a:moveTo>
                <a:lnTo>
                  <a:pt x="63624" y="1665224"/>
                </a:lnTo>
                <a:lnTo>
                  <a:pt x="63667" y="1664843"/>
                </a:lnTo>
                <a:close/>
              </a:path>
              <a:path w="1294765" h="4314825">
                <a:moveTo>
                  <a:pt x="74470" y="1568069"/>
                </a:moveTo>
                <a:lnTo>
                  <a:pt x="74419" y="1568450"/>
                </a:lnTo>
                <a:lnTo>
                  <a:pt x="74470" y="1568069"/>
                </a:lnTo>
                <a:close/>
              </a:path>
              <a:path w="1294765" h="4314825">
                <a:moveTo>
                  <a:pt x="87119" y="1472438"/>
                </a:moveTo>
                <a:lnTo>
                  <a:pt x="86992" y="1472819"/>
                </a:lnTo>
                <a:lnTo>
                  <a:pt x="87119" y="1472438"/>
                </a:lnTo>
                <a:close/>
              </a:path>
              <a:path w="1294765" h="4314825">
                <a:moveTo>
                  <a:pt x="101343" y="1378203"/>
                </a:moveTo>
                <a:lnTo>
                  <a:pt x="101216" y="1378585"/>
                </a:lnTo>
                <a:lnTo>
                  <a:pt x="101343" y="1378203"/>
                </a:lnTo>
                <a:close/>
              </a:path>
              <a:path w="1294765" h="4314825">
                <a:moveTo>
                  <a:pt x="117218" y="1285494"/>
                </a:moveTo>
                <a:lnTo>
                  <a:pt x="117091" y="1285875"/>
                </a:lnTo>
                <a:lnTo>
                  <a:pt x="117218" y="1285494"/>
                </a:lnTo>
                <a:close/>
              </a:path>
              <a:path w="1294765" h="4314825">
                <a:moveTo>
                  <a:pt x="134617" y="1194689"/>
                </a:moveTo>
                <a:lnTo>
                  <a:pt x="134490" y="1194943"/>
                </a:lnTo>
                <a:lnTo>
                  <a:pt x="134617" y="1194689"/>
                </a:lnTo>
                <a:close/>
              </a:path>
              <a:path w="1294765" h="4314825">
                <a:moveTo>
                  <a:pt x="153540" y="1105662"/>
                </a:moveTo>
                <a:lnTo>
                  <a:pt x="153413" y="1106043"/>
                </a:lnTo>
                <a:lnTo>
                  <a:pt x="153540" y="1105662"/>
                </a:lnTo>
                <a:close/>
              </a:path>
              <a:path w="1294765" h="4314825">
                <a:moveTo>
                  <a:pt x="173860" y="1018921"/>
                </a:moveTo>
                <a:lnTo>
                  <a:pt x="173733" y="1019301"/>
                </a:lnTo>
                <a:lnTo>
                  <a:pt x="173860" y="1018921"/>
                </a:lnTo>
                <a:close/>
              </a:path>
              <a:path w="1294765" h="4314825">
                <a:moveTo>
                  <a:pt x="195465" y="934338"/>
                </a:moveTo>
                <a:lnTo>
                  <a:pt x="195323" y="934847"/>
                </a:lnTo>
                <a:lnTo>
                  <a:pt x="195465" y="934338"/>
                </a:lnTo>
                <a:close/>
              </a:path>
              <a:path w="1294765" h="4314825">
                <a:moveTo>
                  <a:pt x="218310" y="852551"/>
                </a:moveTo>
                <a:lnTo>
                  <a:pt x="218183" y="852932"/>
                </a:lnTo>
                <a:lnTo>
                  <a:pt x="218310" y="852551"/>
                </a:lnTo>
                <a:close/>
              </a:path>
              <a:path w="1294765" h="4314825">
                <a:moveTo>
                  <a:pt x="267769" y="697102"/>
                </a:moveTo>
                <a:lnTo>
                  <a:pt x="267586" y="697611"/>
                </a:lnTo>
                <a:lnTo>
                  <a:pt x="267769" y="697102"/>
                </a:lnTo>
                <a:close/>
              </a:path>
              <a:path w="1294765" h="4314825">
                <a:moveTo>
                  <a:pt x="294075" y="624205"/>
                </a:moveTo>
                <a:lnTo>
                  <a:pt x="293875" y="624713"/>
                </a:lnTo>
                <a:lnTo>
                  <a:pt x="294075" y="624205"/>
                </a:lnTo>
                <a:close/>
              </a:path>
              <a:path w="1294765" h="4314825">
                <a:moveTo>
                  <a:pt x="321434" y="554482"/>
                </a:moveTo>
                <a:lnTo>
                  <a:pt x="321180" y="554989"/>
                </a:lnTo>
                <a:lnTo>
                  <a:pt x="321434" y="554482"/>
                </a:lnTo>
                <a:close/>
              </a:path>
              <a:path w="1294765" h="4314825">
                <a:moveTo>
                  <a:pt x="349628" y="488314"/>
                </a:moveTo>
                <a:lnTo>
                  <a:pt x="349247" y="488950"/>
                </a:lnTo>
                <a:lnTo>
                  <a:pt x="349628" y="488314"/>
                </a:lnTo>
                <a:close/>
              </a:path>
              <a:path w="1294765" h="4314825">
                <a:moveTo>
                  <a:pt x="378531" y="426199"/>
                </a:moveTo>
                <a:lnTo>
                  <a:pt x="378330" y="426593"/>
                </a:lnTo>
                <a:lnTo>
                  <a:pt x="378531" y="426199"/>
                </a:lnTo>
                <a:close/>
              </a:path>
              <a:path w="1294765" h="4314825">
                <a:moveTo>
                  <a:pt x="408477" y="367538"/>
                </a:moveTo>
                <a:lnTo>
                  <a:pt x="408048" y="368300"/>
                </a:lnTo>
                <a:lnTo>
                  <a:pt x="408477" y="367538"/>
                </a:lnTo>
                <a:close/>
              </a:path>
              <a:path w="1294765" h="4314825">
                <a:moveTo>
                  <a:pt x="438779" y="313667"/>
                </a:moveTo>
                <a:lnTo>
                  <a:pt x="438528" y="314071"/>
                </a:lnTo>
                <a:lnTo>
                  <a:pt x="438779" y="313667"/>
                </a:lnTo>
                <a:close/>
              </a:path>
              <a:path w="1294765" h="4314825">
                <a:moveTo>
                  <a:pt x="470136" y="263398"/>
                </a:moveTo>
                <a:lnTo>
                  <a:pt x="469516" y="264287"/>
                </a:lnTo>
                <a:lnTo>
                  <a:pt x="470136" y="263398"/>
                </a:lnTo>
                <a:close/>
              </a:path>
              <a:path w="1294765" h="4314825">
                <a:moveTo>
                  <a:pt x="501713" y="218186"/>
                </a:moveTo>
                <a:lnTo>
                  <a:pt x="501145" y="218906"/>
                </a:lnTo>
                <a:lnTo>
                  <a:pt x="501713" y="218186"/>
                </a:lnTo>
                <a:close/>
              </a:path>
              <a:path w="1294765" h="4314825">
                <a:moveTo>
                  <a:pt x="533813" y="177673"/>
                </a:moveTo>
                <a:lnTo>
                  <a:pt x="533651" y="177673"/>
                </a:lnTo>
                <a:lnTo>
                  <a:pt x="532889" y="178688"/>
                </a:lnTo>
                <a:lnTo>
                  <a:pt x="533813" y="177673"/>
                </a:lnTo>
                <a:close/>
              </a:path>
              <a:path w="1294765" h="4314825">
                <a:moveTo>
                  <a:pt x="566036" y="142239"/>
                </a:moveTo>
                <a:lnTo>
                  <a:pt x="564893" y="143256"/>
                </a:lnTo>
                <a:lnTo>
                  <a:pt x="565112" y="143256"/>
                </a:lnTo>
                <a:lnTo>
                  <a:pt x="566036" y="142239"/>
                </a:lnTo>
                <a:close/>
              </a:path>
              <a:path w="1294765" h="4314825">
                <a:moveTo>
                  <a:pt x="598548" y="111760"/>
                </a:moveTo>
                <a:lnTo>
                  <a:pt x="597151" y="112902"/>
                </a:lnTo>
                <a:lnTo>
                  <a:pt x="598129" y="112152"/>
                </a:lnTo>
                <a:lnTo>
                  <a:pt x="598548" y="111760"/>
                </a:lnTo>
                <a:close/>
              </a:path>
              <a:path w="1294765" h="4314825">
                <a:moveTo>
                  <a:pt x="598129" y="112152"/>
                </a:moveTo>
                <a:lnTo>
                  <a:pt x="597151" y="112902"/>
                </a:lnTo>
                <a:lnTo>
                  <a:pt x="597327" y="112902"/>
                </a:lnTo>
                <a:lnTo>
                  <a:pt x="598129" y="112152"/>
                </a:lnTo>
                <a:close/>
              </a:path>
              <a:path w="1294765" h="4314825">
                <a:moveTo>
                  <a:pt x="598640" y="111760"/>
                </a:moveTo>
                <a:lnTo>
                  <a:pt x="598129" y="112152"/>
                </a:lnTo>
                <a:lnTo>
                  <a:pt x="598640" y="111760"/>
                </a:lnTo>
                <a:close/>
              </a:path>
              <a:path w="1294765" h="4314825">
                <a:moveTo>
                  <a:pt x="747455" y="32512"/>
                </a:moveTo>
                <a:lnTo>
                  <a:pt x="657222" y="32512"/>
                </a:lnTo>
                <a:lnTo>
                  <a:pt x="673605" y="66928"/>
                </a:lnTo>
                <a:lnTo>
                  <a:pt x="653221" y="76670"/>
                </a:lnTo>
                <a:lnTo>
                  <a:pt x="662683" y="109982"/>
                </a:lnTo>
                <a:lnTo>
                  <a:pt x="747455" y="32512"/>
                </a:lnTo>
                <a:close/>
              </a:path>
              <a:path w="1294765" h="4314825">
                <a:moveTo>
                  <a:pt x="631060" y="86868"/>
                </a:moveTo>
                <a:lnTo>
                  <a:pt x="627631" y="88900"/>
                </a:lnTo>
                <a:lnTo>
                  <a:pt x="629704" y="87909"/>
                </a:lnTo>
                <a:lnTo>
                  <a:pt x="631060" y="86868"/>
                </a:lnTo>
                <a:close/>
              </a:path>
              <a:path w="1294765" h="4314825">
                <a:moveTo>
                  <a:pt x="629704" y="87909"/>
                </a:moveTo>
                <a:lnTo>
                  <a:pt x="627631" y="88900"/>
                </a:lnTo>
                <a:lnTo>
                  <a:pt x="628414" y="88900"/>
                </a:lnTo>
                <a:lnTo>
                  <a:pt x="629704" y="87909"/>
                </a:lnTo>
                <a:close/>
              </a:path>
              <a:path w="1294765" h="4314825">
                <a:moveTo>
                  <a:pt x="631883" y="86868"/>
                </a:moveTo>
                <a:lnTo>
                  <a:pt x="631060" y="86868"/>
                </a:lnTo>
                <a:lnTo>
                  <a:pt x="629704" y="87909"/>
                </a:lnTo>
                <a:lnTo>
                  <a:pt x="631883" y="86868"/>
                </a:lnTo>
                <a:close/>
              </a:path>
              <a:path w="1294765" h="4314825">
                <a:moveTo>
                  <a:pt x="657222" y="32512"/>
                </a:moveTo>
                <a:lnTo>
                  <a:pt x="642653" y="39468"/>
                </a:lnTo>
                <a:lnTo>
                  <a:pt x="653221" y="76670"/>
                </a:lnTo>
                <a:lnTo>
                  <a:pt x="673605" y="66928"/>
                </a:lnTo>
                <a:lnTo>
                  <a:pt x="657222" y="32512"/>
                </a:lnTo>
                <a:close/>
              </a:path>
              <a:path w="1294765" h="4314825">
                <a:moveTo>
                  <a:pt x="631441" y="0"/>
                </a:moveTo>
                <a:lnTo>
                  <a:pt x="642653" y="39468"/>
                </a:lnTo>
                <a:lnTo>
                  <a:pt x="657222" y="32512"/>
                </a:lnTo>
                <a:lnTo>
                  <a:pt x="747455" y="32512"/>
                </a:lnTo>
                <a:lnTo>
                  <a:pt x="757044" y="23749"/>
                </a:lnTo>
                <a:lnTo>
                  <a:pt x="63144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421" y="2861166"/>
            <a:ext cx="4499058" cy="1457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969" y="2635452"/>
            <a:ext cx="4499058" cy="1928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5776" y="75641"/>
            <a:ext cx="81432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Communication</a:t>
            </a:r>
            <a:r>
              <a:rPr dirty="0" spc="-35"/>
              <a:t> </a:t>
            </a:r>
            <a:r>
              <a:rPr dirty="0" spc="-10"/>
              <a:t>protocol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13384" y="1368933"/>
            <a:ext cx="52209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38680" marR="5080" indent="-2126615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C00000"/>
                </a:solidFill>
                <a:latin typeface="Arial"/>
                <a:cs typeface="Arial"/>
              </a:rPr>
              <a:t>Transmission</a:t>
            </a:r>
            <a:r>
              <a:rPr dirty="0" sz="28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Control</a:t>
            </a:r>
            <a:r>
              <a:rPr dirty="0" sz="28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 (TCP)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69379" y="1373886"/>
            <a:ext cx="41954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5280" marR="5080" indent="-1593215">
              <a:lnSpc>
                <a:spcPct val="100000"/>
              </a:lnSpc>
              <a:spcBef>
                <a:spcPts val="95"/>
              </a:spcBef>
              <a:tabLst>
                <a:tab pos="1000125" algn="l"/>
              </a:tabLst>
            </a:pPr>
            <a:r>
              <a:rPr dirty="0" sz="2800" spc="-20" b="1">
                <a:solidFill>
                  <a:srgbClr val="C00000"/>
                </a:solidFill>
                <a:latin typeface="Arial"/>
                <a:cs typeface="Arial"/>
              </a:rPr>
              <a:t>User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	Datagram</a:t>
            </a:r>
            <a:r>
              <a:rPr dirty="0" sz="2800" spc="-1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 (UDP)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356" y="4739411"/>
            <a:ext cx="1443237" cy="16184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0591" y="4763566"/>
            <a:ext cx="4439652" cy="165464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75641"/>
            <a:ext cx="81432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Communication</a:t>
            </a:r>
            <a:r>
              <a:rPr dirty="0" spc="-35"/>
              <a:t> </a:t>
            </a:r>
            <a:r>
              <a:rPr dirty="0" spc="-10"/>
              <a:t>protocol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384" y="1368933"/>
            <a:ext cx="52209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38680" marR="5080" indent="-2126615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1F4E79"/>
                </a:solidFill>
                <a:latin typeface="Arial"/>
                <a:cs typeface="Arial"/>
              </a:rPr>
              <a:t>Transmission</a:t>
            </a:r>
            <a:r>
              <a:rPr dirty="0" sz="28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F4E79"/>
                </a:solidFill>
                <a:latin typeface="Arial"/>
                <a:cs typeface="Arial"/>
              </a:rPr>
              <a:t>Control</a:t>
            </a:r>
            <a:r>
              <a:rPr dirty="0" sz="2800" spc="-8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4E79"/>
                </a:solidFill>
                <a:latin typeface="Arial"/>
                <a:cs typeface="Arial"/>
              </a:rPr>
              <a:t>Protocol (TCP)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69379" y="1373886"/>
            <a:ext cx="41954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5280" marR="5080" indent="-1593215">
              <a:lnSpc>
                <a:spcPct val="100000"/>
              </a:lnSpc>
              <a:spcBef>
                <a:spcPts val="95"/>
              </a:spcBef>
              <a:tabLst>
                <a:tab pos="1000125" algn="l"/>
              </a:tabLst>
            </a:pPr>
            <a:r>
              <a:rPr dirty="0" sz="2800" spc="-20" b="1">
                <a:solidFill>
                  <a:srgbClr val="1F4E79"/>
                </a:solidFill>
                <a:latin typeface="Arial"/>
                <a:cs typeface="Arial"/>
              </a:rPr>
              <a:t>User</a:t>
            </a:r>
            <a:r>
              <a:rPr dirty="0" sz="2800" b="1">
                <a:solidFill>
                  <a:srgbClr val="1F4E79"/>
                </a:solidFill>
                <a:latin typeface="Arial"/>
                <a:cs typeface="Arial"/>
              </a:rPr>
              <a:t>	Datagram</a:t>
            </a:r>
            <a:r>
              <a:rPr dirty="0" sz="2800" spc="-1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4E79"/>
                </a:solidFill>
                <a:latin typeface="Arial"/>
                <a:cs typeface="Arial"/>
              </a:rPr>
              <a:t>Protocol (UDP)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7524" y="4867147"/>
            <a:ext cx="416941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Connection-oriented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Slower</a:t>
            </a:r>
            <a:r>
              <a:rPr dirty="0" sz="2000" spc="-3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but</a:t>
            </a:r>
            <a:r>
              <a:rPr dirty="0" sz="2000" spc="-4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reliable</a:t>
            </a: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 transfer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Typical</a:t>
            </a:r>
            <a:r>
              <a:rPr dirty="0" sz="2000" spc="-7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applications:</a:t>
            </a:r>
            <a:r>
              <a:rPr dirty="0" sz="2000" spc="-9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emails,</a:t>
            </a:r>
            <a:r>
              <a:rPr dirty="0" sz="2000" spc="-8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1F4E79"/>
                </a:solidFill>
                <a:latin typeface="Arial"/>
                <a:cs typeface="Arial"/>
              </a:rPr>
              <a:t>web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browsing,</a:t>
            </a:r>
            <a:r>
              <a:rPr dirty="0" sz="2000" spc="-6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file</a:t>
            </a: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 transfer,</a:t>
            </a:r>
            <a:r>
              <a:rPr dirty="0" sz="2000" spc="-6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1F4E79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03517" y="4867147"/>
            <a:ext cx="446849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Message-</a:t>
            </a: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oriented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Faster</a:t>
            </a:r>
            <a:r>
              <a:rPr dirty="0" sz="2000" spc="-4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but</a:t>
            </a:r>
            <a:r>
              <a:rPr dirty="0" sz="2000" spc="-3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no</a:t>
            </a:r>
            <a:r>
              <a:rPr dirty="0" sz="2000" spc="-3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guaranteed</a:t>
            </a:r>
            <a:r>
              <a:rPr dirty="0" sz="2000" spc="-5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transfer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Typical</a:t>
            </a:r>
            <a:r>
              <a:rPr dirty="0" sz="2000" spc="-6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applications:</a:t>
            </a:r>
            <a:r>
              <a:rPr dirty="0" sz="2000" spc="-9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live</a:t>
            </a:r>
            <a:r>
              <a:rPr dirty="0" sz="2000" spc="-5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F4E79"/>
                </a:solidFill>
                <a:latin typeface="Arial"/>
                <a:cs typeface="Arial"/>
              </a:rPr>
              <a:t>streaming,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online</a:t>
            </a:r>
            <a:r>
              <a:rPr dirty="0" sz="2000" spc="-35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games,</a:t>
            </a:r>
            <a:r>
              <a:rPr dirty="0" sz="2000" spc="-6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1F4E79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421" y="2861166"/>
            <a:ext cx="4499058" cy="14570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969" y="2635452"/>
            <a:ext cx="4499058" cy="19282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36" y="5321767"/>
            <a:ext cx="2340270" cy="8444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86309"/>
            <a:ext cx="96443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Comparison</a:t>
            </a:r>
            <a:r>
              <a:rPr dirty="0" sz="4800" spc="-5"/>
              <a:t> </a:t>
            </a:r>
            <a:r>
              <a:rPr dirty="0" sz="4800"/>
              <a:t>between</a:t>
            </a:r>
            <a:r>
              <a:rPr dirty="0" sz="4800" spc="35"/>
              <a:t> </a:t>
            </a:r>
            <a:r>
              <a:rPr dirty="0" sz="4800"/>
              <a:t>TCP</a:t>
            </a:r>
            <a:r>
              <a:rPr dirty="0" sz="4800" spc="-100"/>
              <a:t> </a:t>
            </a:r>
            <a:r>
              <a:rPr dirty="0" sz="4800"/>
              <a:t>&amp; </a:t>
            </a:r>
            <a:r>
              <a:rPr dirty="0" sz="4800" spc="-25"/>
              <a:t>UDP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610616" y="1553971"/>
            <a:ext cx="758570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121212"/>
                </a:solidFill>
                <a:latin typeface="Arial"/>
                <a:cs typeface="Arial"/>
              </a:rPr>
              <a:t>TCP</a:t>
            </a:r>
            <a:r>
              <a:rPr dirty="0" sz="3200" spc="-10" b="1">
                <a:solidFill>
                  <a:srgbClr val="121212"/>
                </a:solidFill>
                <a:latin typeface="等线"/>
                <a:cs typeface="等线"/>
              </a:rPr>
              <a:t>（</a:t>
            </a:r>
            <a:r>
              <a:rPr dirty="0" sz="3200" spc="-10" b="1">
                <a:solidFill>
                  <a:srgbClr val="121212"/>
                </a:solidFill>
                <a:latin typeface="Arial"/>
                <a:cs typeface="Arial"/>
              </a:rPr>
              <a:t>Transmission</a:t>
            </a:r>
            <a:r>
              <a:rPr dirty="0" sz="3200" spc="-85" b="1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21212"/>
                </a:solidFill>
                <a:latin typeface="Arial"/>
                <a:cs typeface="Arial"/>
              </a:rPr>
              <a:t>Control</a:t>
            </a:r>
            <a:r>
              <a:rPr dirty="0" sz="3200" spc="-90" b="1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121212"/>
                </a:solidFill>
                <a:latin typeface="Arial"/>
                <a:cs typeface="Arial"/>
              </a:rPr>
              <a:t>Protocol</a:t>
            </a:r>
            <a:r>
              <a:rPr dirty="0" sz="3200" spc="-10" b="1">
                <a:solidFill>
                  <a:srgbClr val="121212"/>
                </a:solidFill>
                <a:latin typeface="等线"/>
                <a:cs typeface="等线"/>
              </a:rPr>
              <a:t>）</a:t>
            </a:r>
            <a:endParaRPr sz="32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0616" y="2483866"/>
            <a:ext cx="5015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Establish</a:t>
            </a:r>
            <a:r>
              <a:rPr dirty="0" sz="2800" spc="-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800" spc="-10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connection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0616" y="3337001"/>
            <a:ext cx="5221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8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transfer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dirty="0" sz="28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accurate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0616" y="4191127"/>
            <a:ext cx="35547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C00000"/>
                </a:solidFill>
                <a:latin typeface="Arial"/>
                <a:cs typeface="Arial"/>
              </a:rPr>
              <a:t>Byte-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stream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 based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802629" y="2692907"/>
            <a:ext cx="486409" cy="114300"/>
          </a:xfrm>
          <a:custGeom>
            <a:avLst/>
            <a:gdLst/>
            <a:ahLst/>
            <a:cxnLst/>
            <a:rect l="l" t="t" r="r" b="b"/>
            <a:pathLst>
              <a:path w="486410" h="114300">
                <a:moveTo>
                  <a:pt x="371729" y="0"/>
                </a:moveTo>
                <a:lnTo>
                  <a:pt x="371729" y="114300"/>
                </a:lnTo>
                <a:lnTo>
                  <a:pt x="447929" y="76200"/>
                </a:lnTo>
                <a:lnTo>
                  <a:pt x="390779" y="76200"/>
                </a:lnTo>
                <a:lnTo>
                  <a:pt x="390779" y="38100"/>
                </a:lnTo>
                <a:lnTo>
                  <a:pt x="447929" y="38100"/>
                </a:lnTo>
                <a:lnTo>
                  <a:pt x="371729" y="0"/>
                </a:lnTo>
                <a:close/>
              </a:path>
              <a:path w="486410" h="114300">
                <a:moveTo>
                  <a:pt x="3717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71729" y="76200"/>
                </a:lnTo>
                <a:lnTo>
                  <a:pt x="371729" y="38100"/>
                </a:lnTo>
                <a:close/>
              </a:path>
              <a:path w="486410" h="114300">
                <a:moveTo>
                  <a:pt x="447929" y="38100"/>
                </a:moveTo>
                <a:lnTo>
                  <a:pt x="390779" y="38100"/>
                </a:lnTo>
                <a:lnTo>
                  <a:pt x="390779" y="76200"/>
                </a:lnTo>
                <a:lnTo>
                  <a:pt x="447929" y="76200"/>
                </a:lnTo>
                <a:lnTo>
                  <a:pt x="486029" y="57150"/>
                </a:lnTo>
                <a:lnTo>
                  <a:pt x="44792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970270" y="3528059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40" h="114300">
                <a:moveTo>
                  <a:pt x="523113" y="0"/>
                </a:moveTo>
                <a:lnTo>
                  <a:pt x="523113" y="114300"/>
                </a:lnTo>
                <a:lnTo>
                  <a:pt x="599312" y="76200"/>
                </a:lnTo>
                <a:lnTo>
                  <a:pt x="542162" y="76200"/>
                </a:lnTo>
                <a:lnTo>
                  <a:pt x="542162" y="38100"/>
                </a:lnTo>
                <a:lnTo>
                  <a:pt x="599312" y="38100"/>
                </a:lnTo>
                <a:lnTo>
                  <a:pt x="523113" y="0"/>
                </a:lnTo>
                <a:close/>
              </a:path>
              <a:path w="637540" h="114300">
                <a:moveTo>
                  <a:pt x="523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113" y="76200"/>
                </a:lnTo>
                <a:lnTo>
                  <a:pt x="523113" y="38100"/>
                </a:lnTo>
                <a:close/>
              </a:path>
              <a:path w="637540" h="114300">
                <a:moveTo>
                  <a:pt x="599312" y="38100"/>
                </a:moveTo>
                <a:lnTo>
                  <a:pt x="542162" y="38100"/>
                </a:lnTo>
                <a:lnTo>
                  <a:pt x="542162" y="76200"/>
                </a:lnTo>
                <a:lnTo>
                  <a:pt x="599312" y="76200"/>
                </a:lnTo>
                <a:lnTo>
                  <a:pt x="637412" y="57150"/>
                </a:lnTo>
                <a:lnTo>
                  <a:pt x="599312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246626" y="4378452"/>
            <a:ext cx="1420495" cy="114300"/>
          </a:xfrm>
          <a:custGeom>
            <a:avLst/>
            <a:gdLst/>
            <a:ahLst/>
            <a:cxnLst/>
            <a:rect l="l" t="t" r="r" b="b"/>
            <a:pathLst>
              <a:path w="1420495" h="114300">
                <a:moveTo>
                  <a:pt x="1305940" y="0"/>
                </a:moveTo>
                <a:lnTo>
                  <a:pt x="1305940" y="114300"/>
                </a:lnTo>
                <a:lnTo>
                  <a:pt x="1382140" y="76200"/>
                </a:lnTo>
                <a:lnTo>
                  <a:pt x="1324990" y="76200"/>
                </a:lnTo>
                <a:lnTo>
                  <a:pt x="1324990" y="38100"/>
                </a:lnTo>
                <a:lnTo>
                  <a:pt x="1382140" y="38100"/>
                </a:lnTo>
                <a:lnTo>
                  <a:pt x="1305940" y="0"/>
                </a:lnTo>
                <a:close/>
              </a:path>
              <a:path w="1420495" h="114300">
                <a:moveTo>
                  <a:pt x="13059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305940" y="76200"/>
                </a:lnTo>
                <a:lnTo>
                  <a:pt x="1305940" y="38100"/>
                </a:lnTo>
                <a:close/>
              </a:path>
              <a:path w="1420495" h="114300">
                <a:moveTo>
                  <a:pt x="1382140" y="38100"/>
                </a:moveTo>
                <a:lnTo>
                  <a:pt x="1324990" y="38100"/>
                </a:lnTo>
                <a:lnTo>
                  <a:pt x="1324990" y="76200"/>
                </a:lnTo>
                <a:lnTo>
                  <a:pt x="1382140" y="76200"/>
                </a:lnTo>
                <a:lnTo>
                  <a:pt x="1420240" y="57150"/>
                </a:lnTo>
                <a:lnTo>
                  <a:pt x="1382140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423152" y="2575051"/>
            <a:ext cx="4421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Arial"/>
                <a:cs typeface="Arial"/>
              </a:rPr>
              <a:t>You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seated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ordered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7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33793" y="3269107"/>
            <a:ext cx="429831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Dishes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servant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asks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everything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okay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232" y="4809744"/>
            <a:ext cx="5949695" cy="181965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777610" y="4269740"/>
            <a:ext cx="5402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Dishes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high-</a:t>
            </a:r>
            <a:r>
              <a:rPr dirty="0" sz="2000">
                <a:latin typeface="Arial"/>
                <a:cs typeface="Arial"/>
              </a:rPr>
              <a:t>quality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 spc="-20">
                <a:latin typeface="Arial"/>
                <a:cs typeface="Arial"/>
              </a:rPr>
              <a:t> slow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85871" y="5282895"/>
            <a:ext cx="14033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0" b="1">
                <a:solidFill>
                  <a:srgbClr val="C00000"/>
                </a:solidFill>
                <a:latin typeface="黑体"/>
                <a:cs typeface="黑体"/>
              </a:rPr>
              <a:t>法</a:t>
            </a:r>
            <a:r>
              <a:rPr dirty="0" sz="5400" spc="-50" b="1">
                <a:solidFill>
                  <a:srgbClr val="C00000"/>
                </a:solidFill>
                <a:latin typeface="黑体"/>
                <a:cs typeface="黑体"/>
              </a:rPr>
              <a:t>餐</a:t>
            </a:r>
            <a:endParaRPr sz="5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25570" y="5282895"/>
            <a:ext cx="14033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0" b="1">
                <a:solidFill>
                  <a:srgbClr val="C00000"/>
                </a:solidFill>
                <a:latin typeface="黑体"/>
                <a:cs typeface="黑体"/>
              </a:rPr>
              <a:t>外</a:t>
            </a:r>
            <a:r>
              <a:rPr dirty="0" sz="5400" spc="-50" b="1">
                <a:solidFill>
                  <a:srgbClr val="C00000"/>
                </a:solidFill>
                <a:latin typeface="黑体"/>
                <a:cs typeface="黑体"/>
              </a:rPr>
              <a:t>卖</a:t>
            </a:r>
            <a:endParaRPr sz="54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444" y="86309"/>
            <a:ext cx="96443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Comparison</a:t>
            </a:r>
            <a:r>
              <a:rPr dirty="0" sz="4800" spc="-5"/>
              <a:t> </a:t>
            </a:r>
            <a:r>
              <a:rPr dirty="0" sz="4800"/>
              <a:t>between</a:t>
            </a:r>
            <a:r>
              <a:rPr dirty="0" sz="4800" spc="35"/>
              <a:t> </a:t>
            </a:r>
            <a:r>
              <a:rPr dirty="0" sz="4800"/>
              <a:t>TCP</a:t>
            </a:r>
            <a:r>
              <a:rPr dirty="0" sz="4800" spc="-100"/>
              <a:t> </a:t>
            </a:r>
            <a:r>
              <a:rPr dirty="0" sz="4800"/>
              <a:t>&amp; </a:t>
            </a:r>
            <a:r>
              <a:rPr dirty="0" sz="4800" spc="-25"/>
              <a:t>UDP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610616" y="1553971"/>
            <a:ext cx="61836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21212"/>
                </a:solidFill>
                <a:latin typeface="Arial"/>
                <a:cs typeface="Arial"/>
              </a:rPr>
              <a:t>UDP</a:t>
            </a:r>
            <a:r>
              <a:rPr dirty="0" sz="3200" spc="-70" b="1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21212"/>
                </a:solidFill>
                <a:latin typeface="Arial"/>
                <a:cs typeface="Arial"/>
              </a:rPr>
              <a:t>(User</a:t>
            </a:r>
            <a:r>
              <a:rPr dirty="0" sz="3200" spc="-30" b="1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21212"/>
                </a:solidFill>
                <a:latin typeface="Arial"/>
                <a:cs typeface="Arial"/>
              </a:rPr>
              <a:t>Datagram</a:t>
            </a:r>
            <a:r>
              <a:rPr dirty="0" sz="3200" spc="-25" b="1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121212"/>
                </a:solidFill>
                <a:latin typeface="Arial"/>
                <a:cs typeface="Arial"/>
              </a:rPr>
              <a:t>Protocol</a:t>
            </a:r>
            <a:r>
              <a:rPr dirty="0" sz="3200" spc="-10" b="1">
                <a:solidFill>
                  <a:srgbClr val="121212"/>
                </a:solidFill>
                <a:latin typeface="等线"/>
                <a:cs typeface="等线"/>
              </a:rPr>
              <a:t>）</a:t>
            </a:r>
            <a:endParaRPr sz="32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0616" y="2483866"/>
            <a:ext cx="418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dirty="0" sz="28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connection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needed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0616" y="3337001"/>
            <a:ext cx="7025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may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dirty="0" sz="28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dirty="0" sz="28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delivered</a:t>
            </a:r>
            <a:r>
              <a:rPr dirty="0" sz="28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successfully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0616" y="4191127"/>
            <a:ext cx="3377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Message</a:t>
            </a:r>
            <a:r>
              <a:rPr dirty="0" sz="2800" spc="-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oriented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08041" y="2692907"/>
            <a:ext cx="886460" cy="114300"/>
          </a:xfrm>
          <a:custGeom>
            <a:avLst/>
            <a:gdLst/>
            <a:ahLst/>
            <a:cxnLst/>
            <a:rect l="l" t="t" r="r" b="b"/>
            <a:pathLst>
              <a:path w="886460" h="114300">
                <a:moveTo>
                  <a:pt x="771779" y="0"/>
                </a:moveTo>
                <a:lnTo>
                  <a:pt x="771779" y="114300"/>
                </a:lnTo>
                <a:lnTo>
                  <a:pt x="847979" y="76200"/>
                </a:lnTo>
                <a:lnTo>
                  <a:pt x="790829" y="76200"/>
                </a:lnTo>
                <a:lnTo>
                  <a:pt x="790829" y="38100"/>
                </a:lnTo>
                <a:lnTo>
                  <a:pt x="847979" y="38100"/>
                </a:lnTo>
                <a:lnTo>
                  <a:pt x="771779" y="0"/>
                </a:lnTo>
                <a:close/>
              </a:path>
              <a:path w="886460" h="114300">
                <a:moveTo>
                  <a:pt x="77177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71779" y="76200"/>
                </a:lnTo>
                <a:lnTo>
                  <a:pt x="771779" y="38100"/>
                </a:lnTo>
                <a:close/>
              </a:path>
              <a:path w="886460" h="114300">
                <a:moveTo>
                  <a:pt x="847979" y="38100"/>
                </a:moveTo>
                <a:lnTo>
                  <a:pt x="790829" y="38100"/>
                </a:lnTo>
                <a:lnTo>
                  <a:pt x="790829" y="76200"/>
                </a:lnTo>
                <a:lnTo>
                  <a:pt x="847979" y="76200"/>
                </a:lnTo>
                <a:lnTo>
                  <a:pt x="886079" y="57150"/>
                </a:lnTo>
                <a:lnTo>
                  <a:pt x="847979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732014" y="3517391"/>
            <a:ext cx="584835" cy="114300"/>
          </a:xfrm>
          <a:custGeom>
            <a:avLst/>
            <a:gdLst/>
            <a:ahLst/>
            <a:cxnLst/>
            <a:rect l="l" t="t" r="r" b="b"/>
            <a:pathLst>
              <a:path w="584834" h="114300">
                <a:moveTo>
                  <a:pt x="470153" y="0"/>
                </a:moveTo>
                <a:lnTo>
                  <a:pt x="470153" y="114300"/>
                </a:lnTo>
                <a:lnTo>
                  <a:pt x="546353" y="76200"/>
                </a:lnTo>
                <a:lnTo>
                  <a:pt x="489203" y="76200"/>
                </a:lnTo>
                <a:lnTo>
                  <a:pt x="489203" y="38100"/>
                </a:lnTo>
                <a:lnTo>
                  <a:pt x="546353" y="38100"/>
                </a:lnTo>
                <a:lnTo>
                  <a:pt x="470153" y="0"/>
                </a:lnTo>
                <a:close/>
              </a:path>
              <a:path w="584834" h="114300">
                <a:moveTo>
                  <a:pt x="47015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70153" y="76200"/>
                </a:lnTo>
                <a:lnTo>
                  <a:pt x="470153" y="38100"/>
                </a:lnTo>
                <a:close/>
              </a:path>
              <a:path w="584834" h="114300">
                <a:moveTo>
                  <a:pt x="546353" y="38100"/>
                </a:moveTo>
                <a:lnTo>
                  <a:pt x="489203" y="38100"/>
                </a:lnTo>
                <a:lnTo>
                  <a:pt x="489203" y="76200"/>
                </a:lnTo>
                <a:lnTo>
                  <a:pt x="546353" y="76200"/>
                </a:lnTo>
                <a:lnTo>
                  <a:pt x="584453" y="57150"/>
                </a:lnTo>
                <a:lnTo>
                  <a:pt x="546353" y="3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04894" y="4393691"/>
            <a:ext cx="1561465" cy="114300"/>
          </a:xfrm>
          <a:custGeom>
            <a:avLst/>
            <a:gdLst/>
            <a:ahLst/>
            <a:cxnLst/>
            <a:rect l="l" t="t" r="r" b="b"/>
            <a:pathLst>
              <a:path w="1561464" h="114300">
                <a:moveTo>
                  <a:pt x="1446656" y="0"/>
                </a:moveTo>
                <a:lnTo>
                  <a:pt x="1446656" y="114299"/>
                </a:lnTo>
                <a:lnTo>
                  <a:pt x="1522856" y="76199"/>
                </a:lnTo>
                <a:lnTo>
                  <a:pt x="1465706" y="76199"/>
                </a:lnTo>
                <a:lnTo>
                  <a:pt x="1465706" y="38099"/>
                </a:lnTo>
                <a:lnTo>
                  <a:pt x="1522856" y="38099"/>
                </a:lnTo>
                <a:lnTo>
                  <a:pt x="1446656" y="0"/>
                </a:lnTo>
                <a:close/>
              </a:path>
              <a:path w="1561464" h="114300">
                <a:moveTo>
                  <a:pt x="144665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446656" y="76199"/>
                </a:lnTo>
                <a:lnTo>
                  <a:pt x="1446656" y="38099"/>
                </a:lnTo>
                <a:close/>
              </a:path>
              <a:path w="1561464" h="114300">
                <a:moveTo>
                  <a:pt x="1522856" y="38099"/>
                </a:moveTo>
                <a:lnTo>
                  <a:pt x="1465706" y="38099"/>
                </a:lnTo>
                <a:lnTo>
                  <a:pt x="1465706" y="76199"/>
                </a:lnTo>
                <a:lnTo>
                  <a:pt x="1522856" y="76199"/>
                </a:lnTo>
                <a:lnTo>
                  <a:pt x="1560956" y="57149"/>
                </a:lnTo>
                <a:lnTo>
                  <a:pt x="1522856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872098" y="2414777"/>
            <a:ext cx="5106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Arial"/>
                <a:cs typeface="Arial"/>
              </a:rPr>
              <a:t>You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ordered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fast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food,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security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gate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21369" y="3218510"/>
            <a:ext cx="26384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Delivery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drops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food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72098" y="4269740"/>
            <a:ext cx="3428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Arial"/>
                <a:cs typeface="Arial"/>
              </a:rPr>
              <a:t>You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pick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food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856476" y="4706111"/>
            <a:ext cx="4040504" cy="1937385"/>
            <a:chOff x="6856476" y="4706111"/>
            <a:chExt cx="4040504" cy="1937385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6476" y="4706111"/>
              <a:ext cx="2581655" cy="193700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4896" y="4707635"/>
              <a:ext cx="1441703" cy="19217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727" y="5227320"/>
            <a:ext cx="2471259" cy="964488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2053" y="75641"/>
            <a:ext cx="37096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dirty="0" spc="-105"/>
              <a:t> </a:t>
            </a:r>
            <a:r>
              <a:rPr dirty="0"/>
              <a:t>&amp; </a:t>
            </a:r>
            <a:r>
              <a:rPr dirty="0" spc="-25"/>
              <a:t>UDP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61250" y="1532127"/>
          <a:ext cx="10869930" cy="425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0215"/>
                <a:gridCol w="4248150"/>
                <a:gridCol w="3618865"/>
              </a:tblGrid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Connection</a:t>
                      </a:r>
                      <a:r>
                        <a:rPr dirty="0" sz="2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model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Connection-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oriented,</a:t>
                      </a:r>
                      <a:r>
                        <a:rPr dirty="0" sz="2000" spc="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one-to-</a:t>
                      </a:r>
                      <a:r>
                        <a:rPr dirty="0" sz="2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Connectionless,</a:t>
                      </a:r>
                      <a:r>
                        <a:rPr dirty="0" sz="2000" spc="-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one-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to-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Reliability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Unreliable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Speed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Overhead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Resource</a:t>
                      </a:r>
                      <a:r>
                        <a:rPr dirty="0" sz="20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intensive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Lightweight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Application</a:t>
                      </a:r>
                      <a:r>
                        <a:rPr dirty="0" sz="20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b="1">
                          <a:latin typeface="Arial"/>
                          <a:cs typeface="Arial"/>
                        </a:rPr>
                        <a:t>scenario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dirty="0" sz="20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2000" spc="-4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(emails,</a:t>
                      </a:r>
                      <a:r>
                        <a:rPr dirty="0" sz="20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Speed</a:t>
                      </a:r>
                      <a:r>
                        <a:rPr dirty="0" sz="20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20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(video</a:t>
                      </a:r>
                      <a:r>
                        <a:rPr dirty="0" sz="20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46556" y="6037275"/>
            <a:ext cx="85166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reality,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UDP</a:t>
            </a:r>
            <a:r>
              <a:rPr dirty="0" u="sng" sz="20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bad,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loose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packets</a:t>
            </a: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rare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745" y="86309"/>
            <a:ext cx="56083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TCP/IP</a:t>
            </a:r>
            <a:r>
              <a:rPr dirty="0" sz="4800" spc="-80"/>
              <a:t> </a:t>
            </a:r>
            <a:r>
              <a:rPr dirty="0" sz="4800"/>
              <a:t>is</a:t>
            </a:r>
            <a:r>
              <a:rPr dirty="0" sz="4800" spc="-5"/>
              <a:t> </a:t>
            </a:r>
            <a:r>
              <a:rPr dirty="0" sz="4800"/>
              <a:t>our </a:t>
            </a:r>
            <a:r>
              <a:rPr dirty="0" sz="4800" spc="-10"/>
              <a:t>focus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391" y="1563822"/>
            <a:ext cx="707309" cy="122446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051939" y="1840992"/>
            <a:ext cx="6760845" cy="3706495"/>
            <a:chOff x="2051939" y="1840992"/>
            <a:chExt cx="6760845" cy="37064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76" y="2805684"/>
              <a:ext cx="2741676" cy="27416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51939" y="1840991"/>
              <a:ext cx="6760845" cy="2856230"/>
            </a:xfrm>
            <a:custGeom>
              <a:avLst/>
              <a:gdLst/>
              <a:ahLst/>
              <a:cxnLst/>
              <a:rect l="l" t="t" r="r" b="b"/>
              <a:pathLst>
                <a:path w="6760845" h="2856229">
                  <a:moveTo>
                    <a:pt x="3948684" y="839724"/>
                  </a:moveTo>
                  <a:lnTo>
                    <a:pt x="3912006" y="851217"/>
                  </a:lnTo>
                  <a:lnTo>
                    <a:pt x="3875836" y="862545"/>
                  </a:lnTo>
                  <a:lnTo>
                    <a:pt x="3880142" y="861187"/>
                  </a:lnTo>
                  <a:lnTo>
                    <a:pt x="3912006" y="851217"/>
                  </a:lnTo>
                  <a:lnTo>
                    <a:pt x="3910457" y="846582"/>
                  </a:lnTo>
                  <a:lnTo>
                    <a:pt x="3908539" y="843788"/>
                  </a:lnTo>
                  <a:lnTo>
                    <a:pt x="3894391" y="823087"/>
                  </a:lnTo>
                  <a:lnTo>
                    <a:pt x="3893439" y="821690"/>
                  </a:lnTo>
                  <a:lnTo>
                    <a:pt x="3877551" y="802132"/>
                  </a:lnTo>
                  <a:lnTo>
                    <a:pt x="3874770" y="798703"/>
                  </a:lnTo>
                  <a:lnTo>
                    <a:pt x="3858603" y="781177"/>
                  </a:lnTo>
                  <a:lnTo>
                    <a:pt x="3853688" y="775843"/>
                  </a:lnTo>
                  <a:lnTo>
                    <a:pt x="3837889" y="760730"/>
                  </a:lnTo>
                  <a:lnTo>
                    <a:pt x="3830066" y="753237"/>
                  </a:lnTo>
                  <a:lnTo>
                    <a:pt x="3814140" y="739648"/>
                  </a:lnTo>
                  <a:lnTo>
                    <a:pt x="3804031" y="731012"/>
                  </a:lnTo>
                  <a:lnTo>
                    <a:pt x="3775583" y="708914"/>
                  </a:lnTo>
                  <a:lnTo>
                    <a:pt x="3759238" y="697230"/>
                  </a:lnTo>
                  <a:lnTo>
                    <a:pt x="3744849" y="686943"/>
                  </a:lnTo>
                  <a:lnTo>
                    <a:pt x="3728618" y="676275"/>
                  </a:lnTo>
                  <a:lnTo>
                    <a:pt x="3711829" y="665226"/>
                  </a:lnTo>
                  <a:lnTo>
                    <a:pt x="3696093" y="655574"/>
                  </a:lnTo>
                  <a:lnTo>
                    <a:pt x="3676650" y="643636"/>
                  </a:lnTo>
                  <a:lnTo>
                    <a:pt x="3639058" y="622300"/>
                  </a:lnTo>
                  <a:lnTo>
                    <a:pt x="3624770" y="614680"/>
                  </a:lnTo>
                  <a:lnTo>
                    <a:pt x="3599561" y="601218"/>
                  </a:lnTo>
                  <a:lnTo>
                    <a:pt x="3585286" y="594106"/>
                  </a:lnTo>
                  <a:lnTo>
                    <a:pt x="3557778" y="580390"/>
                  </a:lnTo>
                  <a:lnTo>
                    <a:pt x="3544379" y="574040"/>
                  </a:lnTo>
                  <a:lnTo>
                    <a:pt x="3513836" y="559562"/>
                  </a:lnTo>
                  <a:lnTo>
                    <a:pt x="3467989" y="539115"/>
                  </a:lnTo>
                  <a:lnTo>
                    <a:pt x="3456317" y="534162"/>
                  </a:lnTo>
                  <a:lnTo>
                    <a:pt x="3420110" y="518795"/>
                  </a:lnTo>
                  <a:lnTo>
                    <a:pt x="3409924" y="514731"/>
                  </a:lnTo>
                  <a:lnTo>
                    <a:pt x="3370199" y="498856"/>
                  </a:lnTo>
                  <a:lnTo>
                    <a:pt x="3318510" y="479044"/>
                  </a:lnTo>
                  <a:lnTo>
                    <a:pt x="3310852" y="476250"/>
                  </a:lnTo>
                  <a:lnTo>
                    <a:pt x="3264916" y="459486"/>
                  </a:lnTo>
                  <a:lnTo>
                    <a:pt x="3258705" y="457327"/>
                  </a:lnTo>
                  <a:lnTo>
                    <a:pt x="3209417" y="440182"/>
                  </a:lnTo>
                  <a:lnTo>
                    <a:pt x="3205213" y="438785"/>
                  </a:lnTo>
                  <a:lnTo>
                    <a:pt x="3152267" y="421132"/>
                  </a:lnTo>
                  <a:lnTo>
                    <a:pt x="3093212" y="402463"/>
                  </a:lnTo>
                  <a:lnTo>
                    <a:pt x="3032506" y="383921"/>
                  </a:lnTo>
                  <a:lnTo>
                    <a:pt x="2974975" y="367284"/>
                  </a:lnTo>
                  <a:lnTo>
                    <a:pt x="2906268" y="347980"/>
                  </a:lnTo>
                  <a:lnTo>
                    <a:pt x="2851645" y="333375"/>
                  </a:lnTo>
                  <a:lnTo>
                    <a:pt x="2840736" y="330454"/>
                  </a:lnTo>
                  <a:lnTo>
                    <a:pt x="2723273" y="300863"/>
                  </a:lnTo>
                  <a:lnTo>
                    <a:pt x="2705227" y="296418"/>
                  </a:lnTo>
                  <a:lnTo>
                    <a:pt x="2590368" y="269875"/>
                  </a:lnTo>
                  <a:lnTo>
                    <a:pt x="2564003" y="263779"/>
                  </a:lnTo>
                  <a:lnTo>
                    <a:pt x="2453830" y="240411"/>
                  </a:lnTo>
                  <a:lnTo>
                    <a:pt x="2417318" y="232664"/>
                  </a:lnTo>
                  <a:lnTo>
                    <a:pt x="2265680" y="203073"/>
                  </a:lnTo>
                  <a:lnTo>
                    <a:pt x="2109470" y="175006"/>
                  </a:lnTo>
                  <a:lnTo>
                    <a:pt x="2029917" y="162052"/>
                  </a:lnTo>
                  <a:lnTo>
                    <a:pt x="1948815" y="148844"/>
                  </a:lnTo>
                  <a:lnTo>
                    <a:pt x="1887410" y="139700"/>
                  </a:lnTo>
                  <a:lnTo>
                    <a:pt x="1784223" y="124333"/>
                  </a:lnTo>
                  <a:lnTo>
                    <a:pt x="1745996" y="119253"/>
                  </a:lnTo>
                  <a:lnTo>
                    <a:pt x="1616075" y="101981"/>
                  </a:lnTo>
                  <a:lnTo>
                    <a:pt x="1444625" y="81407"/>
                  </a:lnTo>
                  <a:lnTo>
                    <a:pt x="1270381" y="62992"/>
                  </a:lnTo>
                  <a:lnTo>
                    <a:pt x="1093597" y="46863"/>
                  </a:lnTo>
                  <a:lnTo>
                    <a:pt x="914654" y="32893"/>
                  </a:lnTo>
                  <a:lnTo>
                    <a:pt x="733933" y="21209"/>
                  </a:lnTo>
                  <a:lnTo>
                    <a:pt x="551815" y="12065"/>
                  </a:lnTo>
                  <a:lnTo>
                    <a:pt x="368427" y="5461"/>
                  </a:lnTo>
                  <a:lnTo>
                    <a:pt x="184531" y="1397"/>
                  </a:lnTo>
                  <a:lnTo>
                    <a:pt x="254" y="0"/>
                  </a:lnTo>
                  <a:lnTo>
                    <a:pt x="0" y="38100"/>
                  </a:lnTo>
                  <a:lnTo>
                    <a:pt x="183769" y="39370"/>
                  </a:lnTo>
                  <a:lnTo>
                    <a:pt x="367157" y="43561"/>
                  </a:lnTo>
                  <a:lnTo>
                    <a:pt x="550037" y="50165"/>
                  </a:lnTo>
                  <a:lnTo>
                    <a:pt x="731647" y="59309"/>
                  </a:lnTo>
                  <a:lnTo>
                    <a:pt x="912114" y="70866"/>
                  </a:lnTo>
                  <a:lnTo>
                    <a:pt x="911860" y="70866"/>
                  </a:lnTo>
                  <a:lnTo>
                    <a:pt x="1090549" y="84836"/>
                  </a:lnTo>
                  <a:lnTo>
                    <a:pt x="1090295" y="84836"/>
                  </a:lnTo>
                  <a:lnTo>
                    <a:pt x="1266825" y="100965"/>
                  </a:lnTo>
                  <a:lnTo>
                    <a:pt x="1266571" y="100965"/>
                  </a:lnTo>
                  <a:lnTo>
                    <a:pt x="1440434" y="119380"/>
                  </a:lnTo>
                  <a:lnTo>
                    <a:pt x="1440180" y="119253"/>
                  </a:lnTo>
                  <a:lnTo>
                    <a:pt x="1611376" y="139827"/>
                  </a:lnTo>
                  <a:lnTo>
                    <a:pt x="1611122" y="139700"/>
                  </a:lnTo>
                  <a:lnTo>
                    <a:pt x="1779016" y="162179"/>
                  </a:lnTo>
                  <a:lnTo>
                    <a:pt x="1778762" y="162052"/>
                  </a:lnTo>
                  <a:lnTo>
                    <a:pt x="1943100" y="186436"/>
                  </a:lnTo>
                  <a:lnTo>
                    <a:pt x="1942846" y="186436"/>
                  </a:lnTo>
                  <a:lnTo>
                    <a:pt x="2103120" y="212598"/>
                  </a:lnTo>
                  <a:lnTo>
                    <a:pt x="2102866" y="212598"/>
                  </a:lnTo>
                  <a:lnTo>
                    <a:pt x="2258822" y="240538"/>
                  </a:lnTo>
                  <a:lnTo>
                    <a:pt x="2258568" y="240411"/>
                  </a:lnTo>
                  <a:lnTo>
                    <a:pt x="2409952" y="270002"/>
                  </a:lnTo>
                  <a:lnTo>
                    <a:pt x="2409571" y="269875"/>
                  </a:lnTo>
                  <a:lnTo>
                    <a:pt x="2555875" y="300990"/>
                  </a:lnTo>
                  <a:lnTo>
                    <a:pt x="2555621" y="300863"/>
                  </a:lnTo>
                  <a:lnTo>
                    <a:pt x="2696464" y="333502"/>
                  </a:lnTo>
                  <a:lnTo>
                    <a:pt x="2696210" y="333375"/>
                  </a:lnTo>
                  <a:lnTo>
                    <a:pt x="2764536" y="350266"/>
                  </a:lnTo>
                  <a:lnTo>
                    <a:pt x="2764409" y="350266"/>
                  </a:lnTo>
                  <a:lnTo>
                    <a:pt x="2831211" y="367411"/>
                  </a:lnTo>
                  <a:lnTo>
                    <a:pt x="2830957" y="367284"/>
                  </a:lnTo>
                  <a:lnTo>
                    <a:pt x="2896362" y="384683"/>
                  </a:lnTo>
                  <a:lnTo>
                    <a:pt x="2896108" y="384683"/>
                  </a:lnTo>
                  <a:lnTo>
                    <a:pt x="2959862" y="402463"/>
                  </a:lnTo>
                  <a:lnTo>
                    <a:pt x="2959608" y="402463"/>
                  </a:lnTo>
                  <a:lnTo>
                    <a:pt x="3021711" y="420497"/>
                  </a:lnTo>
                  <a:lnTo>
                    <a:pt x="3021584" y="420497"/>
                  </a:lnTo>
                  <a:lnTo>
                    <a:pt x="3082036" y="438912"/>
                  </a:lnTo>
                  <a:lnTo>
                    <a:pt x="3081782" y="438785"/>
                  </a:lnTo>
                  <a:lnTo>
                    <a:pt x="3140583" y="457454"/>
                  </a:lnTo>
                  <a:lnTo>
                    <a:pt x="3140329" y="457327"/>
                  </a:lnTo>
                  <a:lnTo>
                    <a:pt x="3197225" y="476377"/>
                  </a:lnTo>
                  <a:lnTo>
                    <a:pt x="3197098" y="476250"/>
                  </a:lnTo>
                  <a:lnTo>
                    <a:pt x="3251962" y="495300"/>
                  </a:lnTo>
                  <a:lnTo>
                    <a:pt x="3252305" y="495427"/>
                  </a:lnTo>
                  <a:lnTo>
                    <a:pt x="3305302" y="514858"/>
                  </a:lnTo>
                  <a:lnTo>
                    <a:pt x="3305048" y="514731"/>
                  </a:lnTo>
                  <a:lnTo>
                    <a:pt x="3356483" y="534289"/>
                  </a:lnTo>
                  <a:lnTo>
                    <a:pt x="3356229" y="534162"/>
                  </a:lnTo>
                  <a:lnTo>
                    <a:pt x="3405759" y="554101"/>
                  </a:lnTo>
                  <a:lnTo>
                    <a:pt x="3405378" y="553974"/>
                  </a:lnTo>
                  <a:lnTo>
                    <a:pt x="3405670" y="554101"/>
                  </a:lnTo>
                  <a:lnTo>
                    <a:pt x="3452876" y="574167"/>
                  </a:lnTo>
                  <a:lnTo>
                    <a:pt x="3498088" y="594360"/>
                  </a:lnTo>
                  <a:lnTo>
                    <a:pt x="3497707" y="594106"/>
                  </a:lnTo>
                  <a:lnTo>
                    <a:pt x="3541268" y="614680"/>
                  </a:lnTo>
                  <a:lnTo>
                    <a:pt x="3540887" y="614553"/>
                  </a:lnTo>
                  <a:lnTo>
                    <a:pt x="3581781" y="635012"/>
                  </a:lnTo>
                  <a:lnTo>
                    <a:pt x="3582251" y="635254"/>
                  </a:lnTo>
                  <a:lnTo>
                    <a:pt x="3620897" y="655828"/>
                  </a:lnTo>
                  <a:lnTo>
                    <a:pt x="3620516" y="655574"/>
                  </a:lnTo>
                  <a:lnTo>
                    <a:pt x="3657384" y="676541"/>
                  </a:lnTo>
                  <a:lnTo>
                    <a:pt x="3657574" y="676656"/>
                  </a:lnTo>
                  <a:lnTo>
                    <a:pt x="3691636" y="697611"/>
                  </a:lnTo>
                  <a:lnTo>
                    <a:pt x="3691128" y="697230"/>
                  </a:lnTo>
                  <a:lnTo>
                    <a:pt x="3723640" y="718566"/>
                  </a:lnTo>
                  <a:lnTo>
                    <a:pt x="3723005" y="718185"/>
                  </a:lnTo>
                  <a:lnTo>
                    <a:pt x="3723538" y="718566"/>
                  </a:lnTo>
                  <a:lnTo>
                    <a:pt x="3753104" y="739648"/>
                  </a:lnTo>
                  <a:lnTo>
                    <a:pt x="3752469" y="739267"/>
                  </a:lnTo>
                  <a:lnTo>
                    <a:pt x="3780282" y="760730"/>
                  </a:lnTo>
                  <a:lnTo>
                    <a:pt x="3779520" y="760222"/>
                  </a:lnTo>
                  <a:lnTo>
                    <a:pt x="3804920" y="781939"/>
                  </a:lnTo>
                  <a:lnTo>
                    <a:pt x="3804158" y="781177"/>
                  </a:lnTo>
                  <a:lnTo>
                    <a:pt x="3826433" y="802474"/>
                  </a:lnTo>
                  <a:lnTo>
                    <a:pt x="3863200" y="844905"/>
                  </a:lnTo>
                  <a:lnTo>
                    <a:pt x="3875367" y="862685"/>
                  </a:lnTo>
                  <a:lnTo>
                    <a:pt x="3839591" y="873887"/>
                  </a:lnTo>
                  <a:lnTo>
                    <a:pt x="3928364" y="965835"/>
                  </a:lnTo>
                  <a:lnTo>
                    <a:pt x="3942029" y="880999"/>
                  </a:lnTo>
                  <a:lnTo>
                    <a:pt x="3948684" y="839724"/>
                  </a:lnTo>
                  <a:close/>
                </a:path>
                <a:path w="6760845" h="2856229">
                  <a:moveTo>
                    <a:pt x="6760337" y="2779776"/>
                  </a:moveTo>
                  <a:lnTo>
                    <a:pt x="5221351" y="2779776"/>
                  </a:lnTo>
                  <a:lnTo>
                    <a:pt x="5221351" y="2741676"/>
                  </a:lnTo>
                  <a:lnTo>
                    <a:pt x="5107051" y="2798826"/>
                  </a:lnTo>
                  <a:lnTo>
                    <a:pt x="5221351" y="2855976"/>
                  </a:lnTo>
                  <a:lnTo>
                    <a:pt x="5221351" y="2817876"/>
                  </a:lnTo>
                  <a:lnTo>
                    <a:pt x="6760337" y="2817876"/>
                  </a:lnTo>
                  <a:lnTo>
                    <a:pt x="6760337" y="2779776"/>
                  </a:lnTo>
                  <a:close/>
                </a:path>
                <a:path w="6760845" h="2856229">
                  <a:moveTo>
                    <a:pt x="6760337" y="2059686"/>
                  </a:moveTo>
                  <a:lnTo>
                    <a:pt x="6722237" y="2040636"/>
                  </a:lnTo>
                  <a:lnTo>
                    <a:pt x="6646037" y="2002536"/>
                  </a:lnTo>
                  <a:lnTo>
                    <a:pt x="6646037" y="2040636"/>
                  </a:lnTo>
                  <a:lnTo>
                    <a:pt x="5107051" y="2040636"/>
                  </a:lnTo>
                  <a:lnTo>
                    <a:pt x="5107051" y="2078736"/>
                  </a:lnTo>
                  <a:lnTo>
                    <a:pt x="6646037" y="2078736"/>
                  </a:lnTo>
                  <a:lnTo>
                    <a:pt x="6646037" y="2116836"/>
                  </a:lnTo>
                  <a:lnTo>
                    <a:pt x="6722237" y="2078736"/>
                  </a:lnTo>
                  <a:lnTo>
                    <a:pt x="6760337" y="20596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391" y="3215855"/>
            <a:ext cx="707309" cy="12259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391" y="4869378"/>
            <a:ext cx="707309" cy="12244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0764" y="3272028"/>
            <a:ext cx="1684020" cy="193243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73873" y="3999357"/>
            <a:ext cx="13360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File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I/O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116073" y="2459101"/>
            <a:ext cx="3300729" cy="451484"/>
          </a:xfrm>
          <a:custGeom>
            <a:avLst/>
            <a:gdLst/>
            <a:ahLst/>
            <a:cxnLst/>
            <a:rect l="l" t="t" r="r" b="b"/>
            <a:pathLst>
              <a:path w="3300729" h="451485">
                <a:moveTo>
                  <a:pt x="3261784" y="444358"/>
                </a:moveTo>
                <a:lnTo>
                  <a:pt x="3262756" y="451358"/>
                </a:lnTo>
                <a:lnTo>
                  <a:pt x="3299508" y="446532"/>
                </a:lnTo>
                <a:lnTo>
                  <a:pt x="3262629" y="446532"/>
                </a:lnTo>
                <a:lnTo>
                  <a:pt x="3261784" y="444358"/>
                </a:lnTo>
                <a:close/>
              </a:path>
              <a:path w="3300729" h="451485">
                <a:moveTo>
                  <a:pt x="3261487" y="442213"/>
                </a:moveTo>
                <a:lnTo>
                  <a:pt x="3261784" y="444358"/>
                </a:lnTo>
                <a:lnTo>
                  <a:pt x="3262629" y="446532"/>
                </a:lnTo>
                <a:lnTo>
                  <a:pt x="3261487" y="442213"/>
                </a:lnTo>
                <a:close/>
              </a:path>
              <a:path w="3300729" h="451485">
                <a:moveTo>
                  <a:pt x="3299923" y="442213"/>
                </a:moveTo>
                <a:lnTo>
                  <a:pt x="3261487" y="442213"/>
                </a:lnTo>
                <a:lnTo>
                  <a:pt x="3262629" y="446532"/>
                </a:lnTo>
                <a:lnTo>
                  <a:pt x="3299508" y="446532"/>
                </a:lnTo>
                <a:lnTo>
                  <a:pt x="3300476" y="446404"/>
                </a:lnTo>
                <a:lnTo>
                  <a:pt x="3299923" y="442213"/>
                </a:lnTo>
                <a:close/>
              </a:path>
              <a:path w="3300729" h="451485">
                <a:moveTo>
                  <a:pt x="3259729" y="439073"/>
                </a:moveTo>
                <a:lnTo>
                  <a:pt x="3261784" y="444358"/>
                </a:lnTo>
                <a:lnTo>
                  <a:pt x="3261487" y="442213"/>
                </a:lnTo>
                <a:lnTo>
                  <a:pt x="3299923" y="442213"/>
                </a:lnTo>
                <a:lnTo>
                  <a:pt x="3299739" y="440816"/>
                </a:lnTo>
                <a:lnTo>
                  <a:pt x="3260852" y="440816"/>
                </a:lnTo>
                <a:lnTo>
                  <a:pt x="3259729" y="439073"/>
                </a:lnTo>
                <a:close/>
              </a:path>
              <a:path w="3300729" h="451485">
                <a:moveTo>
                  <a:pt x="3259074" y="437388"/>
                </a:moveTo>
                <a:lnTo>
                  <a:pt x="3259729" y="439073"/>
                </a:lnTo>
                <a:lnTo>
                  <a:pt x="3260852" y="440816"/>
                </a:lnTo>
                <a:lnTo>
                  <a:pt x="3259074" y="437388"/>
                </a:lnTo>
                <a:close/>
              </a:path>
              <a:path w="3300729" h="451485">
                <a:moveTo>
                  <a:pt x="3299286" y="437388"/>
                </a:moveTo>
                <a:lnTo>
                  <a:pt x="3259074" y="437388"/>
                </a:lnTo>
                <a:lnTo>
                  <a:pt x="3260852" y="440816"/>
                </a:lnTo>
                <a:lnTo>
                  <a:pt x="3299739" y="440816"/>
                </a:lnTo>
                <a:lnTo>
                  <a:pt x="3299286" y="437388"/>
                </a:lnTo>
                <a:close/>
              </a:path>
              <a:path w="3300729" h="451485">
                <a:moveTo>
                  <a:pt x="3255513" y="432524"/>
                </a:moveTo>
                <a:lnTo>
                  <a:pt x="3259729" y="439073"/>
                </a:lnTo>
                <a:lnTo>
                  <a:pt x="3259074" y="437388"/>
                </a:lnTo>
                <a:lnTo>
                  <a:pt x="3299286" y="437388"/>
                </a:lnTo>
                <a:lnTo>
                  <a:pt x="3298952" y="434848"/>
                </a:lnTo>
                <a:lnTo>
                  <a:pt x="3298612" y="433959"/>
                </a:lnTo>
                <a:lnTo>
                  <a:pt x="3256788" y="433959"/>
                </a:lnTo>
                <a:lnTo>
                  <a:pt x="3255513" y="432524"/>
                </a:lnTo>
                <a:close/>
              </a:path>
              <a:path w="3300729" h="451485">
                <a:moveTo>
                  <a:pt x="3254883" y="431546"/>
                </a:moveTo>
                <a:lnTo>
                  <a:pt x="3255513" y="432524"/>
                </a:lnTo>
                <a:lnTo>
                  <a:pt x="3256788" y="433959"/>
                </a:lnTo>
                <a:lnTo>
                  <a:pt x="3254883" y="431546"/>
                </a:lnTo>
                <a:close/>
              </a:path>
              <a:path w="3300729" h="451485">
                <a:moveTo>
                  <a:pt x="3297689" y="431546"/>
                </a:moveTo>
                <a:lnTo>
                  <a:pt x="3254883" y="431546"/>
                </a:lnTo>
                <a:lnTo>
                  <a:pt x="3256788" y="433959"/>
                </a:lnTo>
                <a:lnTo>
                  <a:pt x="3298612" y="433959"/>
                </a:lnTo>
                <a:lnTo>
                  <a:pt x="3297689" y="431546"/>
                </a:lnTo>
                <a:close/>
              </a:path>
              <a:path w="3300729" h="451485">
                <a:moveTo>
                  <a:pt x="3295115" y="424814"/>
                </a:moveTo>
                <a:lnTo>
                  <a:pt x="3248660" y="424814"/>
                </a:lnTo>
                <a:lnTo>
                  <a:pt x="3250184" y="426465"/>
                </a:lnTo>
                <a:lnTo>
                  <a:pt x="3255513" y="432524"/>
                </a:lnTo>
                <a:lnTo>
                  <a:pt x="3254883" y="431546"/>
                </a:lnTo>
                <a:lnTo>
                  <a:pt x="3297689" y="431546"/>
                </a:lnTo>
                <a:lnTo>
                  <a:pt x="3295115" y="424814"/>
                </a:lnTo>
                <a:close/>
              </a:path>
              <a:path w="3300729" h="451485">
                <a:moveTo>
                  <a:pt x="3249926" y="426240"/>
                </a:moveTo>
                <a:lnTo>
                  <a:pt x="3250127" y="426465"/>
                </a:lnTo>
                <a:lnTo>
                  <a:pt x="3249926" y="426240"/>
                </a:lnTo>
                <a:close/>
              </a:path>
              <a:path w="3300729" h="451485">
                <a:moveTo>
                  <a:pt x="3248660" y="424814"/>
                </a:moveTo>
                <a:lnTo>
                  <a:pt x="3249926" y="426240"/>
                </a:lnTo>
                <a:lnTo>
                  <a:pt x="3250184" y="426465"/>
                </a:lnTo>
                <a:lnTo>
                  <a:pt x="3248660" y="424814"/>
                </a:lnTo>
                <a:close/>
              </a:path>
              <a:path w="3300729" h="451485">
                <a:moveTo>
                  <a:pt x="3240059" y="417576"/>
                </a:moveTo>
                <a:lnTo>
                  <a:pt x="3249926" y="426240"/>
                </a:lnTo>
                <a:lnTo>
                  <a:pt x="3248660" y="424814"/>
                </a:lnTo>
                <a:lnTo>
                  <a:pt x="3295115" y="424814"/>
                </a:lnTo>
                <a:lnTo>
                  <a:pt x="3293999" y="421894"/>
                </a:lnTo>
                <a:lnTo>
                  <a:pt x="3291820" y="418464"/>
                </a:lnTo>
                <a:lnTo>
                  <a:pt x="3241293" y="418464"/>
                </a:lnTo>
                <a:lnTo>
                  <a:pt x="3240059" y="417576"/>
                </a:lnTo>
                <a:close/>
              </a:path>
              <a:path w="3300729" h="451485">
                <a:moveTo>
                  <a:pt x="3239770" y="417322"/>
                </a:moveTo>
                <a:lnTo>
                  <a:pt x="3240059" y="417576"/>
                </a:lnTo>
                <a:lnTo>
                  <a:pt x="3241293" y="418464"/>
                </a:lnTo>
                <a:lnTo>
                  <a:pt x="3239770" y="417322"/>
                </a:lnTo>
                <a:close/>
              </a:path>
              <a:path w="3300729" h="451485">
                <a:moveTo>
                  <a:pt x="3291093" y="417322"/>
                </a:moveTo>
                <a:lnTo>
                  <a:pt x="3239770" y="417322"/>
                </a:lnTo>
                <a:lnTo>
                  <a:pt x="3241293" y="418464"/>
                </a:lnTo>
                <a:lnTo>
                  <a:pt x="3291820" y="418464"/>
                </a:lnTo>
                <a:lnTo>
                  <a:pt x="3291093" y="417322"/>
                </a:lnTo>
                <a:close/>
              </a:path>
              <a:path w="3300729" h="451485">
                <a:moveTo>
                  <a:pt x="3285909" y="409321"/>
                </a:moveTo>
                <a:lnTo>
                  <a:pt x="3228593" y="409321"/>
                </a:lnTo>
                <a:lnTo>
                  <a:pt x="3229737" y="410083"/>
                </a:lnTo>
                <a:lnTo>
                  <a:pt x="3240059" y="417576"/>
                </a:lnTo>
                <a:lnTo>
                  <a:pt x="3239770" y="417322"/>
                </a:lnTo>
                <a:lnTo>
                  <a:pt x="3291093" y="417322"/>
                </a:lnTo>
                <a:lnTo>
                  <a:pt x="3286252" y="409701"/>
                </a:lnTo>
                <a:lnTo>
                  <a:pt x="3285909" y="409321"/>
                </a:lnTo>
                <a:close/>
              </a:path>
              <a:path w="3300729" h="451485">
                <a:moveTo>
                  <a:pt x="3229154" y="409724"/>
                </a:moveTo>
                <a:lnTo>
                  <a:pt x="3229652" y="410083"/>
                </a:lnTo>
                <a:lnTo>
                  <a:pt x="3229154" y="409724"/>
                </a:lnTo>
                <a:close/>
              </a:path>
              <a:path w="3300729" h="451485">
                <a:moveTo>
                  <a:pt x="3228593" y="409321"/>
                </a:moveTo>
                <a:lnTo>
                  <a:pt x="3229154" y="409724"/>
                </a:lnTo>
                <a:lnTo>
                  <a:pt x="3229737" y="410083"/>
                </a:lnTo>
                <a:lnTo>
                  <a:pt x="3228593" y="409321"/>
                </a:lnTo>
                <a:close/>
              </a:path>
              <a:path w="3300729" h="451485">
                <a:moveTo>
                  <a:pt x="3214878" y="400938"/>
                </a:moveTo>
                <a:lnTo>
                  <a:pt x="3229154" y="409724"/>
                </a:lnTo>
                <a:lnTo>
                  <a:pt x="3228593" y="409321"/>
                </a:lnTo>
                <a:lnTo>
                  <a:pt x="3285909" y="409321"/>
                </a:lnTo>
                <a:lnTo>
                  <a:pt x="3278841" y="401447"/>
                </a:lnTo>
                <a:lnTo>
                  <a:pt x="3215893" y="401447"/>
                </a:lnTo>
                <a:lnTo>
                  <a:pt x="3214878" y="400938"/>
                </a:lnTo>
                <a:close/>
              </a:path>
              <a:path w="3300729" h="451485">
                <a:moveTo>
                  <a:pt x="3269230" y="392429"/>
                </a:moveTo>
                <a:lnTo>
                  <a:pt x="3199003" y="392429"/>
                </a:lnTo>
                <a:lnTo>
                  <a:pt x="3199765" y="392811"/>
                </a:lnTo>
                <a:lnTo>
                  <a:pt x="3215893" y="401447"/>
                </a:lnTo>
                <a:lnTo>
                  <a:pt x="3278841" y="401447"/>
                </a:lnTo>
                <a:lnTo>
                  <a:pt x="3276218" y="398525"/>
                </a:lnTo>
                <a:lnTo>
                  <a:pt x="3269230" y="392429"/>
                </a:lnTo>
                <a:close/>
              </a:path>
              <a:path w="3300729" h="451485">
                <a:moveTo>
                  <a:pt x="3199338" y="392609"/>
                </a:moveTo>
                <a:lnTo>
                  <a:pt x="3199716" y="392811"/>
                </a:lnTo>
                <a:lnTo>
                  <a:pt x="3199338" y="392609"/>
                </a:lnTo>
                <a:close/>
              </a:path>
              <a:path w="3300729" h="451485">
                <a:moveTo>
                  <a:pt x="3258343" y="383794"/>
                </a:moveTo>
                <a:lnTo>
                  <a:pt x="3180715" y="383794"/>
                </a:lnTo>
                <a:lnTo>
                  <a:pt x="3199338" y="392609"/>
                </a:lnTo>
                <a:lnTo>
                  <a:pt x="3199003" y="392429"/>
                </a:lnTo>
                <a:lnTo>
                  <a:pt x="3269230" y="392429"/>
                </a:lnTo>
                <a:lnTo>
                  <a:pt x="3264280" y="388112"/>
                </a:lnTo>
                <a:lnTo>
                  <a:pt x="3258343" y="383794"/>
                </a:lnTo>
                <a:close/>
              </a:path>
              <a:path w="3300729" h="451485">
                <a:moveTo>
                  <a:pt x="3245739" y="375158"/>
                </a:moveTo>
                <a:lnTo>
                  <a:pt x="3160267" y="375158"/>
                </a:lnTo>
                <a:lnTo>
                  <a:pt x="3160903" y="375412"/>
                </a:lnTo>
                <a:lnTo>
                  <a:pt x="3181477" y="384175"/>
                </a:lnTo>
                <a:lnTo>
                  <a:pt x="3180715" y="383794"/>
                </a:lnTo>
                <a:lnTo>
                  <a:pt x="3258343" y="383794"/>
                </a:lnTo>
                <a:lnTo>
                  <a:pt x="3250311" y="377951"/>
                </a:lnTo>
                <a:lnTo>
                  <a:pt x="3245739" y="375158"/>
                </a:lnTo>
                <a:close/>
              </a:path>
              <a:path w="3300729" h="451485">
                <a:moveTo>
                  <a:pt x="3160473" y="375245"/>
                </a:moveTo>
                <a:lnTo>
                  <a:pt x="3160865" y="375412"/>
                </a:lnTo>
                <a:lnTo>
                  <a:pt x="3160473" y="375245"/>
                </a:lnTo>
                <a:close/>
              </a:path>
              <a:path w="3300729" h="451485">
                <a:moveTo>
                  <a:pt x="3230990" y="366395"/>
                </a:moveTo>
                <a:lnTo>
                  <a:pt x="3137662" y="366395"/>
                </a:lnTo>
                <a:lnTo>
                  <a:pt x="3160473" y="375245"/>
                </a:lnTo>
                <a:lnTo>
                  <a:pt x="3160267" y="375158"/>
                </a:lnTo>
                <a:lnTo>
                  <a:pt x="3245739" y="375158"/>
                </a:lnTo>
                <a:lnTo>
                  <a:pt x="3234309" y="368173"/>
                </a:lnTo>
                <a:lnTo>
                  <a:pt x="3230990" y="366395"/>
                </a:lnTo>
                <a:close/>
              </a:path>
              <a:path w="3300729" h="451485">
                <a:moveTo>
                  <a:pt x="3214387" y="357632"/>
                </a:moveTo>
                <a:lnTo>
                  <a:pt x="3113024" y="357632"/>
                </a:lnTo>
                <a:lnTo>
                  <a:pt x="3138170" y="366649"/>
                </a:lnTo>
                <a:lnTo>
                  <a:pt x="3137662" y="366395"/>
                </a:lnTo>
                <a:lnTo>
                  <a:pt x="3230990" y="366395"/>
                </a:lnTo>
                <a:lnTo>
                  <a:pt x="3216529" y="358648"/>
                </a:lnTo>
                <a:lnTo>
                  <a:pt x="3214387" y="357632"/>
                </a:lnTo>
                <a:close/>
              </a:path>
              <a:path w="3300729" h="451485">
                <a:moveTo>
                  <a:pt x="3196118" y="348996"/>
                </a:moveTo>
                <a:lnTo>
                  <a:pt x="3086354" y="348996"/>
                </a:lnTo>
                <a:lnTo>
                  <a:pt x="3113531" y="357886"/>
                </a:lnTo>
                <a:lnTo>
                  <a:pt x="3113024" y="357632"/>
                </a:lnTo>
                <a:lnTo>
                  <a:pt x="3214387" y="357632"/>
                </a:lnTo>
                <a:lnTo>
                  <a:pt x="3196716" y="349250"/>
                </a:lnTo>
                <a:lnTo>
                  <a:pt x="3196118" y="348996"/>
                </a:lnTo>
                <a:close/>
              </a:path>
              <a:path w="3300729" h="451485">
                <a:moveTo>
                  <a:pt x="3175770" y="340360"/>
                </a:moveTo>
                <a:lnTo>
                  <a:pt x="3057779" y="340360"/>
                </a:lnTo>
                <a:lnTo>
                  <a:pt x="3086735" y="349123"/>
                </a:lnTo>
                <a:lnTo>
                  <a:pt x="3086354" y="348996"/>
                </a:lnTo>
                <a:lnTo>
                  <a:pt x="3196118" y="348996"/>
                </a:lnTo>
                <a:lnTo>
                  <a:pt x="3175770" y="340360"/>
                </a:lnTo>
                <a:close/>
              </a:path>
              <a:path w="3300729" h="451485">
                <a:moveTo>
                  <a:pt x="3129516" y="323088"/>
                </a:moveTo>
                <a:lnTo>
                  <a:pt x="2994787" y="323088"/>
                </a:lnTo>
                <a:lnTo>
                  <a:pt x="3027553" y="331724"/>
                </a:lnTo>
                <a:lnTo>
                  <a:pt x="3027172" y="331724"/>
                </a:lnTo>
                <a:lnTo>
                  <a:pt x="3058033" y="340487"/>
                </a:lnTo>
                <a:lnTo>
                  <a:pt x="3057779" y="340360"/>
                </a:lnTo>
                <a:lnTo>
                  <a:pt x="3175770" y="340360"/>
                </a:lnTo>
                <a:lnTo>
                  <a:pt x="3174873" y="339978"/>
                </a:lnTo>
                <a:lnTo>
                  <a:pt x="3151251" y="330835"/>
                </a:lnTo>
                <a:lnTo>
                  <a:pt x="3129516" y="323088"/>
                </a:lnTo>
                <a:close/>
              </a:path>
              <a:path w="3300729" h="451485">
                <a:moveTo>
                  <a:pt x="3103860" y="314578"/>
                </a:moveTo>
                <a:lnTo>
                  <a:pt x="2960497" y="314578"/>
                </a:lnTo>
                <a:lnTo>
                  <a:pt x="2995041" y="323214"/>
                </a:lnTo>
                <a:lnTo>
                  <a:pt x="2994787" y="323088"/>
                </a:lnTo>
                <a:lnTo>
                  <a:pt x="3129516" y="323088"/>
                </a:lnTo>
                <a:lnTo>
                  <a:pt x="3125597" y="321690"/>
                </a:lnTo>
                <a:lnTo>
                  <a:pt x="3103860" y="314578"/>
                </a:lnTo>
                <a:close/>
              </a:path>
              <a:path w="3300729" h="451485">
                <a:moveTo>
                  <a:pt x="3046928" y="297688"/>
                </a:moveTo>
                <a:lnTo>
                  <a:pt x="2886583" y="297688"/>
                </a:lnTo>
                <a:lnTo>
                  <a:pt x="2924555" y="306197"/>
                </a:lnTo>
                <a:lnTo>
                  <a:pt x="2960751" y="314706"/>
                </a:lnTo>
                <a:lnTo>
                  <a:pt x="2960497" y="314578"/>
                </a:lnTo>
                <a:lnTo>
                  <a:pt x="3103860" y="314578"/>
                </a:lnTo>
                <a:lnTo>
                  <a:pt x="3098038" y="312674"/>
                </a:lnTo>
                <a:lnTo>
                  <a:pt x="3068574" y="303784"/>
                </a:lnTo>
                <a:lnTo>
                  <a:pt x="3046928" y="297688"/>
                </a:lnTo>
                <a:close/>
              </a:path>
              <a:path w="3300729" h="451485">
                <a:moveTo>
                  <a:pt x="2949919" y="273050"/>
                </a:moveTo>
                <a:lnTo>
                  <a:pt x="2763012" y="273050"/>
                </a:lnTo>
                <a:lnTo>
                  <a:pt x="2806065" y="281304"/>
                </a:lnTo>
                <a:lnTo>
                  <a:pt x="2847340" y="289560"/>
                </a:lnTo>
                <a:lnTo>
                  <a:pt x="2847086" y="289560"/>
                </a:lnTo>
                <a:lnTo>
                  <a:pt x="2886837" y="297814"/>
                </a:lnTo>
                <a:lnTo>
                  <a:pt x="2886583" y="297688"/>
                </a:lnTo>
                <a:lnTo>
                  <a:pt x="3046928" y="297688"/>
                </a:lnTo>
                <a:lnTo>
                  <a:pt x="3037459" y="295021"/>
                </a:lnTo>
                <a:lnTo>
                  <a:pt x="3004312" y="286258"/>
                </a:lnTo>
                <a:lnTo>
                  <a:pt x="2969641" y="277622"/>
                </a:lnTo>
                <a:lnTo>
                  <a:pt x="2949919" y="273050"/>
                </a:lnTo>
                <a:close/>
              </a:path>
              <a:path w="3300729" h="451485">
                <a:moveTo>
                  <a:pt x="2350086" y="171450"/>
                </a:moveTo>
                <a:lnTo>
                  <a:pt x="2014220" y="171450"/>
                </a:lnTo>
                <a:lnTo>
                  <a:pt x="2136521" y="184403"/>
                </a:lnTo>
                <a:lnTo>
                  <a:pt x="2136266" y="184403"/>
                </a:lnTo>
                <a:lnTo>
                  <a:pt x="2253996" y="197865"/>
                </a:lnTo>
                <a:lnTo>
                  <a:pt x="2253868" y="197865"/>
                </a:lnTo>
                <a:lnTo>
                  <a:pt x="2366645" y="211962"/>
                </a:lnTo>
                <a:lnTo>
                  <a:pt x="2366517" y="211962"/>
                </a:lnTo>
                <a:lnTo>
                  <a:pt x="2474341" y="226568"/>
                </a:lnTo>
                <a:lnTo>
                  <a:pt x="2474087" y="226568"/>
                </a:lnTo>
                <a:lnTo>
                  <a:pt x="2576449" y="241553"/>
                </a:lnTo>
                <a:lnTo>
                  <a:pt x="2576195" y="241553"/>
                </a:lnTo>
                <a:lnTo>
                  <a:pt x="2672968" y="257175"/>
                </a:lnTo>
                <a:lnTo>
                  <a:pt x="2672715" y="257175"/>
                </a:lnTo>
                <a:lnTo>
                  <a:pt x="2718816" y="265175"/>
                </a:lnTo>
                <a:lnTo>
                  <a:pt x="2763266" y="273176"/>
                </a:lnTo>
                <a:lnTo>
                  <a:pt x="2763012" y="273050"/>
                </a:lnTo>
                <a:lnTo>
                  <a:pt x="2949919" y="273050"/>
                </a:lnTo>
                <a:lnTo>
                  <a:pt x="2894711" y="260476"/>
                </a:lnTo>
                <a:lnTo>
                  <a:pt x="2813304" y="243839"/>
                </a:lnTo>
                <a:lnTo>
                  <a:pt x="2770124" y="235585"/>
                </a:lnTo>
                <a:lnTo>
                  <a:pt x="2679065" y="219583"/>
                </a:lnTo>
                <a:lnTo>
                  <a:pt x="2582164" y="203962"/>
                </a:lnTo>
                <a:lnTo>
                  <a:pt x="2479548" y="188849"/>
                </a:lnTo>
                <a:lnTo>
                  <a:pt x="2371471" y="174116"/>
                </a:lnTo>
                <a:lnTo>
                  <a:pt x="2350086" y="171450"/>
                </a:lnTo>
                <a:close/>
              </a:path>
              <a:path w="3300729" h="451485">
                <a:moveTo>
                  <a:pt x="114426" y="38109"/>
                </a:moveTo>
                <a:lnTo>
                  <a:pt x="114172" y="76209"/>
                </a:lnTo>
                <a:lnTo>
                  <a:pt x="307086" y="77597"/>
                </a:lnTo>
                <a:lnTo>
                  <a:pt x="306831" y="77597"/>
                </a:lnTo>
                <a:lnTo>
                  <a:pt x="611632" y="84200"/>
                </a:lnTo>
                <a:lnTo>
                  <a:pt x="762253" y="88900"/>
                </a:lnTo>
                <a:lnTo>
                  <a:pt x="911478" y="94741"/>
                </a:lnTo>
                <a:lnTo>
                  <a:pt x="1058799" y="101346"/>
                </a:lnTo>
                <a:lnTo>
                  <a:pt x="1058671" y="101346"/>
                </a:lnTo>
                <a:lnTo>
                  <a:pt x="1203960" y="108965"/>
                </a:lnTo>
                <a:lnTo>
                  <a:pt x="1346835" y="117475"/>
                </a:lnTo>
                <a:lnTo>
                  <a:pt x="1486915" y="126746"/>
                </a:lnTo>
                <a:lnTo>
                  <a:pt x="1624076" y="136906"/>
                </a:lnTo>
                <a:lnTo>
                  <a:pt x="1757934" y="147700"/>
                </a:lnTo>
                <a:lnTo>
                  <a:pt x="1757806" y="147700"/>
                </a:lnTo>
                <a:lnTo>
                  <a:pt x="1888109" y="159258"/>
                </a:lnTo>
                <a:lnTo>
                  <a:pt x="1887854" y="159258"/>
                </a:lnTo>
                <a:lnTo>
                  <a:pt x="2014347" y="171576"/>
                </a:lnTo>
                <a:lnTo>
                  <a:pt x="2350086" y="171450"/>
                </a:lnTo>
                <a:lnTo>
                  <a:pt x="2140585" y="146431"/>
                </a:lnTo>
                <a:lnTo>
                  <a:pt x="1891538" y="121285"/>
                </a:lnTo>
                <a:lnTo>
                  <a:pt x="1626870" y="98933"/>
                </a:lnTo>
                <a:lnTo>
                  <a:pt x="1349121" y="79501"/>
                </a:lnTo>
                <a:lnTo>
                  <a:pt x="1060577" y="63373"/>
                </a:lnTo>
                <a:lnTo>
                  <a:pt x="763524" y="50800"/>
                </a:lnTo>
                <a:lnTo>
                  <a:pt x="307594" y="39497"/>
                </a:lnTo>
                <a:lnTo>
                  <a:pt x="114426" y="38109"/>
                </a:lnTo>
                <a:close/>
              </a:path>
              <a:path w="3300729" h="451485">
                <a:moveTo>
                  <a:pt x="114681" y="0"/>
                </a:moveTo>
                <a:lnTo>
                  <a:pt x="0" y="56261"/>
                </a:lnTo>
                <a:lnTo>
                  <a:pt x="113918" y="114300"/>
                </a:lnTo>
                <a:lnTo>
                  <a:pt x="114172" y="76209"/>
                </a:lnTo>
                <a:lnTo>
                  <a:pt x="95123" y="76073"/>
                </a:lnTo>
                <a:lnTo>
                  <a:pt x="95376" y="37973"/>
                </a:lnTo>
                <a:lnTo>
                  <a:pt x="114427" y="37973"/>
                </a:lnTo>
                <a:lnTo>
                  <a:pt x="114681" y="0"/>
                </a:lnTo>
                <a:close/>
              </a:path>
              <a:path w="3300729" h="451485">
                <a:moveTo>
                  <a:pt x="95376" y="37973"/>
                </a:moveTo>
                <a:lnTo>
                  <a:pt x="95123" y="76073"/>
                </a:lnTo>
                <a:lnTo>
                  <a:pt x="114172" y="76209"/>
                </a:lnTo>
                <a:lnTo>
                  <a:pt x="114426" y="38109"/>
                </a:lnTo>
                <a:lnTo>
                  <a:pt x="95376" y="37973"/>
                </a:lnTo>
                <a:close/>
              </a:path>
              <a:path w="3300729" h="451485">
                <a:moveTo>
                  <a:pt x="114427" y="37973"/>
                </a:moveTo>
                <a:lnTo>
                  <a:pt x="95376" y="37973"/>
                </a:lnTo>
                <a:lnTo>
                  <a:pt x="114426" y="38109"/>
                </a:lnTo>
                <a:lnTo>
                  <a:pt x="114427" y="379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106927" y="2017902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Arial"/>
                <a:cs typeface="Arial"/>
              </a:rPr>
              <a:t>TCP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72867" y="3611956"/>
            <a:ext cx="735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Arial"/>
                <a:cs typeface="Arial"/>
              </a:rPr>
              <a:t>TCP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955926" y="3428872"/>
            <a:ext cx="3082925" cy="2571115"/>
            <a:chOff x="1955926" y="3428872"/>
            <a:chExt cx="3082925" cy="257111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26" y="4651628"/>
              <a:ext cx="3082417" cy="134830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052066" y="3428872"/>
              <a:ext cx="2982595" cy="859155"/>
            </a:xfrm>
            <a:custGeom>
              <a:avLst/>
              <a:gdLst/>
              <a:ahLst/>
              <a:cxnLst/>
              <a:rect l="l" t="t" r="r" b="b"/>
              <a:pathLst>
                <a:path w="2982595" h="859154">
                  <a:moveTo>
                    <a:pt x="2865628" y="419100"/>
                  </a:moveTo>
                  <a:lnTo>
                    <a:pt x="2827782" y="414782"/>
                  </a:lnTo>
                  <a:lnTo>
                    <a:pt x="2826893" y="421754"/>
                  </a:lnTo>
                  <a:lnTo>
                    <a:pt x="2824988" y="427482"/>
                  </a:lnTo>
                  <a:lnTo>
                    <a:pt x="2821584" y="433438"/>
                  </a:lnTo>
                  <a:lnTo>
                    <a:pt x="2816377" y="440029"/>
                  </a:lnTo>
                  <a:lnTo>
                    <a:pt x="2809138" y="447382"/>
                  </a:lnTo>
                  <a:lnTo>
                    <a:pt x="2807970" y="448564"/>
                  </a:lnTo>
                  <a:lnTo>
                    <a:pt x="2809138" y="447382"/>
                  </a:lnTo>
                  <a:lnTo>
                    <a:pt x="2798394" y="456260"/>
                  </a:lnTo>
                  <a:lnTo>
                    <a:pt x="2787002" y="464146"/>
                  </a:lnTo>
                  <a:lnTo>
                    <a:pt x="2786723" y="464312"/>
                  </a:lnTo>
                  <a:lnTo>
                    <a:pt x="2773464" y="472325"/>
                  </a:lnTo>
                  <a:lnTo>
                    <a:pt x="2772994" y="472567"/>
                  </a:lnTo>
                  <a:lnTo>
                    <a:pt x="2757551" y="480949"/>
                  </a:lnTo>
                  <a:lnTo>
                    <a:pt x="2758186" y="480568"/>
                  </a:lnTo>
                  <a:lnTo>
                    <a:pt x="2740025" y="489458"/>
                  </a:lnTo>
                  <a:lnTo>
                    <a:pt x="2740660" y="489077"/>
                  </a:lnTo>
                  <a:lnTo>
                    <a:pt x="2720721" y="497840"/>
                  </a:lnTo>
                  <a:lnTo>
                    <a:pt x="2721229" y="497713"/>
                  </a:lnTo>
                  <a:lnTo>
                    <a:pt x="2699512" y="506476"/>
                  </a:lnTo>
                  <a:lnTo>
                    <a:pt x="2700020" y="506222"/>
                  </a:lnTo>
                  <a:lnTo>
                    <a:pt x="2676525" y="514858"/>
                  </a:lnTo>
                  <a:lnTo>
                    <a:pt x="2676906" y="514731"/>
                  </a:lnTo>
                  <a:lnTo>
                    <a:pt x="2652268" y="523240"/>
                  </a:lnTo>
                  <a:lnTo>
                    <a:pt x="2652052" y="523316"/>
                  </a:lnTo>
                  <a:lnTo>
                    <a:pt x="2625598" y="531876"/>
                  </a:lnTo>
                  <a:lnTo>
                    <a:pt x="2597658" y="540258"/>
                  </a:lnTo>
                  <a:lnTo>
                    <a:pt x="2597912" y="540131"/>
                  </a:lnTo>
                  <a:lnTo>
                    <a:pt x="2568194" y="548640"/>
                  </a:lnTo>
                  <a:lnTo>
                    <a:pt x="2568448" y="548513"/>
                  </a:lnTo>
                  <a:lnTo>
                    <a:pt x="2537079" y="556895"/>
                  </a:lnTo>
                  <a:lnTo>
                    <a:pt x="2537460" y="556895"/>
                  </a:lnTo>
                  <a:lnTo>
                    <a:pt x="2470404" y="573278"/>
                  </a:lnTo>
                  <a:lnTo>
                    <a:pt x="2470785" y="573278"/>
                  </a:lnTo>
                  <a:lnTo>
                    <a:pt x="2397887" y="589280"/>
                  </a:lnTo>
                  <a:lnTo>
                    <a:pt x="2398268" y="589280"/>
                  </a:lnTo>
                  <a:lnTo>
                    <a:pt x="2320036" y="604901"/>
                  </a:lnTo>
                  <a:lnTo>
                    <a:pt x="2320417" y="604901"/>
                  </a:lnTo>
                  <a:lnTo>
                    <a:pt x="2236851" y="620268"/>
                  </a:lnTo>
                  <a:lnTo>
                    <a:pt x="2237105" y="620141"/>
                  </a:lnTo>
                  <a:lnTo>
                    <a:pt x="2148713" y="635000"/>
                  </a:lnTo>
                  <a:lnTo>
                    <a:pt x="2148967" y="635000"/>
                  </a:lnTo>
                  <a:lnTo>
                    <a:pt x="2055876" y="649224"/>
                  </a:lnTo>
                  <a:lnTo>
                    <a:pt x="2056130" y="649224"/>
                  </a:lnTo>
                  <a:lnTo>
                    <a:pt x="1958721" y="663194"/>
                  </a:lnTo>
                  <a:lnTo>
                    <a:pt x="1958975" y="663067"/>
                  </a:lnTo>
                  <a:lnTo>
                    <a:pt x="1857248" y="676402"/>
                  </a:lnTo>
                  <a:lnTo>
                    <a:pt x="1857502" y="676402"/>
                  </a:lnTo>
                  <a:lnTo>
                    <a:pt x="1751965" y="688975"/>
                  </a:lnTo>
                  <a:lnTo>
                    <a:pt x="1752092" y="688975"/>
                  </a:lnTo>
                  <a:lnTo>
                    <a:pt x="1642999" y="701040"/>
                  </a:lnTo>
                  <a:lnTo>
                    <a:pt x="1643126" y="700913"/>
                  </a:lnTo>
                  <a:lnTo>
                    <a:pt x="1530604" y="712343"/>
                  </a:lnTo>
                  <a:lnTo>
                    <a:pt x="1530858" y="712343"/>
                  </a:lnTo>
                  <a:lnTo>
                    <a:pt x="1415161" y="723011"/>
                  </a:lnTo>
                  <a:lnTo>
                    <a:pt x="1415415" y="723011"/>
                  </a:lnTo>
                  <a:lnTo>
                    <a:pt x="1296924" y="732917"/>
                  </a:lnTo>
                  <a:lnTo>
                    <a:pt x="1297051" y="732790"/>
                  </a:lnTo>
                  <a:lnTo>
                    <a:pt x="1175893" y="741934"/>
                  </a:lnTo>
                  <a:lnTo>
                    <a:pt x="1176147" y="741934"/>
                  </a:lnTo>
                  <a:lnTo>
                    <a:pt x="1052830" y="750316"/>
                  </a:lnTo>
                  <a:lnTo>
                    <a:pt x="927227" y="757809"/>
                  </a:lnTo>
                  <a:lnTo>
                    <a:pt x="927481" y="757809"/>
                  </a:lnTo>
                  <a:lnTo>
                    <a:pt x="800354" y="764286"/>
                  </a:lnTo>
                  <a:lnTo>
                    <a:pt x="671576" y="770001"/>
                  </a:lnTo>
                  <a:lnTo>
                    <a:pt x="541655" y="774700"/>
                  </a:lnTo>
                  <a:lnTo>
                    <a:pt x="278511" y="781177"/>
                  </a:lnTo>
                  <a:lnTo>
                    <a:pt x="127838" y="782421"/>
                  </a:lnTo>
                  <a:lnTo>
                    <a:pt x="127508" y="744347"/>
                  </a:lnTo>
                  <a:lnTo>
                    <a:pt x="13716" y="802386"/>
                  </a:lnTo>
                  <a:lnTo>
                    <a:pt x="128524" y="858647"/>
                  </a:lnTo>
                  <a:lnTo>
                    <a:pt x="128181" y="820674"/>
                  </a:lnTo>
                  <a:lnTo>
                    <a:pt x="128181" y="820521"/>
                  </a:lnTo>
                  <a:lnTo>
                    <a:pt x="279273" y="819277"/>
                  </a:lnTo>
                  <a:lnTo>
                    <a:pt x="542798" y="812800"/>
                  </a:lnTo>
                  <a:lnTo>
                    <a:pt x="802005" y="802386"/>
                  </a:lnTo>
                  <a:lnTo>
                    <a:pt x="1055116" y="788289"/>
                  </a:lnTo>
                  <a:lnTo>
                    <a:pt x="1299972" y="770890"/>
                  </a:lnTo>
                  <a:lnTo>
                    <a:pt x="1534414" y="750189"/>
                  </a:lnTo>
                  <a:lnTo>
                    <a:pt x="1701152" y="732917"/>
                  </a:lnTo>
                  <a:lnTo>
                    <a:pt x="1862074" y="714121"/>
                  </a:lnTo>
                  <a:lnTo>
                    <a:pt x="1962937" y="701040"/>
                  </a:lnTo>
                  <a:lnTo>
                    <a:pt x="1963928" y="700913"/>
                  </a:lnTo>
                  <a:lnTo>
                    <a:pt x="2061591" y="686943"/>
                  </a:lnTo>
                  <a:lnTo>
                    <a:pt x="2154936" y="672592"/>
                  </a:lnTo>
                  <a:lnTo>
                    <a:pt x="2210993" y="663194"/>
                  </a:lnTo>
                  <a:lnTo>
                    <a:pt x="2243582" y="657733"/>
                  </a:lnTo>
                  <a:lnTo>
                    <a:pt x="2327402" y="642366"/>
                  </a:lnTo>
                  <a:lnTo>
                    <a:pt x="2405888" y="626618"/>
                  </a:lnTo>
                  <a:lnTo>
                    <a:pt x="2434501" y="620268"/>
                  </a:lnTo>
                  <a:lnTo>
                    <a:pt x="2479167" y="610362"/>
                  </a:lnTo>
                  <a:lnTo>
                    <a:pt x="2546731" y="593852"/>
                  </a:lnTo>
                  <a:lnTo>
                    <a:pt x="2608580" y="576707"/>
                  </a:lnTo>
                  <a:lnTo>
                    <a:pt x="2664206" y="559562"/>
                  </a:lnTo>
                  <a:lnTo>
                    <a:pt x="2695130" y="548640"/>
                  </a:lnTo>
                  <a:lnTo>
                    <a:pt x="2713482" y="541909"/>
                  </a:lnTo>
                  <a:lnTo>
                    <a:pt x="2717546" y="540258"/>
                  </a:lnTo>
                  <a:lnTo>
                    <a:pt x="2735707" y="532892"/>
                  </a:lnTo>
                  <a:lnTo>
                    <a:pt x="2756281" y="523875"/>
                  </a:lnTo>
                  <a:lnTo>
                    <a:pt x="2757589" y="523240"/>
                  </a:lnTo>
                  <a:lnTo>
                    <a:pt x="2775204" y="514731"/>
                  </a:lnTo>
                  <a:lnTo>
                    <a:pt x="2790367" y="506476"/>
                  </a:lnTo>
                  <a:lnTo>
                    <a:pt x="2792476" y="505333"/>
                  </a:lnTo>
                  <a:lnTo>
                    <a:pt x="2804960" y="497713"/>
                  </a:lnTo>
                  <a:lnTo>
                    <a:pt x="2808097" y="495808"/>
                  </a:lnTo>
                  <a:lnTo>
                    <a:pt x="2817317" y="489458"/>
                  </a:lnTo>
                  <a:lnTo>
                    <a:pt x="2821940" y="486283"/>
                  </a:lnTo>
                  <a:lnTo>
                    <a:pt x="2828404" y="480949"/>
                  </a:lnTo>
                  <a:lnTo>
                    <a:pt x="2834259" y="476123"/>
                  </a:lnTo>
                  <a:lnTo>
                    <a:pt x="2838323" y="472059"/>
                  </a:lnTo>
                  <a:lnTo>
                    <a:pt x="2844673" y="465709"/>
                  </a:lnTo>
                  <a:lnTo>
                    <a:pt x="2846260" y="463677"/>
                  </a:lnTo>
                  <a:lnTo>
                    <a:pt x="2852712" y="455422"/>
                  </a:lnTo>
                  <a:lnTo>
                    <a:pt x="2853309" y="454660"/>
                  </a:lnTo>
                  <a:lnTo>
                    <a:pt x="2856776" y="448564"/>
                  </a:lnTo>
                  <a:lnTo>
                    <a:pt x="2857500" y="447294"/>
                  </a:lnTo>
                  <a:lnTo>
                    <a:pt x="2860040" y="442849"/>
                  </a:lnTo>
                  <a:lnTo>
                    <a:pt x="2860573" y="441198"/>
                  </a:lnTo>
                  <a:lnTo>
                    <a:pt x="2861119" y="439547"/>
                  </a:lnTo>
                  <a:lnTo>
                    <a:pt x="2862757" y="434594"/>
                  </a:lnTo>
                  <a:lnTo>
                    <a:pt x="2863558" y="432181"/>
                  </a:lnTo>
                  <a:lnTo>
                    <a:pt x="2864231" y="430149"/>
                  </a:lnTo>
                  <a:lnTo>
                    <a:pt x="2864370" y="429006"/>
                  </a:lnTo>
                  <a:lnTo>
                    <a:pt x="2864789" y="425704"/>
                  </a:lnTo>
                  <a:lnTo>
                    <a:pt x="2865031" y="423799"/>
                  </a:lnTo>
                  <a:lnTo>
                    <a:pt x="2865526" y="419862"/>
                  </a:lnTo>
                  <a:lnTo>
                    <a:pt x="2865628" y="419100"/>
                  </a:lnTo>
                  <a:close/>
                </a:path>
                <a:path w="2982595" h="859154">
                  <a:moveTo>
                    <a:pt x="2982341" y="57150"/>
                  </a:moveTo>
                  <a:lnTo>
                    <a:pt x="2944241" y="38100"/>
                  </a:lnTo>
                  <a:lnTo>
                    <a:pt x="2868041" y="0"/>
                  </a:lnTo>
                  <a:lnTo>
                    <a:pt x="2868079" y="38100"/>
                  </a:lnTo>
                  <a:lnTo>
                    <a:pt x="2842641" y="38100"/>
                  </a:lnTo>
                  <a:lnTo>
                    <a:pt x="1931162" y="43053"/>
                  </a:lnTo>
                  <a:lnTo>
                    <a:pt x="1725041" y="45720"/>
                  </a:lnTo>
                  <a:lnTo>
                    <a:pt x="1651254" y="46863"/>
                  </a:lnTo>
                  <a:lnTo>
                    <a:pt x="1604137" y="47879"/>
                  </a:lnTo>
                  <a:lnTo>
                    <a:pt x="1590040" y="48133"/>
                  </a:lnTo>
                  <a:lnTo>
                    <a:pt x="1576832" y="48514"/>
                  </a:lnTo>
                  <a:lnTo>
                    <a:pt x="1564386" y="48768"/>
                  </a:lnTo>
                  <a:lnTo>
                    <a:pt x="1532763" y="49911"/>
                  </a:lnTo>
                  <a:lnTo>
                    <a:pt x="1524000" y="50165"/>
                  </a:lnTo>
                  <a:lnTo>
                    <a:pt x="1516253" y="50546"/>
                  </a:lnTo>
                  <a:lnTo>
                    <a:pt x="1509268" y="50800"/>
                  </a:lnTo>
                  <a:lnTo>
                    <a:pt x="1503172" y="51181"/>
                  </a:lnTo>
                  <a:lnTo>
                    <a:pt x="1501775" y="51308"/>
                  </a:lnTo>
                  <a:lnTo>
                    <a:pt x="1501775" y="87757"/>
                  </a:lnTo>
                  <a:lnTo>
                    <a:pt x="1498727" y="89789"/>
                  </a:lnTo>
                  <a:lnTo>
                    <a:pt x="1500047" y="88900"/>
                  </a:lnTo>
                  <a:lnTo>
                    <a:pt x="1500428" y="88646"/>
                  </a:lnTo>
                  <a:lnTo>
                    <a:pt x="1501775" y="87757"/>
                  </a:lnTo>
                  <a:lnTo>
                    <a:pt x="1501775" y="51308"/>
                  </a:lnTo>
                  <a:lnTo>
                    <a:pt x="1498066" y="51612"/>
                  </a:lnTo>
                  <a:lnTo>
                    <a:pt x="1498066" y="89890"/>
                  </a:lnTo>
                  <a:lnTo>
                    <a:pt x="1496060" y="90170"/>
                  </a:lnTo>
                  <a:lnTo>
                    <a:pt x="1496949" y="90043"/>
                  </a:lnTo>
                  <a:lnTo>
                    <a:pt x="1497838" y="89916"/>
                  </a:lnTo>
                  <a:lnTo>
                    <a:pt x="1498066" y="89890"/>
                  </a:lnTo>
                  <a:lnTo>
                    <a:pt x="1498066" y="51612"/>
                  </a:lnTo>
                  <a:lnTo>
                    <a:pt x="1494028" y="51943"/>
                  </a:lnTo>
                  <a:lnTo>
                    <a:pt x="1490472" y="52451"/>
                  </a:lnTo>
                  <a:lnTo>
                    <a:pt x="1485773" y="53340"/>
                  </a:lnTo>
                  <a:lnTo>
                    <a:pt x="1484490" y="53975"/>
                  </a:lnTo>
                  <a:lnTo>
                    <a:pt x="1480693" y="54356"/>
                  </a:lnTo>
                  <a:lnTo>
                    <a:pt x="1481201" y="54229"/>
                  </a:lnTo>
                  <a:lnTo>
                    <a:pt x="1476375" y="54610"/>
                  </a:lnTo>
                  <a:lnTo>
                    <a:pt x="1477010" y="54610"/>
                  </a:lnTo>
                  <a:lnTo>
                    <a:pt x="1471168" y="54864"/>
                  </a:lnTo>
                  <a:lnTo>
                    <a:pt x="1464310" y="55245"/>
                  </a:lnTo>
                  <a:lnTo>
                    <a:pt x="1464691" y="55245"/>
                  </a:lnTo>
                  <a:lnTo>
                    <a:pt x="1448308" y="56007"/>
                  </a:lnTo>
                  <a:lnTo>
                    <a:pt x="1391539" y="57658"/>
                  </a:lnTo>
                  <a:lnTo>
                    <a:pt x="1347089" y="58674"/>
                  </a:lnTo>
                  <a:lnTo>
                    <a:pt x="1295273" y="59563"/>
                  </a:lnTo>
                  <a:lnTo>
                    <a:pt x="1215771" y="60833"/>
                  </a:lnTo>
                  <a:lnTo>
                    <a:pt x="1125474" y="61976"/>
                  </a:lnTo>
                  <a:lnTo>
                    <a:pt x="1101217" y="62103"/>
                  </a:lnTo>
                  <a:lnTo>
                    <a:pt x="1076325" y="62484"/>
                  </a:lnTo>
                  <a:lnTo>
                    <a:pt x="0" y="67564"/>
                  </a:lnTo>
                  <a:lnTo>
                    <a:pt x="0" y="105664"/>
                  </a:lnTo>
                  <a:lnTo>
                    <a:pt x="1051433" y="100838"/>
                  </a:lnTo>
                  <a:lnTo>
                    <a:pt x="1101598" y="100203"/>
                  </a:lnTo>
                  <a:lnTo>
                    <a:pt x="1125728" y="100076"/>
                  </a:lnTo>
                  <a:lnTo>
                    <a:pt x="1363599" y="96266"/>
                  </a:lnTo>
                  <a:lnTo>
                    <a:pt x="1392428" y="95758"/>
                  </a:lnTo>
                  <a:lnTo>
                    <a:pt x="1405763" y="95377"/>
                  </a:lnTo>
                  <a:lnTo>
                    <a:pt x="1418082" y="95123"/>
                  </a:lnTo>
                  <a:lnTo>
                    <a:pt x="1458595" y="93599"/>
                  </a:lnTo>
                  <a:lnTo>
                    <a:pt x="1466342" y="93345"/>
                  </a:lnTo>
                  <a:lnTo>
                    <a:pt x="1473200" y="92964"/>
                  </a:lnTo>
                  <a:lnTo>
                    <a:pt x="1479169" y="92710"/>
                  </a:lnTo>
                  <a:lnTo>
                    <a:pt x="1492250" y="91440"/>
                  </a:lnTo>
                  <a:lnTo>
                    <a:pt x="1497228" y="90297"/>
                  </a:lnTo>
                  <a:lnTo>
                    <a:pt x="1498346" y="90043"/>
                  </a:lnTo>
                  <a:lnTo>
                    <a:pt x="1498638" y="89852"/>
                  </a:lnTo>
                  <a:lnTo>
                    <a:pt x="1506093" y="89281"/>
                  </a:lnTo>
                  <a:lnTo>
                    <a:pt x="1505839" y="89281"/>
                  </a:lnTo>
                  <a:lnTo>
                    <a:pt x="1511554" y="88900"/>
                  </a:lnTo>
                  <a:lnTo>
                    <a:pt x="1511046" y="88900"/>
                  </a:lnTo>
                  <a:lnTo>
                    <a:pt x="1517904" y="88646"/>
                  </a:lnTo>
                  <a:lnTo>
                    <a:pt x="1565529" y="86868"/>
                  </a:lnTo>
                  <a:lnTo>
                    <a:pt x="1619885" y="85598"/>
                  </a:lnTo>
                  <a:lnTo>
                    <a:pt x="1669288" y="84582"/>
                  </a:lnTo>
                  <a:lnTo>
                    <a:pt x="2868117" y="76200"/>
                  </a:lnTo>
                  <a:lnTo>
                    <a:pt x="2868168" y="114300"/>
                  </a:lnTo>
                  <a:lnTo>
                    <a:pt x="2944279" y="76200"/>
                  </a:lnTo>
                  <a:lnTo>
                    <a:pt x="2982341" y="571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718307" y="5276189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Arial"/>
                <a:cs typeface="Arial"/>
              </a:rPr>
              <a:t>TCP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612763" y="1327480"/>
            <a:ext cx="486346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typical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socket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25">
                <a:latin typeface="Arial"/>
                <a:cs typeface="Arial"/>
              </a:rPr>
              <a:t> 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browser: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12763" y="2151126"/>
            <a:ext cx="51422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Enter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URL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browser,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Server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URL, send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Browser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render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(picture,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video,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sound)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760" y="75641"/>
            <a:ext cx="83978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0" algn="l"/>
              </a:tabLst>
            </a:pPr>
            <a:r>
              <a:rPr dirty="0"/>
              <a:t>IP</a:t>
            </a:r>
            <a:r>
              <a:rPr dirty="0" spc="-105"/>
              <a:t> </a:t>
            </a:r>
            <a:r>
              <a:rPr dirty="0" spc="-10"/>
              <a:t>address</a:t>
            </a:r>
            <a:r>
              <a:rPr dirty="0"/>
              <a:t>	&amp;</a:t>
            </a:r>
            <a:r>
              <a:rPr dirty="0" spc="-10"/>
              <a:t> </a:t>
            </a:r>
            <a:r>
              <a:rPr dirty="0"/>
              <a:t>port</a:t>
            </a:r>
            <a:r>
              <a:rPr dirty="0" spc="-5"/>
              <a:t> </a:t>
            </a:r>
            <a:r>
              <a:rPr dirty="0" spc="-10"/>
              <a:t>number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56944" y="1809369"/>
          <a:ext cx="9278620" cy="192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3190"/>
                <a:gridCol w="4061460"/>
              </a:tblGrid>
              <a:tr h="96393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4400" b="1"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44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400" spc="-10" b="1">
                          <a:latin typeface="Arial"/>
                          <a:cs typeface="Arial"/>
                        </a:rPr>
                        <a:t>address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4400" b="1"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4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400" spc="-10" b="1">
                          <a:latin typeface="Arial"/>
                          <a:cs typeface="Arial"/>
                        </a:rPr>
                        <a:t>number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63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4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10.0.0.201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44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8080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45539" y="4609845"/>
            <a:ext cx="457454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z="2400" spc="-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identifies</a:t>
            </a:r>
            <a:r>
              <a:rPr dirty="0" sz="2400" spc="-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machine</a:t>
            </a:r>
            <a:r>
              <a:rPr dirty="0" sz="2400" spc="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2400" spc="-25">
                <a:solidFill>
                  <a:srgbClr val="001F5F"/>
                </a:solidFill>
                <a:latin typeface="Arial"/>
                <a:cs typeface="Arial"/>
              </a:rPr>
              <a:t> the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network.</a:t>
            </a:r>
            <a:r>
              <a:rPr dirty="0" sz="2400" spc="-1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device</a:t>
            </a:r>
            <a:r>
              <a:rPr dirty="0" sz="2400" spc="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connected</a:t>
            </a:r>
            <a:r>
              <a:rPr dirty="0" sz="2400" spc="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internet</a:t>
            </a:r>
            <a:r>
              <a:rPr dirty="0" sz="2400" spc="-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assigned</a:t>
            </a:r>
            <a:r>
              <a:rPr dirty="0" sz="2400" spc="2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unique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IP</a:t>
            </a:r>
            <a:r>
              <a:rPr dirty="0" sz="2400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address</a:t>
            </a:r>
            <a:r>
              <a:rPr dirty="0" sz="2400" spc="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z="24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identification.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42208" y="3744721"/>
            <a:ext cx="671195" cy="839469"/>
          </a:xfrm>
          <a:custGeom>
            <a:avLst/>
            <a:gdLst/>
            <a:ahLst/>
            <a:cxnLst/>
            <a:rect l="l" t="t" r="r" b="b"/>
            <a:pathLst>
              <a:path w="671195" h="839470">
                <a:moveTo>
                  <a:pt x="0" y="718692"/>
                </a:moveTo>
                <a:lnTo>
                  <a:pt x="42417" y="839215"/>
                </a:lnTo>
                <a:lnTo>
                  <a:pt x="103741" y="747394"/>
                </a:lnTo>
                <a:lnTo>
                  <a:pt x="73151" y="747394"/>
                </a:lnTo>
                <a:lnTo>
                  <a:pt x="35432" y="742060"/>
                </a:lnTo>
                <a:lnTo>
                  <a:pt x="38060" y="723466"/>
                </a:lnTo>
                <a:lnTo>
                  <a:pt x="0" y="718692"/>
                </a:lnTo>
                <a:close/>
              </a:path>
              <a:path w="671195" h="839470">
                <a:moveTo>
                  <a:pt x="38060" y="723466"/>
                </a:moveTo>
                <a:lnTo>
                  <a:pt x="35432" y="742060"/>
                </a:lnTo>
                <a:lnTo>
                  <a:pt x="73151" y="747394"/>
                </a:lnTo>
                <a:lnTo>
                  <a:pt x="75907" y="728213"/>
                </a:lnTo>
                <a:lnTo>
                  <a:pt x="38060" y="723466"/>
                </a:lnTo>
                <a:close/>
              </a:path>
              <a:path w="671195" h="839470">
                <a:moveTo>
                  <a:pt x="75907" y="728213"/>
                </a:moveTo>
                <a:lnTo>
                  <a:pt x="73151" y="747394"/>
                </a:lnTo>
                <a:lnTo>
                  <a:pt x="103741" y="747394"/>
                </a:lnTo>
                <a:lnTo>
                  <a:pt x="113411" y="732916"/>
                </a:lnTo>
                <a:lnTo>
                  <a:pt x="75907" y="728213"/>
                </a:lnTo>
                <a:close/>
              </a:path>
              <a:path w="671195" h="839470">
                <a:moveTo>
                  <a:pt x="359921" y="400335"/>
                </a:moveTo>
                <a:lnTo>
                  <a:pt x="315467" y="403478"/>
                </a:lnTo>
                <a:lnTo>
                  <a:pt x="269113" y="416813"/>
                </a:lnTo>
                <a:lnTo>
                  <a:pt x="225043" y="439800"/>
                </a:lnTo>
                <a:lnTo>
                  <a:pt x="183641" y="471423"/>
                </a:lnTo>
                <a:lnTo>
                  <a:pt x="145436" y="510539"/>
                </a:lnTo>
                <a:lnTo>
                  <a:pt x="111378" y="555244"/>
                </a:lnTo>
                <a:lnTo>
                  <a:pt x="81914" y="605535"/>
                </a:lnTo>
                <a:lnTo>
                  <a:pt x="64896" y="641603"/>
                </a:lnTo>
                <a:lnTo>
                  <a:pt x="50545" y="679069"/>
                </a:lnTo>
                <a:lnTo>
                  <a:pt x="38734" y="718692"/>
                </a:lnTo>
                <a:lnTo>
                  <a:pt x="38060" y="723466"/>
                </a:lnTo>
                <a:lnTo>
                  <a:pt x="75907" y="728213"/>
                </a:lnTo>
                <a:lnTo>
                  <a:pt x="75980" y="727709"/>
                </a:lnTo>
                <a:lnTo>
                  <a:pt x="75818" y="727709"/>
                </a:lnTo>
                <a:lnTo>
                  <a:pt x="76326" y="725296"/>
                </a:lnTo>
                <a:lnTo>
                  <a:pt x="76482" y="725296"/>
                </a:lnTo>
                <a:lnTo>
                  <a:pt x="81025" y="708786"/>
                </a:lnTo>
                <a:lnTo>
                  <a:pt x="86502" y="691641"/>
                </a:lnTo>
                <a:lnTo>
                  <a:pt x="86740" y="690879"/>
                </a:lnTo>
                <a:lnTo>
                  <a:pt x="92860" y="674115"/>
                </a:lnTo>
                <a:lnTo>
                  <a:pt x="100075" y="656208"/>
                </a:lnTo>
                <a:lnTo>
                  <a:pt x="107410" y="639952"/>
                </a:lnTo>
                <a:lnTo>
                  <a:pt x="115382" y="623696"/>
                </a:lnTo>
                <a:lnTo>
                  <a:pt x="133354" y="591819"/>
                </a:lnTo>
                <a:lnTo>
                  <a:pt x="133222" y="591819"/>
                </a:lnTo>
                <a:lnTo>
                  <a:pt x="142848" y="576833"/>
                </a:lnTo>
                <a:lnTo>
                  <a:pt x="153288" y="561847"/>
                </a:lnTo>
                <a:lnTo>
                  <a:pt x="163350" y="548639"/>
                </a:lnTo>
                <a:lnTo>
                  <a:pt x="174206" y="535432"/>
                </a:lnTo>
                <a:lnTo>
                  <a:pt x="185354" y="522985"/>
                </a:lnTo>
                <a:lnTo>
                  <a:pt x="196742" y="511175"/>
                </a:lnTo>
                <a:lnTo>
                  <a:pt x="197357" y="510539"/>
                </a:lnTo>
                <a:lnTo>
                  <a:pt x="208615" y="500252"/>
                </a:lnTo>
                <a:lnTo>
                  <a:pt x="221233" y="489457"/>
                </a:lnTo>
                <a:lnTo>
                  <a:pt x="221426" y="489457"/>
                </a:lnTo>
                <a:lnTo>
                  <a:pt x="232852" y="480694"/>
                </a:lnTo>
                <a:lnTo>
                  <a:pt x="233679" y="480059"/>
                </a:lnTo>
                <a:lnTo>
                  <a:pt x="245254" y="472185"/>
                </a:lnTo>
                <a:lnTo>
                  <a:pt x="245109" y="472185"/>
                </a:lnTo>
                <a:lnTo>
                  <a:pt x="257717" y="464692"/>
                </a:lnTo>
                <a:lnTo>
                  <a:pt x="258571" y="464184"/>
                </a:lnTo>
                <a:lnTo>
                  <a:pt x="270419" y="458088"/>
                </a:lnTo>
                <a:lnTo>
                  <a:pt x="271399" y="457580"/>
                </a:lnTo>
                <a:lnTo>
                  <a:pt x="282979" y="452373"/>
                </a:lnTo>
                <a:lnTo>
                  <a:pt x="284099" y="451865"/>
                </a:lnTo>
                <a:lnTo>
                  <a:pt x="284318" y="451865"/>
                </a:lnTo>
                <a:lnTo>
                  <a:pt x="296925" y="447166"/>
                </a:lnTo>
                <a:lnTo>
                  <a:pt x="297364" y="447166"/>
                </a:lnTo>
                <a:lnTo>
                  <a:pt x="308471" y="443864"/>
                </a:lnTo>
                <a:lnTo>
                  <a:pt x="309752" y="443483"/>
                </a:lnTo>
                <a:lnTo>
                  <a:pt x="310211" y="443483"/>
                </a:lnTo>
                <a:lnTo>
                  <a:pt x="321343" y="441197"/>
                </a:lnTo>
                <a:lnTo>
                  <a:pt x="321055" y="441197"/>
                </a:lnTo>
                <a:lnTo>
                  <a:pt x="322579" y="440944"/>
                </a:lnTo>
                <a:lnTo>
                  <a:pt x="323087" y="440944"/>
                </a:lnTo>
                <a:lnTo>
                  <a:pt x="334263" y="439546"/>
                </a:lnTo>
                <a:lnTo>
                  <a:pt x="333755" y="439546"/>
                </a:lnTo>
                <a:lnTo>
                  <a:pt x="335279" y="439419"/>
                </a:lnTo>
                <a:lnTo>
                  <a:pt x="336600" y="439419"/>
                </a:lnTo>
                <a:lnTo>
                  <a:pt x="363092" y="438276"/>
                </a:lnTo>
                <a:lnTo>
                  <a:pt x="410082" y="428625"/>
                </a:lnTo>
                <a:lnTo>
                  <a:pt x="454913" y="408558"/>
                </a:lnTo>
                <a:lnTo>
                  <a:pt x="468540" y="400430"/>
                </a:lnTo>
                <a:lnTo>
                  <a:pt x="359155" y="400430"/>
                </a:lnTo>
                <a:lnTo>
                  <a:pt x="359921" y="400335"/>
                </a:lnTo>
                <a:close/>
              </a:path>
              <a:path w="671195" h="839470">
                <a:moveTo>
                  <a:pt x="76326" y="725296"/>
                </a:moveTo>
                <a:lnTo>
                  <a:pt x="75818" y="727709"/>
                </a:lnTo>
                <a:lnTo>
                  <a:pt x="76156" y="726483"/>
                </a:lnTo>
                <a:lnTo>
                  <a:pt x="76326" y="725296"/>
                </a:lnTo>
                <a:close/>
              </a:path>
              <a:path w="671195" h="839470">
                <a:moveTo>
                  <a:pt x="76156" y="726483"/>
                </a:moveTo>
                <a:lnTo>
                  <a:pt x="75818" y="727709"/>
                </a:lnTo>
                <a:lnTo>
                  <a:pt x="75980" y="727709"/>
                </a:lnTo>
                <a:lnTo>
                  <a:pt x="76156" y="726483"/>
                </a:lnTo>
                <a:close/>
              </a:path>
              <a:path w="671195" h="839470">
                <a:moveTo>
                  <a:pt x="76482" y="725296"/>
                </a:moveTo>
                <a:lnTo>
                  <a:pt x="76326" y="725296"/>
                </a:lnTo>
                <a:lnTo>
                  <a:pt x="76156" y="726483"/>
                </a:lnTo>
                <a:lnTo>
                  <a:pt x="76482" y="725296"/>
                </a:lnTo>
                <a:close/>
              </a:path>
              <a:path w="671195" h="839470">
                <a:moveTo>
                  <a:pt x="81137" y="708786"/>
                </a:moveTo>
                <a:lnTo>
                  <a:pt x="80899" y="709548"/>
                </a:lnTo>
                <a:lnTo>
                  <a:pt x="81137" y="708786"/>
                </a:lnTo>
                <a:close/>
              </a:path>
              <a:path w="671195" h="839470">
                <a:moveTo>
                  <a:pt x="86598" y="691335"/>
                </a:moveTo>
                <a:lnTo>
                  <a:pt x="86487" y="691641"/>
                </a:lnTo>
                <a:lnTo>
                  <a:pt x="86598" y="691335"/>
                </a:lnTo>
                <a:close/>
              </a:path>
              <a:path w="671195" h="839470">
                <a:moveTo>
                  <a:pt x="86764" y="690879"/>
                </a:moveTo>
                <a:lnTo>
                  <a:pt x="86598" y="691335"/>
                </a:lnTo>
                <a:lnTo>
                  <a:pt x="86764" y="690879"/>
                </a:lnTo>
                <a:close/>
              </a:path>
              <a:path w="671195" h="839470">
                <a:moveTo>
                  <a:pt x="93066" y="673547"/>
                </a:moveTo>
                <a:lnTo>
                  <a:pt x="92837" y="674115"/>
                </a:lnTo>
                <a:lnTo>
                  <a:pt x="93066" y="673547"/>
                </a:lnTo>
                <a:close/>
              </a:path>
              <a:path w="671195" h="839470">
                <a:moveTo>
                  <a:pt x="100107" y="656208"/>
                </a:moveTo>
                <a:lnTo>
                  <a:pt x="99821" y="656844"/>
                </a:lnTo>
                <a:lnTo>
                  <a:pt x="100107" y="656208"/>
                </a:lnTo>
                <a:close/>
              </a:path>
              <a:path w="671195" h="839470">
                <a:moveTo>
                  <a:pt x="107695" y="639317"/>
                </a:moveTo>
                <a:lnTo>
                  <a:pt x="107314" y="639952"/>
                </a:lnTo>
                <a:lnTo>
                  <a:pt x="107695" y="639317"/>
                </a:lnTo>
                <a:close/>
              </a:path>
              <a:path w="671195" h="839470">
                <a:moveTo>
                  <a:pt x="115824" y="622807"/>
                </a:moveTo>
                <a:lnTo>
                  <a:pt x="115315" y="623696"/>
                </a:lnTo>
                <a:lnTo>
                  <a:pt x="115824" y="622807"/>
                </a:lnTo>
                <a:close/>
              </a:path>
              <a:path w="671195" h="839470">
                <a:moveTo>
                  <a:pt x="133857" y="590930"/>
                </a:moveTo>
                <a:lnTo>
                  <a:pt x="133222" y="591819"/>
                </a:lnTo>
                <a:lnTo>
                  <a:pt x="133354" y="591819"/>
                </a:lnTo>
                <a:lnTo>
                  <a:pt x="133857" y="590930"/>
                </a:lnTo>
                <a:close/>
              </a:path>
              <a:path w="671195" h="839470">
                <a:moveTo>
                  <a:pt x="143255" y="576198"/>
                </a:moveTo>
                <a:lnTo>
                  <a:pt x="142747" y="576833"/>
                </a:lnTo>
                <a:lnTo>
                  <a:pt x="143255" y="576198"/>
                </a:lnTo>
                <a:close/>
              </a:path>
              <a:path w="671195" h="839470">
                <a:moveTo>
                  <a:pt x="153387" y="561847"/>
                </a:moveTo>
                <a:lnTo>
                  <a:pt x="152907" y="562482"/>
                </a:lnTo>
                <a:lnTo>
                  <a:pt x="153387" y="561847"/>
                </a:lnTo>
                <a:close/>
              </a:path>
              <a:path w="671195" h="839470">
                <a:moveTo>
                  <a:pt x="163664" y="548224"/>
                </a:moveTo>
                <a:lnTo>
                  <a:pt x="163321" y="548639"/>
                </a:lnTo>
                <a:lnTo>
                  <a:pt x="163664" y="548224"/>
                </a:lnTo>
                <a:close/>
              </a:path>
              <a:path w="671195" h="839470">
                <a:moveTo>
                  <a:pt x="174625" y="534923"/>
                </a:moveTo>
                <a:lnTo>
                  <a:pt x="174116" y="535432"/>
                </a:lnTo>
                <a:lnTo>
                  <a:pt x="174625" y="534923"/>
                </a:lnTo>
                <a:close/>
              </a:path>
              <a:path w="671195" h="839470">
                <a:moveTo>
                  <a:pt x="185927" y="522350"/>
                </a:moveTo>
                <a:lnTo>
                  <a:pt x="185292" y="522985"/>
                </a:lnTo>
                <a:lnTo>
                  <a:pt x="185927" y="522350"/>
                </a:lnTo>
                <a:close/>
              </a:path>
              <a:path w="671195" h="839470">
                <a:moveTo>
                  <a:pt x="196900" y="511012"/>
                </a:moveTo>
                <a:lnTo>
                  <a:pt x="196722" y="511175"/>
                </a:lnTo>
                <a:lnTo>
                  <a:pt x="196900" y="511012"/>
                </a:lnTo>
                <a:close/>
              </a:path>
              <a:path w="671195" h="839470">
                <a:moveTo>
                  <a:pt x="197414" y="510539"/>
                </a:moveTo>
                <a:lnTo>
                  <a:pt x="196900" y="511012"/>
                </a:lnTo>
                <a:lnTo>
                  <a:pt x="197414" y="510539"/>
                </a:lnTo>
                <a:close/>
              </a:path>
              <a:path w="671195" h="839470">
                <a:moveTo>
                  <a:pt x="209168" y="499744"/>
                </a:moveTo>
                <a:lnTo>
                  <a:pt x="208533" y="500252"/>
                </a:lnTo>
                <a:lnTo>
                  <a:pt x="209168" y="499744"/>
                </a:lnTo>
                <a:close/>
              </a:path>
              <a:path w="671195" h="839470">
                <a:moveTo>
                  <a:pt x="221426" y="489457"/>
                </a:moveTo>
                <a:lnTo>
                  <a:pt x="221233" y="489457"/>
                </a:lnTo>
                <a:lnTo>
                  <a:pt x="220599" y="490092"/>
                </a:lnTo>
                <a:lnTo>
                  <a:pt x="221426" y="489457"/>
                </a:lnTo>
                <a:close/>
              </a:path>
              <a:path w="671195" h="839470">
                <a:moveTo>
                  <a:pt x="233679" y="480059"/>
                </a:moveTo>
                <a:lnTo>
                  <a:pt x="232790" y="480694"/>
                </a:lnTo>
                <a:lnTo>
                  <a:pt x="233346" y="480315"/>
                </a:lnTo>
                <a:lnTo>
                  <a:pt x="233679" y="480059"/>
                </a:lnTo>
                <a:close/>
              </a:path>
              <a:path w="671195" h="839470">
                <a:moveTo>
                  <a:pt x="233346" y="480315"/>
                </a:moveTo>
                <a:lnTo>
                  <a:pt x="232790" y="480694"/>
                </a:lnTo>
                <a:lnTo>
                  <a:pt x="233346" y="480315"/>
                </a:lnTo>
                <a:close/>
              </a:path>
              <a:path w="671195" h="839470">
                <a:moveTo>
                  <a:pt x="233721" y="480059"/>
                </a:moveTo>
                <a:lnTo>
                  <a:pt x="233346" y="480315"/>
                </a:lnTo>
                <a:lnTo>
                  <a:pt x="233721" y="480059"/>
                </a:lnTo>
                <a:close/>
              </a:path>
              <a:path w="671195" h="839470">
                <a:moveTo>
                  <a:pt x="245999" y="471677"/>
                </a:moveTo>
                <a:lnTo>
                  <a:pt x="245109" y="472185"/>
                </a:lnTo>
                <a:lnTo>
                  <a:pt x="245254" y="472185"/>
                </a:lnTo>
                <a:lnTo>
                  <a:pt x="245999" y="471677"/>
                </a:lnTo>
                <a:close/>
              </a:path>
              <a:path w="671195" h="839470">
                <a:moveTo>
                  <a:pt x="257951" y="464553"/>
                </a:moveTo>
                <a:lnTo>
                  <a:pt x="257682" y="464692"/>
                </a:lnTo>
                <a:lnTo>
                  <a:pt x="257951" y="464553"/>
                </a:lnTo>
                <a:close/>
              </a:path>
              <a:path w="671195" h="839470">
                <a:moveTo>
                  <a:pt x="258662" y="464184"/>
                </a:moveTo>
                <a:lnTo>
                  <a:pt x="257951" y="464553"/>
                </a:lnTo>
                <a:lnTo>
                  <a:pt x="258662" y="464184"/>
                </a:lnTo>
                <a:close/>
              </a:path>
              <a:path w="671195" h="839470">
                <a:moveTo>
                  <a:pt x="270673" y="457957"/>
                </a:moveTo>
                <a:lnTo>
                  <a:pt x="270382" y="458088"/>
                </a:lnTo>
                <a:lnTo>
                  <a:pt x="270673" y="457957"/>
                </a:lnTo>
                <a:close/>
              </a:path>
              <a:path w="671195" h="839470">
                <a:moveTo>
                  <a:pt x="271502" y="457580"/>
                </a:moveTo>
                <a:lnTo>
                  <a:pt x="270673" y="457957"/>
                </a:lnTo>
                <a:lnTo>
                  <a:pt x="271502" y="457580"/>
                </a:lnTo>
                <a:close/>
              </a:path>
              <a:path w="671195" h="839470">
                <a:moveTo>
                  <a:pt x="284318" y="451865"/>
                </a:moveTo>
                <a:lnTo>
                  <a:pt x="284099" y="451865"/>
                </a:lnTo>
                <a:lnTo>
                  <a:pt x="283086" y="452325"/>
                </a:lnTo>
                <a:lnTo>
                  <a:pt x="284318" y="451865"/>
                </a:lnTo>
                <a:close/>
              </a:path>
              <a:path w="671195" h="839470">
                <a:moveTo>
                  <a:pt x="297364" y="447166"/>
                </a:moveTo>
                <a:lnTo>
                  <a:pt x="296925" y="447166"/>
                </a:lnTo>
                <a:lnTo>
                  <a:pt x="295655" y="447675"/>
                </a:lnTo>
                <a:lnTo>
                  <a:pt x="297364" y="447166"/>
                </a:lnTo>
                <a:close/>
              </a:path>
              <a:path w="671195" h="839470">
                <a:moveTo>
                  <a:pt x="309752" y="443483"/>
                </a:moveTo>
                <a:lnTo>
                  <a:pt x="308355" y="443864"/>
                </a:lnTo>
                <a:lnTo>
                  <a:pt x="308729" y="443788"/>
                </a:lnTo>
                <a:lnTo>
                  <a:pt x="309752" y="443483"/>
                </a:lnTo>
                <a:close/>
              </a:path>
              <a:path w="671195" h="839470">
                <a:moveTo>
                  <a:pt x="308729" y="443788"/>
                </a:moveTo>
                <a:lnTo>
                  <a:pt x="308355" y="443864"/>
                </a:lnTo>
                <a:lnTo>
                  <a:pt x="308729" y="443788"/>
                </a:lnTo>
                <a:close/>
              </a:path>
              <a:path w="671195" h="839470">
                <a:moveTo>
                  <a:pt x="310211" y="443483"/>
                </a:moveTo>
                <a:lnTo>
                  <a:pt x="309752" y="443483"/>
                </a:lnTo>
                <a:lnTo>
                  <a:pt x="308729" y="443788"/>
                </a:lnTo>
                <a:lnTo>
                  <a:pt x="310211" y="443483"/>
                </a:lnTo>
                <a:close/>
              </a:path>
              <a:path w="671195" h="839470">
                <a:moveTo>
                  <a:pt x="322579" y="440944"/>
                </a:moveTo>
                <a:lnTo>
                  <a:pt x="321055" y="441197"/>
                </a:lnTo>
                <a:lnTo>
                  <a:pt x="321789" y="441106"/>
                </a:lnTo>
                <a:lnTo>
                  <a:pt x="322579" y="440944"/>
                </a:lnTo>
                <a:close/>
              </a:path>
              <a:path w="671195" h="839470">
                <a:moveTo>
                  <a:pt x="321789" y="441106"/>
                </a:moveTo>
                <a:lnTo>
                  <a:pt x="321055" y="441197"/>
                </a:lnTo>
                <a:lnTo>
                  <a:pt x="321343" y="441197"/>
                </a:lnTo>
                <a:lnTo>
                  <a:pt x="321789" y="441106"/>
                </a:lnTo>
                <a:close/>
              </a:path>
              <a:path w="671195" h="839470">
                <a:moveTo>
                  <a:pt x="323087" y="440944"/>
                </a:moveTo>
                <a:lnTo>
                  <a:pt x="322579" y="440944"/>
                </a:lnTo>
                <a:lnTo>
                  <a:pt x="321789" y="441106"/>
                </a:lnTo>
                <a:lnTo>
                  <a:pt x="323087" y="440944"/>
                </a:lnTo>
                <a:close/>
              </a:path>
              <a:path w="671195" h="839470">
                <a:moveTo>
                  <a:pt x="335279" y="439419"/>
                </a:moveTo>
                <a:lnTo>
                  <a:pt x="333755" y="439546"/>
                </a:lnTo>
                <a:lnTo>
                  <a:pt x="334546" y="439511"/>
                </a:lnTo>
                <a:lnTo>
                  <a:pt x="335279" y="439419"/>
                </a:lnTo>
                <a:close/>
              </a:path>
              <a:path w="671195" h="839470">
                <a:moveTo>
                  <a:pt x="334546" y="439511"/>
                </a:moveTo>
                <a:lnTo>
                  <a:pt x="333755" y="439546"/>
                </a:lnTo>
                <a:lnTo>
                  <a:pt x="334263" y="439546"/>
                </a:lnTo>
                <a:lnTo>
                  <a:pt x="334546" y="439511"/>
                </a:lnTo>
                <a:close/>
              </a:path>
              <a:path w="671195" h="839470">
                <a:moveTo>
                  <a:pt x="336600" y="439419"/>
                </a:moveTo>
                <a:lnTo>
                  <a:pt x="335279" y="439419"/>
                </a:lnTo>
                <a:lnTo>
                  <a:pt x="334546" y="439511"/>
                </a:lnTo>
                <a:lnTo>
                  <a:pt x="336600" y="439419"/>
                </a:lnTo>
                <a:close/>
              </a:path>
              <a:path w="671195" h="839470">
                <a:moveTo>
                  <a:pt x="360806" y="400303"/>
                </a:moveTo>
                <a:lnTo>
                  <a:pt x="359921" y="400335"/>
                </a:lnTo>
                <a:lnTo>
                  <a:pt x="359155" y="400430"/>
                </a:lnTo>
                <a:lnTo>
                  <a:pt x="360806" y="400303"/>
                </a:lnTo>
                <a:close/>
              </a:path>
              <a:path w="671195" h="839470">
                <a:moveTo>
                  <a:pt x="468753" y="400303"/>
                </a:moveTo>
                <a:lnTo>
                  <a:pt x="360806" y="400303"/>
                </a:lnTo>
                <a:lnTo>
                  <a:pt x="359155" y="400430"/>
                </a:lnTo>
                <a:lnTo>
                  <a:pt x="468540" y="400430"/>
                </a:lnTo>
                <a:lnTo>
                  <a:pt x="468753" y="400303"/>
                </a:lnTo>
                <a:close/>
              </a:path>
              <a:path w="671195" h="839470">
                <a:moveTo>
                  <a:pt x="372567" y="398754"/>
                </a:moveTo>
                <a:lnTo>
                  <a:pt x="359921" y="400335"/>
                </a:lnTo>
                <a:lnTo>
                  <a:pt x="360806" y="400303"/>
                </a:lnTo>
                <a:lnTo>
                  <a:pt x="468753" y="400303"/>
                </a:lnTo>
                <a:lnTo>
                  <a:pt x="469391" y="399922"/>
                </a:lnTo>
                <a:lnTo>
                  <a:pt x="470889" y="398906"/>
                </a:lnTo>
                <a:lnTo>
                  <a:pt x="371855" y="398906"/>
                </a:lnTo>
                <a:lnTo>
                  <a:pt x="372567" y="398754"/>
                </a:lnTo>
                <a:close/>
              </a:path>
              <a:path w="671195" h="839470">
                <a:moveTo>
                  <a:pt x="373379" y="398652"/>
                </a:moveTo>
                <a:lnTo>
                  <a:pt x="372567" y="398754"/>
                </a:lnTo>
                <a:lnTo>
                  <a:pt x="371855" y="398906"/>
                </a:lnTo>
                <a:lnTo>
                  <a:pt x="373379" y="398652"/>
                </a:lnTo>
                <a:close/>
              </a:path>
              <a:path w="671195" h="839470">
                <a:moveTo>
                  <a:pt x="471263" y="398652"/>
                </a:moveTo>
                <a:lnTo>
                  <a:pt x="373379" y="398652"/>
                </a:lnTo>
                <a:lnTo>
                  <a:pt x="371855" y="398906"/>
                </a:lnTo>
                <a:lnTo>
                  <a:pt x="470889" y="398906"/>
                </a:lnTo>
                <a:lnTo>
                  <a:pt x="471263" y="398652"/>
                </a:lnTo>
                <a:close/>
              </a:path>
              <a:path w="671195" h="839470">
                <a:moveTo>
                  <a:pt x="385786" y="395921"/>
                </a:moveTo>
                <a:lnTo>
                  <a:pt x="372567" y="398754"/>
                </a:lnTo>
                <a:lnTo>
                  <a:pt x="373379" y="398652"/>
                </a:lnTo>
                <a:lnTo>
                  <a:pt x="471263" y="398652"/>
                </a:lnTo>
                <a:lnTo>
                  <a:pt x="474819" y="396239"/>
                </a:lnTo>
                <a:lnTo>
                  <a:pt x="384682" y="396239"/>
                </a:lnTo>
                <a:lnTo>
                  <a:pt x="385786" y="395921"/>
                </a:lnTo>
                <a:close/>
              </a:path>
              <a:path w="671195" h="839470">
                <a:moveTo>
                  <a:pt x="386079" y="395858"/>
                </a:moveTo>
                <a:lnTo>
                  <a:pt x="385786" y="395921"/>
                </a:lnTo>
                <a:lnTo>
                  <a:pt x="384682" y="396239"/>
                </a:lnTo>
                <a:lnTo>
                  <a:pt x="386079" y="395858"/>
                </a:lnTo>
                <a:close/>
              </a:path>
              <a:path w="671195" h="839470">
                <a:moveTo>
                  <a:pt x="475381" y="395858"/>
                </a:moveTo>
                <a:lnTo>
                  <a:pt x="386079" y="395858"/>
                </a:lnTo>
                <a:lnTo>
                  <a:pt x="384682" y="396239"/>
                </a:lnTo>
                <a:lnTo>
                  <a:pt x="474819" y="396239"/>
                </a:lnTo>
                <a:lnTo>
                  <a:pt x="475381" y="395858"/>
                </a:lnTo>
                <a:close/>
              </a:path>
              <a:path w="671195" h="839470">
                <a:moveTo>
                  <a:pt x="480808" y="392175"/>
                </a:moveTo>
                <a:lnTo>
                  <a:pt x="398779" y="392175"/>
                </a:lnTo>
                <a:lnTo>
                  <a:pt x="397509" y="392556"/>
                </a:lnTo>
                <a:lnTo>
                  <a:pt x="385786" y="395921"/>
                </a:lnTo>
                <a:lnTo>
                  <a:pt x="386079" y="395858"/>
                </a:lnTo>
                <a:lnTo>
                  <a:pt x="475381" y="395858"/>
                </a:lnTo>
                <a:lnTo>
                  <a:pt x="480808" y="392175"/>
                </a:lnTo>
                <a:close/>
              </a:path>
              <a:path w="671195" h="839470">
                <a:moveTo>
                  <a:pt x="397707" y="392485"/>
                </a:moveTo>
                <a:lnTo>
                  <a:pt x="397458" y="392556"/>
                </a:lnTo>
                <a:lnTo>
                  <a:pt x="397707" y="392485"/>
                </a:lnTo>
                <a:close/>
              </a:path>
              <a:path w="671195" h="839470">
                <a:moveTo>
                  <a:pt x="411362" y="387519"/>
                </a:moveTo>
                <a:lnTo>
                  <a:pt x="397707" y="392485"/>
                </a:lnTo>
                <a:lnTo>
                  <a:pt x="398779" y="392175"/>
                </a:lnTo>
                <a:lnTo>
                  <a:pt x="480808" y="392175"/>
                </a:lnTo>
                <a:lnTo>
                  <a:pt x="483615" y="390270"/>
                </a:lnTo>
                <a:lnTo>
                  <a:pt x="486590" y="387984"/>
                </a:lnTo>
                <a:lnTo>
                  <a:pt x="410337" y="387984"/>
                </a:lnTo>
                <a:lnTo>
                  <a:pt x="411362" y="387519"/>
                </a:lnTo>
                <a:close/>
              </a:path>
              <a:path w="671195" h="839470">
                <a:moveTo>
                  <a:pt x="487251" y="387476"/>
                </a:moveTo>
                <a:lnTo>
                  <a:pt x="411479" y="387476"/>
                </a:lnTo>
                <a:lnTo>
                  <a:pt x="410337" y="387984"/>
                </a:lnTo>
                <a:lnTo>
                  <a:pt x="486590" y="387984"/>
                </a:lnTo>
                <a:lnTo>
                  <a:pt x="487251" y="387476"/>
                </a:lnTo>
                <a:close/>
              </a:path>
              <a:path w="671195" h="839470">
                <a:moveTo>
                  <a:pt x="494687" y="381761"/>
                </a:moveTo>
                <a:lnTo>
                  <a:pt x="424052" y="381761"/>
                </a:lnTo>
                <a:lnTo>
                  <a:pt x="423037" y="382269"/>
                </a:lnTo>
                <a:lnTo>
                  <a:pt x="411362" y="387519"/>
                </a:lnTo>
                <a:lnTo>
                  <a:pt x="487251" y="387476"/>
                </a:lnTo>
                <a:lnTo>
                  <a:pt x="494687" y="381761"/>
                </a:lnTo>
                <a:close/>
              </a:path>
              <a:path w="671195" h="839470">
                <a:moveTo>
                  <a:pt x="423672" y="381934"/>
                </a:moveTo>
                <a:lnTo>
                  <a:pt x="422933" y="382269"/>
                </a:lnTo>
                <a:lnTo>
                  <a:pt x="423672" y="381934"/>
                </a:lnTo>
                <a:close/>
              </a:path>
              <a:path w="671195" h="839470">
                <a:moveTo>
                  <a:pt x="424052" y="381761"/>
                </a:moveTo>
                <a:lnTo>
                  <a:pt x="423672" y="381934"/>
                </a:lnTo>
                <a:lnTo>
                  <a:pt x="423037" y="382269"/>
                </a:lnTo>
                <a:lnTo>
                  <a:pt x="424052" y="381761"/>
                </a:lnTo>
                <a:close/>
              </a:path>
              <a:path w="671195" h="839470">
                <a:moveTo>
                  <a:pt x="436752" y="375030"/>
                </a:moveTo>
                <a:lnTo>
                  <a:pt x="423672" y="381934"/>
                </a:lnTo>
                <a:lnTo>
                  <a:pt x="424052" y="381761"/>
                </a:lnTo>
                <a:lnTo>
                  <a:pt x="494687" y="381761"/>
                </a:lnTo>
                <a:lnTo>
                  <a:pt x="497331" y="379729"/>
                </a:lnTo>
                <a:lnTo>
                  <a:pt x="502118" y="375665"/>
                </a:lnTo>
                <a:lnTo>
                  <a:pt x="435863" y="375665"/>
                </a:lnTo>
                <a:lnTo>
                  <a:pt x="436752" y="375030"/>
                </a:lnTo>
                <a:close/>
              </a:path>
              <a:path w="671195" h="839470">
                <a:moveTo>
                  <a:pt x="449325" y="367538"/>
                </a:moveTo>
                <a:lnTo>
                  <a:pt x="435863" y="375665"/>
                </a:lnTo>
                <a:lnTo>
                  <a:pt x="502118" y="375665"/>
                </a:lnTo>
                <a:lnTo>
                  <a:pt x="510931" y="368172"/>
                </a:lnTo>
                <a:lnTo>
                  <a:pt x="448437" y="368172"/>
                </a:lnTo>
                <a:lnTo>
                  <a:pt x="449325" y="367538"/>
                </a:lnTo>
                <a:close/>
              </a:path>
              <a:path w="671195" h="839470">
                <a:moveTo>
                  <a:pt x="520700" y="359155"/>
                </a:moveTo>
                <a:lnTo>
                  <a:pt x="461644" y="359155"/>
                </a:lnTo>
                <a:lnTo>
                  <a:pt x="448437" y="368172"/>
                </a:lnTo>
                <a:lnTo>
                  <a:pt x="510931" y="368172"/>
                </a:lnTo>
                <a:lnTo>
                  <a:pt x="520700" y="359155"/>
                </a:lnTo>
                <a:close/>
              </a:path>
              <a:path w="671195" h="839470">
                <a:moveTo>
                  <a:pt x="530227" y="349757"/>
                </a:moveTo>
                <a:lnTo>
                  <a:pt x="473837" y="349757"/>
                </a:lnTo>
                <a:lnTo>
                  <a:pt x="473201" y="350265"/>
                </a:lnTo>
                <a:lnTo>
                  <a:pt x="460755" y="359663"/>
                </a:lnTo>
                <a:lnTo>
                  <a:pt x="461644" y="359155"/>
                </a:lnTo>
                <a:lnTo>
                  <a:pt x="520700" y="359155"/>
                </a:lnTo>
                <a:lnTo>
                  <a:pt x="524001" y="356107"/>
                </a:lnTo>
                <a:lnTo>
                  <a:pt x="530227" y="349757"/>
                </a:lnTo>
                <a:close/>
              </a:path>
              <a:path w="671195" h="839470">
                <a:moveTo>
                  <a:pt x="473494" y="350017"/>
                </a:moveTo>
                <a:lnTo>
                  <a:pt x="473166" y="350265"/>
                </a:lnTo>
                <a:lnTo>
                  <a:pt x="473494" y="350017"/>
                </a:lnTo>
                <a:close/>
              </a:path>
              <a:path w="671195" h="839470">
                <a:moveTo>
                  <a:pt x="549625" y="328548"/>
                </a:moveTo>
                <a:lnTo>
                  <a:pt x="497713" y="328548"/>
                </a:lnTo>
                <a:lnTo>
                  <a:pt x="485266" y="340105"/>
                </a:lnTo>
                <a:lnTo>
                  <a:pt x="473494" y="350017"/>
                </a:lnTo>
                <a:lnTo>
                  <a:pt x="473837" y="349757"/>
                </a:lnTo>
                <a:lnTo>
                  <a:pt x="530227" y="349757"/>
                </a:lnTo>
                <a:lnTo>
                  <a:pt x="536701" y="343153"/>
                </a:lnTo>
                <a:lnTo>
                  <a:pt x="548893" y="329438"/>
                </a:lnTo>
                <a:lnTo>
                  <a:pt x="549625" y="328548"/>
                </a:lnTo>
                <a:close/>
              </a:path>
              <a:path w="671195" h="839470">
                <a:moveTo>
                  <a:pt x="485901" y="339470"/>
                </a:moveTo>
                <a:lnTo>
                  <a:pt x="485154" y="340105"/>
                </a:lnTo>
                <a:lnTo>
                  <a:pt x="485901" y="339470"/>
                </a:lnTo>
                <a:close/>
              </a:path>
              <a:path w="671195" h="839470">
                <a:moveTo>
                  <a:pt x="559241" y="316864"/>
                </a:moveTo>
                <a:lnTo>
                  <a:pt x="509142" y="316864"/>
                </a:lnTo>
                <a:lnTo>
                  <a:pt x="497077" y="329056"/>
                </a:lnTo>
                <a:lnTo>
                  <a:pt x="497713" y="328548"/>
                </a:lnTo>
                <a:lnTo>
                  <a:pt x="549625" y="328548"/>
                </a:lnTo>
                <a:lnTo>
                  <a:pt x="559241" y="316864"/>
                </a:lnTo>
                <a:close/>
              </a:path>
              <a:path w="671195" h="839470">
                <a:moveTo>
                  <a:pt x="578261" y="291210"/>
                </a:moveTo>
                <a:lnTo>
                  <a:pt x="531113" y="291210"/>
                </a:lnTo>
                <a:lnTo>
                  <a:pt x="519811" y="304926"/>
                </a:lnTo>
                <a:lnTo>
                  <a:pt x="508507" y="317500"/>
                </a:lnTo>
                <a:lnTo>
                  <a:pt x="509142" y="316864"/>
                </a:lnTo>
                <a:lnTo>
                  <a:pt x="559241" y="316864"/>
                </a:lnTo>
                <a:lnTo>
                  <a:pt x="560704" y="315086"/>
                </a:lnTo>
                <a:lnTo>
                  <a:pt x="572134" y="299973"/>
                </a:lnTo>
                <a:lnTo>
                  <a:pt x="578261" y="291210"/>
                </a:lnTo>
                <a:close/>
              </a:path>
              <a:path w="671195" h="839470">
                <a:moveTo>
                  <a:pt x="520318" y="304291"/>
                </a:moveTo>
                <a:lnTo>
                  <a:pt x="519751" y="304926"/>
                </a:lnTo>
                <a:lnTo>
                  <a:pt x="520318" y="304291"/>
                </a:lnTo>
                <a:close/>
              </a:path>
              <a:path w="671195" h="839470">
                <a:moveTo>
                  <a:pt x="604880" y="247903"/>
                </a:moveTo>
                <a:lnTo>
                  <a:pt x="561213" y="247903"/>
                </a:lnTo>
                <a:lnTo>
                  <a:pt x="560704" y="248792"/>
                </a:lnTo>
                <a:lnTo>
                  <a:pt x="551179" y="263525"/>
                </a:lnTo>
                <a:lnTo>
                  <a:pt x="541146" y="278002"/>
                </a:lnTo>
                <a:lnTo>
                  <a:pt x="530771" y="291626"/>
                </a:lnTo>
                <a:lnTo>
                  <a:pt x="531113" y="291210"/>
                </a:lnTo>
                <a:lnTo>
                  <a:pt x="578261" y="291210"/>
                </a:lnTo>
                <a:lnTo>
                  <a:pt x="583056" y="284352"/>
                </a:lnTo>
                <a:lnTo>
                  <a:pt x="593597" y="267969"/>
                </a:lnTo>
                <a:lnTo>
                  <a:pt x="604880" y="247903"/>
                </a:lnTo>
                <a:close/>
              </a:path>
              <a:path w="671195" h="839470">
                <a:moveTo>
                  <a:pt x="541527" y="277367"/>
                </a:moveTo>
                <a:lnTo>
                  <a:pt x="541048" y="278002"/>
                </a:lnTo>
                <a:lnTo>
                  <a:pt x="541527" y="277367"/>
                </a:lnTo>
                <a:close/>
              </a:path>
              <a:path w="671195" h="839470">
                <a:moveTo>
                  <a:pt x="551561" y="262889"/>
                </a:moveTo>
                <a:lnTo>
                  <a:pt x="551123" y="263525"/>
                </a:lnTo>
                <a:lnTo>
                  <a:pt x="551561" y="262889"/>
                </a:lnTo>
                <a:close/>
              </a:path>
              <a:path w="671195" h="839470">
                <a:moveTo>
                  <a:pt x="561146" y="248008"/>
                </a:moveTo>
                <a:lnTo>
                  <a:pt x="560642" y="248792"/>
                </a:lnTo>
                <a:lnTo>
                  <a:pt x="561146" y="248008"/>
                </a:lnTo>
                <a:close/>
              </a:path>
              <a:path w="671195" h="839470">
                <a:moveTo>
                  <a:pt x="621580" y="216026"/>
                </a:moveTo>
                <a:lnTo>
                  <a:pt x="579119" y="216026"/>
                </a:lnTo>
                <a:lnTo>
                  <a:pt x="561146" y="248008"/>
                </a:lnTo>
                <a:lnTo>
                  <a:pt x="604880" y="247903"/>
                </a:lnTo>
                <a:lnTo>
                  <a:pt x="612520" y="234314"/>
                </a:lnTo>
                <a:lnTo>
                  <a:pt x="621411" y="216407"/>
                </a:lnTo>
                <a:lnTo>
                  <a:pt x="621580" y="216026"/>
                </a:lnTo>
                <a:close/>
              </a:path>
              <a:path w="671195" h="839470">
                <a:moveTo>
                  <a:pt x="628805" y="199770"/>
                </a:moveTo>
                <a:lnTo>
                  <a:pt x="587120" y="199770"/>
                </a:lnTo>
                <a:lnTo>
                  <a:pt x="578612" y="216915"/>
                </a:lnTo>
                <a:lnTo>
                  <a:pt x="579119" y="216026"/>
                </a:lnTo>
                <a:lnTo>
                  <a:pt x="621580" y="216026"/>
                </a:lnTo>
                <a:lnTo>
                  <a:pt x="628805" y="199770"/>
                </a:lnTo>
                <a:close/>
              </a:path>
              <a:path w="671195" h="839470">
                <a:moveTo>
                  <a:pt x="642048" y="165734"/>
                </a:moveTo>
                <a:lnTo>
                  <a:pt x="601599" y="165734"/>
                </a:lnTo>
                <a:lnTo>
                  <a:pt x="594359" y="183641"/>
                </a:lnTo>
                <a:lnTo>
                  <a:pt x="586739" y="200532"/>
                </a:lnTo>
                <a:lnTo>
                  <a:pt x="587120" y="199770"/>
                </a:lnTo>
                <a:lnTo>
                  <a:pt x="628805" y="199770"/>
                </a:lnTo>
                <a:lnTo>
                  <a:pt x="629538" y="198119"/>
                </a:lnTo>
                <a:lnTo>
                  <a:pt x="637031" y="179577"/>
                </a:lnTo>
                <a:lnTo>
                  <a:pt x="642048" y="165734"/>
                </a:lnTo>
                <a:close/>
              </a:path>
              <a:path w="671195" h="839470">
                <a:moveTo>
                  <a:pt x="594613" y="183006"/>
                </a:moveTo>
                <a:lnTo>
                  <a:pt x="594328" y="183641"/>
                </a:lnTo>
                <a:lnTo>
                  <a:pt x="594613" y="183006"/>
                </a:lnTo>
                <a:close/>
              </a:path>
              <a:path w="671195" h="839470">
                <a:moveTo>
                  <a:pt x="647860" y="148081"/>
                </a:moveTo>
                <a:lnTo>
                  <a:pt x="607949" y="148081"/>
                </a:lnTo>
                <a:lnTo>
                  <a:pt x="601367" y="166307"/>
                </a:lnTo>
                <a:lnTo>
                  <a:pt x="601599" y="165734"/>
                </a:lnTo>
                <a:lnTo>
                  <a:pt x="642048" y="165734"/>
                </a:lnTo>
                <a:lnTo>
                  <a:pt x="643889" y="160654"/>
                </a:lnTo>
                <a:lnTo>
                  <a:pt x="647860" y="148081"/>
                </a:lnTo>
                <a:close/>
              </a:path>
              <a:path w="671195" h="839470">
                <a:moveTo>
                  <a:pt x="657703" y="112013"/>
                </a:moveTo>
                <a:lnTo>
                  <a:pt x="618616" y="112013"/>
                </a:lnTo>
                <a:lnTo>
                  <a:pt x="613409" y="130809"/>
                </a:lnTo>
                <a:lnTo>
                  <a:pt x="607694" y="148716"/>
                </a:lnTo>
                <a:lnTo>
                  <a:pt x="607949" y="148081"/>
                </a:lnTo>
                <a:lnTo>
                  <a:pt x="647860" y="148081"/>
                </a:lnTo>
                <a:lnTo>
                  <a:pt x="649986" y="141350"/>
                </a:lnTo>
                <a:lnTo>
                  <a:pt x="655446" y="121792"/>
                </a:lnTo>
                <a:lnTo>
                  <a:pt x="657703" y="112013"/>
                </a:lnTo>
                <a:close/>
              </a:path>
              <a:path w="671195" h="839470">
                <a:moveTo>
                  <a:pt x="613537" y="130175"/>
                </a:moveTo>
                <a:lnTo>
                  <a:pt x="613336" y="130809"/>
                </a:lnTo>
                <a:lnTo>
                  <a:pt x="613537" y="130175"/>
                </a:lnTo>
                <a:close/>
              </a:path>
              <a:path w="671195" h="839470">
                <a:moveTo>
                  <a:pt x="661638" y="93725"/>
                </a:moveTo>
                <a:lnTo>
                  <a:pt x="622934" y="93725"/>
                </a:lnTo>
                <a:lnTo>
                  <a:pt x="618363" y="112775"/>
                </a:lnTo>
                <a:lnTo>
                  <a:pt x="618616" y="112013"/>
                </a:lnTo>
                <a:lnTo>
                  <a:pt x="657703" y="112013"/>
                </a:lnTo>
                <a:lnTo>
                  <a:pt x="660018" y="101980"/>
                </a:lnTo>
                <a:lnTo>
                  <a:pt x="661638" y="93725"/>
                </a:lnTo>
                <a:close/>
              </a:path>
              <a:path w="671195" h="839470">
                <a:moveTo>
                  <a:pt x="664991" y="75056"/>
                </a:moveTo>
                <a:lnTo>
                  <a:pt x="626490" y="75056"/>
                </a:lnTo>
                <a:lnTo>
                  <a:pt x="626363" y="75818"/>
                </a:lnTo>
                <a:lnTo>
                  <a:pt x="622680" y="94487"/>
                </a:lnTo>
                <a:lnTo>
                  <a:pt x="622934" y="93725"/>
                </a:lnTo>
                <a:lnTo>
                  <a:pt x="661638" y="93725"/>
                </a:lnTo>
                <a:lnTo>
                  <a:pt x="663955" y="81914"/>
                </a:lnTo>
                <a:lnTo>
                  <a:pt x="664991" y="75056"/>
                </a:lnTo>
                <a:close/>
              </a:path>
              <a:path w="671195" h="839470">
                <a:moveTo>
                  <a:pt x="626437" y="75329"/>
                </a:moveTo>
                <a:lnTo>
                  <a:pt x="626341" y="75818"/>
                </a:lnTo>
                <a:lnTo>
                  <a:pt x="626437" y="75329"/>
                </a:lnTo>
                <a:close/>
              </a:path>
              <a:path w="671195" h="839470">
                <a:moveTo>
                  <a:pt x="667604" y="56387"/>
                </a:moveTo>
                <a:lnTo>
                  <a:pt x="629284" y="56387"/>
                </a:lnTo>
                <a:lnTo>
                  <a:pt x="626437" y="75329"/>
                </a:lnTo>
                <a:lnTo>
                  <a:pt x="626490" y="75056"/>
                </a:lnTo>
                <a:lnTo>
                  <a:pt x="664991" y="75056"/>
                </a:lnTo>
                <a:lnTo>
                  <a:pt x="667003" y="61721"/>
                </a:lnTo>
                <a:lnTo>
                  <a:pt x="667604" y="56387"/>
                </a:lnTo>
                <a:close/>
              </a:path>
              <a:path w="671195" h="839470">
                <a:moveTo>
                  <a:pt x="670611" y="18922"/>
                </a:moveTo>
                <a:lnTo>
                  <a:pt x="632587" y="18922"/>
                </a:lnTo>
                <a:lnTo>
                  <a:pt x="631316" y="38607"/>
                </a:lnTo>
                <a:lnTo>
                  <a:pt x="629157" y="57150"/>
                </a:lnTo>
                <a:lnTo>
                  <a:pt x="629284" y="56387"/>
                </a:lnTo>
                <a:lnTo>
                  <a:pt x="667604" y="56387"/>
                </a:lnTo>
                <a:lnTo>
                  <a:pt x="669289" y="41401"/>
                </a:lnTo>
                <a:lnTo>
                  <a:pt x="670559" y="20954"/>
                </a:lnTo>
                <a:lnTo>
                  <a:pt x="670611" y="18922"/>
                </a:lnTo>
                <a:close/>
              </a:path>
              <a:path w="671195" h="839470">
                <a:moveTo>
                  <a:pt x="631316" y="37591"/>
                </a:moveTo>
                <a:lnTo>
                  <a:pt x="631204" y="38607"/>
                </a:lnTo>
                <a:lnTo>
                  <a:pt x="631316" y="37591"/>
                </a:lnTo>
                <a:close/>
              </a:path>
              <a:path w="671195" h="839470">
                <a:moveTo>
                  <a:pt x="632967" y="0"/>
                </a:moveTo>
                <a:lnTo>
                  <a:pt x="632459" y="19684"/>
                </a:lnTo>
                <a:lnTo>
                  <a:pt x="632587" y="18922"/>
                </a:lnTo>
                <a:lnTo>
                  <a:pt x="670611" y="18922"/>
                </a:lnTo>
                <a:lnTo>
                  <a:pt x="671067" y="1015"/>
                </a:lnTo>
                <a:lnTo>
                  <a:pt x="63296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91121" y="4928108"/>
            <a:ext cx="4613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z="2400" spc="-5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identifies</a:t>
            </a:r>
            <a:r>
              <a:rPr dirty="0" sz="24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400" spc="-3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particular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application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process in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676131" y="3744976"/>
            <a:ext cx="467359" cy="1156970"/>
          </a:xfrm>
          <a:custGeom>
            <a:avLst/>
            <a:gdLst/>
            <a:ahLst/>
            <a:cxnLst/>
            <a:rect l="l" t="t" r="r" b="b"/>
            <a:pathLst>
              <a:path w="467359" h="1156970">
                <a:moveTo>
                  <a:pt x="390115" y="1043676"/>
                </a:moveTo>
                <a:lnTo>
                  <a:pt x="352806" y="1045337"/>
                </a:lnTo>
                <a:lnTo>
                  <a:pt x="415036" y="1156970"/>
                </a:lnTo>
                <a:lnTo>
                  <a:pt x="456692" y="1063371"/>
                </a:lnTo>
                <a:lnTo>
                  <a:pt x="391795" y="1063371"/>
                </a:lnTo>
                <a:lnTo>
                  <a:pt x="390115" y="1043676"/>
                </a:lnTo>
                <a:close/>
              </a:path>
              <a:path w="467359" h="1156970">
                <a:moveTo>
                  <a:pt x="428229" y="1041981"/>
                </a:moveTo>
                <a:lnTo>
                  <a:pt x="390115" y="1043676"/>
                </a:lnTo>
                <a:lnTo>
                  <a:pt x="391795" y="1063371"/>
                </a:lnTo>
                <a:lnTo>
                  <a:pt x="429768" y="1060196"/>
                </a:lnTo>
                <a:lnTo>
                  <a:pt x="428229" y="1041981"/>
                </a:lnTo>
                <a:close/>
              </a:path>
              <a:path w="467359" h="1156970">
                <a:moveTo>
                  <a:pt x="466978" y="1040257"/>
                </a:moveTo>
                <a:lnTo>
                  <a:pt x="428229" y="1041981"/>
                </a:lnTo>
                <a:lnTo>
                  <a:pt x="429768" y="1060196"/>
                </a:lnTo>
                <a:lnTo>
                  <a:pt x="391795" y="1063371"/>
                </a:lnTo>
                <a:lnTo>
                  <a:pt x="456692" y="1063371"/>
                </a:lnTo>
                <a:lnTo>
                  <a:pt x="466978" y="1040257"/>
                </a:lnTo>
                <a:close/>
              </a:path>
              <a:path w="467359" h="1156970">
                <a:moveTo>
                  <a:pt x="424501" y="997838"/>
                </a:moveTo>
                <a:lnTo>
                  <a:pt x="386207" y="997838"/>
                </a:lnTo>
                <a:lnTo>
                  <a:pt x="386334" y="998855"/>
                </a:lnTo>
                <a:lnTo>
                  <a:pt x="390115" y="1043676"/>
                </a:lnTo>
                <a:lnTo>
                  <a:pt x="428229" y="1041981"/>
                </a:lnTo>
                <a:lnTo>
                  <a:pt x="424501" y="997838"/>
                </a:lnTo>
                <a:close/>
              </a:path>
              <a:path w="467359" h="1156970">
                <a:moveTo>
                  <a:pt x="386230" y="998118"/>
                </a:moveTo>
                <a:lnTo>
                  <a:pt x="386293" y="998855"/>
                </a:lnTo>
                <a:lnTo>
                  <a:pt x="386230" y="998118"/>
                </a:lnTo>
                <a:close/>
              </a:path>
              <a:path w="467359" h="1156970">
                <a:moveTo>
                  <a:pt x="417598" y="947166"/>
                </a:moveTo>
                <a:lnTo>
                  <a:pt x="379095" y="947166"/>
                </a:lnTo>
                <a:lnTo>
                  <a:pt x="379222" y="947928"/>
                </a:lnTo>
                <a:lnTo>
                  <a:pt x="386230" y="998118"/>
                </a:lnTo>
                <a:lnTo>
                  <a:pt x="386207" y="997838"/>
                </a:lnTo>
                <a:lnTo>
                  <a:pt x="424501" y="997838"/>
                </a:lnTo>
                <a:lnTo>
                  <a:pt x="424179" y="994029"/>
                </a:lnTo>
                <a:lnTo>
                  <a:pt x="417598" y="947166"/>
                </a:lnTo>
                <a:close/>
              </a:path>
              <a:path w="467359" h="1156970">
                <a:moveTo>
                  <a:pt x="379131" y="947428"/>
                </a:moveTo>
                <a:lnTo>
                  <a:pt x="379201" y="947928"/>
                </a:lnTo>
                <a:lnTo>
                  <a:pt x="379131" y="947428"/>
                </a:lnTo>
                <a:close/>
              </a:path>
              <a:path w="467359" h="1156970">
                <a:moveTo>
                  <a:pt x="398991" y="851281"/>
                </a:moveTo>
                <a:lnTo>
                  <a:pt x="359918" y="851281"/>
                </a:lnTo>
                <a:lnTo>
                  <a:pt x="365378" y="874776"/>
                </a:lnTo>
                <a:lnTo>
                  <a:pt x="370332" y="898525"/>
                </a:lnTo>
                <a:lnTo>
                  <a:pt x="379131" y="947428"/>
                </a:lnTo>
                <a:lnTo>
                  <a:pt x="379095" y="947166"/>
                </a:lnTo>
                <a:lnTo>
                  <a:pt x="417598" y="947166"/>
                </a:lnTo>
                <a:lnTo>
                  <a:pt x="416814" y="941578"/>
                </a:lnTo>
                <a:lnTo>
                  <a:pt x="407670" y="891032"/>
                </a:lnTo>
                <a:lnTo>
                  <a:pt x="402590" y="866394"/>
                </a:lnTo>
                <a:lnTo>
                  <a:pt x="398991" y="851281"/>
                </a:lnTo>
                <a:close/>
              </a:path>
              <a:path w="467359" h="1156970">
                <a:moveTo>
                  <a:pt x="370204" y="898017"/>
                </a:moveTo>
                <a:lnTo>
                  <a:pt x="370296" y="898525"/>
                </a:lnTo>
                <a:lnTo>
                  <a:pt x="370204" y="898017"/>
                </a:lnTo>
                <a:close/>
              </a:path>
              <a:path w="467359" h="1156970">
                <a:moveTo>
                  <a:pt x="365251" y="874394"/>
                </a:moveTo>
                <a:lnTo>
                  <a:pt x="365332" y="874776"/>
                </a:lnTo>
                <a:lnTo>
                  <a:pt x="365251" y="874394"/>
                </a:lnTo>
                <a:close/>
              </a:path>
              <a:path w="467359" h="1156970">
                <a:moveTo>
                  <a:pt x="393414" y="828548"/>
                </a:moveTo>
                <a:lnTo>
                  <a:pt x="354202" y="828548"/>
                </a:lnTo>
                <a:lnTo>
                  <a:pt x="359918" y="851535"/>
                </a:lnTo>
                <a:lnTo>
                  <a:pt x="359918" y="851281"/>
                </a:lnTo>
                <a:lnTo>
                  <a:pt x="398991" y="851281"/>
                </a:lnTo>
                <a:lnTo>
                  <a:pt x="396875" y="842391"/>
                </a:lnTo>
                <a:lnTo>
                  <a:pt x="393414" y="828548"/>
                </a:lnTo>
                <a:close/>
              </a:path>
              <a:path w="467359" h="1156970">
                <a:moveTo>
                  <a:pt x="381438" y="785494"/>
                </a:moveTo>
                <a:lnTo>
                  <a:pt x="341757" y="785494"/>
                </a:lnTo>
                <a:lnTo>
                  <a:pt x="348234" y="807085"/>
                </a:lnTo>
                <a:lnTo>
                  <a:pt x="354202" y="828929"/>
                </a:lnTo>
                <a:lnTo>
                  <a:pt x="354202" y="828548"/>
                </a:lnTo>
                <a:lnTo>
                  <a:pt x="393414" y="828548"/>
                </a:lnTo>
                <a:lnTo>
                  <a:pt x="391033" y="819023"/>
                </a:lnTo>
                <a:lnTo>
                  <a:pt x="384683" y="796290"/>
                </a:lnTo>
                <a:lnTo>
                  <a:pt x="381438" y="785494"/>
                </a:lnTo>
                <a:close/>
              </a:path>
              <a:path w="467359" h="1156970">
                <a:moveTo>
                  <a:pt x="348107" y="806704"/>
                </a:moveTo>
                <a:lnTo>
                  <a:pt x="348211" y="807085"/>
                </a:lnTo>
                <a:lnTo>
                  <a:pt x="348107" y="806704"/>
                </a:lnTo>
                <a:close/>
              </a:path>
              <a:path w="467359" h="1156970">
                <a:moveTo>
                  <a:pt x="368642" y="745998"/>
                </a:moveTo>
                <a:lnTo>
                  <a:pt x="328168" y="745998"/>
                </a:lnTo>
                <a:lnTo>
                  <a:pt x="335279" y="765810"/>
                </a:lnTo>
                <a:lnTo>
                  <a:pt x="341884" y="786003"/>
                </a:lnTo>
                <a:lnTo>
                  <a:pt x="341757" y="785494"/>
                </a:lnTo>
                <a:lnTo>
                  <a:pt x="381438" y="785494"/>
                </a:lnTo>
                <a:lnTo>
                  <a:pt x="378078" y="774319"/>
                </a:lnTo>
                <a:lnTo>
                  <a:pt x="371221" y="753110"/>
                </a:lnTo>
                <a:lnTo>
                  <a:pt x="368642" y="745998"/>
                </a:lnTo>
                <a:close/>
              </a:path>
              <a:path w="467359" h="1156970">
                <a:moveTo>
                  <a:pt x="335025" y="765175"/>
                </a:moveTo>
                <a:lnTo>
                  <a:pt x="335235" y="765810"/>
                </a:lnTo>
                <a:lnTo>
                  <a:pt x="335025" y="765175"/>
                </a:lnTo>
                <a:close/>
              </a:path>
              <a:path w="467359" h="1156970">
                <a:moveTo>
                  <a:pt x="354862" y="709803"/>
                </a:moveTo>
                <a:lnTo>
                  <a:pt x="313563" y="709803"/>
                </a:lnTo>
                <a:lnTo>
                  <a:pt x="321183" y="727837"/>
                </a:lnTo>
                <a:lnTo>
                  <a:pt x="328295" y="746379"/>
                </a:lnTo>
                <a:lnTo>
                  <a:pt x="328168" y="745998"/>
                </a:lnTo>
                <a:lnTo>
                  <a:pt x="368642" y="745998"/>
                </a:lnTo>
                <a:lnTo>
                  <a:pt x="363854" y="732790"/>
                </a:lnTo>
                <a:lnTo>
                  <a:pt x="356362" y="713359"/>
                </a:lnTo>
                <a:lnTo>
                  <a:pt x="354862" y="709803"/>
                </a:lnTo>
                <a:close/>
              </a:path>
              <a:path w="467359" h="1156970">
                <a:moveTo>
                  <a:pt x="320928" y="727329"/>
                </a:moveTo>
                <a:lnTo>
                  <a:pt x="321125" y="727837"/>
                </a:lnTo>
                <a:lnTo>
                  <a:pt x="320928" y="727329"/>
                </a:lnTo>
                <a:close/>
              </a:path>
              <a:path w="467359" h="1156970">
                <a:moveTo>
                  <a:pt x="347903" y="693419"/>
                </a:moveTo>
                <a:lnTo>
                  <a:pt x="305943" y="693419"/>
                </a:lnTo>
                <a:lnTo>
                  <a:pt x="306197" y="693928"/>
                </a:lnTo>
                <a:lnTo>
                  <a:pt x="313817" y="710438"/>
                </a:lnTo>
                <a:lnTo>
                  <a:pt x="313563" y="709803"/>
                </a:lnTo>
                <a:lnTo>
                  <a:pt x="354862" y="709803"/>
                </a:lnTo>
                <a:lnTo>
                  <a:pt x="348488" y="694690"/>
                </a:lnTo>
                <a:lnTo>
                  <a:pt x="347903" y="693419"/>
                </a:lnTo>
                <a:close/>
              </a:path>
              <a:path w="467359" h="1156970">
                <a:moveTo>
                  <a:pt x="305984" y="693509"/>
                </a:moveTo>
                <a:lnTo>
                  <a:pt x="306178" y="693928"/>
                </a:lnTo>
                <a:lnTo>
                  <a:pt x="305984" y="693509"/>
                </a:lnTo>
                <a:close/>
              </a:path>
              <a:path w="467359" h="1156970">
                <a:moveTo>
                  <a:pt x="340769" y="677926"/>
                </a:moveTo>
                <a:lnTo>
                  <a:pt x="298069" y="677926"/>
                </a:lnTo>
                <a:lnTo>
                  <a:pt x="305984" y="693509"/>
                </a:lnTo>
                <a:lnTo>
                  <a:pt x="347903" y="693419"/>
                </a:lnTo>
                <a:lnTo>
                  <a:pt x="340769" y="677926"/>
                </a:lnTo>
                <a:close/>
              </a:path>
              <a:path w="467359" h="1156970">
                <a:moveTo>
                  <a:pt x="333604" y="663829"/>
                </a:moveTo>
                <a:lnTo>
                  <a:pt x="290195" y="663829"/>
                </a:lnTo>
                <a:lnTo>
                  <a:pt x="290575" y="664463"/>
                </a:lnTo>
                <a:lnTo>
                  <a:pt x="298450" y="678688"/>
                </a:lnTo>
                <a:lnTo>
                  <a:pt x="298069" y="677926"/>
                </a:lnTo>
                <a:lnTo>
                  <a:pt x="340769" y="677926"/>
                </a:lnTo>
                <a:lnTo>
                  <a:pt x="340360" y="677037"/>
                </a:lnTo>
                <a:lnTo>
                  <a:pt x="333604" y="663829"/>
                </a:lnTo>
                <a:close/>
              </a:path>
              <a:path w="467359" h="1156970">
                <a:moveTo>
                  <a:pt x="290265" y="663956"/>
                </a:moveTo>
                <a:lnTo>
                  <a:pt x="290547" y="664463"/>
                </a:lnTo>
                <a:lnTo>
                  <a:pt x="290265" y="663956"/>
                </a:lnTo>
                <a:close/>
              </a:path>
              <a:path w="467359" h="1156970">
                <a:moveTo>
                  <a:pt x="319705" y="639191"/>
                </a:moveTo>
                <a:lnTo>
                  <a:pt x="274066" y="639191"/>
                </a:lnTo>
                <a:lnTo>
                  <a:pt x="274700" y="640080"/>
                </a:lnTo>
                <a:lnTo>
                  <a:pt x="282828" y="651637"/>
                </a:lnTo>
                <a:lnTo>
                  <a:pt x="290265" y="663956"/>
                </a:lnTo>
                <a:lnTo>
                  <a:pt x="290195" y="663829"/>
                </a:lnTo>
                <a:lnTo>
                  <a:pt x="333604" y="663829"/>
                </a:lnTo>
                <a:lnTo>
                  <a:pt x="331850" y="660400"/>
                </a:lnTo>
                <a:lnTo>
                  <a:pt x="323215" y="644906"/>
                </a:lnTo>
                <a:lnTo>
                  <a:pt x="319705" y="639191"/>
                </a:lnTo>
                <a:close/>
              </a:path>
              <a:path w="467359" h="1156970">
                <a:moveTo>
                  <a:pt x="282194" y="650748"/>
                </a:moveTo>
                <a:lnTo>
                  <a:pt x="282737" y="651637"/>
                </a:lnTo>
                <a:lnTo>
                  <a:pt x="282194" y="650748"/>
                </a:lnTo>
                <a:close/>
              </a:path>
              <a:path w="467359" h="1156970">
                <a:moveTo>
                  <a:pt x="274602" y="639952"/>
                </a:moveTo>
                <a:lnTo>
                  <a:pt x="274691" y="640080"/>
                </a:lnTo>
                <a:lnTo>
                  <a:pt x="274602" y="639952"/>
                </a:lnTo>
                <a:close/>
              </a:path>
              <a:path w="467359" h="1156970">
                <a:moveTo>
                  <a:pt x="313177" y="628776"/>
                </a:moveTo>
                <a:lnTo>
                  <a:pt x="265938" y="628776"/>
                </a:lnTo>
                <a:lnTo>
                  <a:pt x="266826" y="629793"/>
                </a:lnTo>
                <a:lnTo>
                  <a:pt x="274602" y="639952"/>
                </a:lnTo>
                <a:lnTo>
                  <a:pt x="274066" y="639191"/>
                </a:lnTo>
                <a:lnTo>
                  <a:pt x="319705" y="639191"/>
                </a:lnTo>
                <a:lnTo>
                  <a:pt x="314325" y="630428"/>
                </a:lnTo>
                <a:lnTo>
                  <a:pt x="313177" y="628776"/>
                </a:lnTo>
                <a:close/>
              </a:path>
              <a:path w="467359" h="1156970">
                <a:moveTo>
                  <a:pt x="266082" y="628963"/>
                </a:moveTo>
                <a:lnTo>
                  <a:pt x="266725" y="629793"/>
                </a:lnTo>
                <a:lnTo>
                  <a:pt x="266082" y="628963"/>
                </a:lnTo>
                <a:close/>
              </a:path>
              <a:path w="467359" h="1156970">
                <a:moveTo>
                  <a:pt x="265938" y="628776"/>
                </a:moveTo>
                <a:lnTo>
                  <a:pt x="266082" y="628963"/>
                </a:lnTo>
                <a:lnTo>
                  <a:pt x="266826" y="629793"/>
                </a:lnTo>
                <a:lnTo>
                  <a:pt x="265938" y="628776"/>
                </a:lnTo>
                <a:close/>
              </a:path>
              <a:path w="467359" h="1156970">
                <a:moveTo>
                  <a:pt x="306996" y="619887"/>
                </a:moveTo>
                <a:lnTo>
                  <a:pt x="257937" y="619887"/>
                </a:lnTo>
                <a:lnTo>
                  <a:pt x="259079" y="621030"/>
                </a:lnTo>
                <a:lnTo>
                  <a:pt x="266082" y="628963"/>
                </a:lnTo>
                <a:lnTo>
                  <a:pt x="265938" y="628776"/>
                </a:lnTo>
                <a:lnTo>
                  <a:pt x="313177" y="628776"/>
                </a:lnTo>
                <a:lnTo>
                  <a:pt x="306996" y="619887"/>
                </a:lnTo>
                <a:close/>
              </a:path>
              <a:path w="467359" h="1156970">
                <a:moveTo>
                  <a:pt x="258372" y="620372"/>
                </a:moveTo>
                <a:lnTo>
                  <a:pt x="258962" y="621030"/>
                </a:lnTo>
                <a:lnTo>
                  <a:pt x="258372" y="620372"/>
                </a:lnTo>
                <a:close/>
              </a:path>
              <a:path w="467359" h="1156970">
                <a:moveTo>
                  <a:pt x="257937" y="619887"/>
                </a:moveTo>
                <a:lnTo>
                  <a:pt x="258372" y="620372"/>
                </a:lnTo>
                <a:lnTo>
                  <a:pt x="259079" y="621030"/>
                </a:lnTo>
                <a:lnTo>
                  <a:pt x="257937" y="619887"/>
                </a:lnTo>
                <a:close/>
              </a:path>
              <a:path w="467359" h="1156970">
                <a:moveTo>
                  <a:pt x="250248" y="612820"/>
                </a:moveTo>
                <a:lnTo>
                  <a:pt x="258372" y="620372"/>
                </a:lnTo>
                <a:lnTo>
                  <a:pt x="257937" y="619887"/>
                </a:lnTo>
                <a:lnTo>
                  <a:pt x="306996" y="619887"/>
                </a:lnTo>
                <a:lnTo>
                  <a:pt x="305053" y="617093"/>
                </a:lnTo>
                <a:lnTo>
                  <a:pt x="302410" y="613663"/>
                </a:lnTo>
                <a:lnTo>
                  <a:pt x="251333" y="613663"/>
                </a:lnTo>
                <a:lnTo>
                  <a:pt x="250248" y="612820"/>
                </a:lnTo>
                <a:close/>
              </a:path>
              <a:path w="467359" h="1156970">
                <a:moveTo>
                  <a:pt x="250063" y="612648"/>
                </a:moveTo>
                <a:lnTo>
                  <a:pt x="250248" y="612820"/>
                </a:lnTo>
                <a:lnTo>
                  <a:pt x="251333" y="613663"/>
                </a:lnTo>
                <a:lnTo>
                  <a:pt x="250063" y="612648"/>
                </a:lnTo>
                <a:close/>
              </a:path>
              <a:path w="467359" h="1156970">
                <a:moveTo>
                  <a:pt x="301627" y="612648"/>
                </a:moveTo>
                <a:lnTo>
                  <a:pt x="250063" y="612648"/>
                </a:lnTo>
                <a:lnTo>
                  <a:pt x="251333" y="613663"/>
                </a:lnTo>
                <a:lnTo>
                  <a:pt x="302410" y="613663"/>
                </a:lnTo>
                <a:lnTo>
                  <a:pt x="301627" y="612648"/>
                </a:lnTo>
                <a:close/>
              </a:path>
              <a:path w="467359" h="1156970">
                <a:moveTo>
                  <a:pt x="243120" y="607276"/>
                </a:moveTo>
                <a:lnTo>
                  <a:pt x="250248" y="612820"/>
                </a:lnTo>
                <a:lnTo>
                  <a:pt x="250063" y="612648"/>
                </a:lnTo>
                <a:lnTo>
                  <a:pt x="301627" y="612648"/>
                </a:lnTo>
                <a:lnTo>
                  <a:pt x="298005" y="607949"/>
                </a:lnTo>
                <a:lnTo>
                  <a:pt x="244221" y="607949"/>
                </a:lnTo>
                <a:lnTo>
                  <a:pt x="243120" y="607276"/>
                </a:lnTo>
                <a:close/>
              </a:path>
              <a:path w="467359" h="1156970">
                <a:moveTo>
                  <a:pt x="242189" y="606551"/>
                </a:moveTo>
                <a:lnTo>
                  <a:pt x="243120" y="607276"/>
                </a:lnTo>
                <a:lnTo>
                  <a:pt x="244221" y="607949"/>
                </a:lnTo>
                <a:lnTo>
                  <a:pt x="242189" y="606551"/>
                </a:lnTo>
                <a:close/>
              </a:path>
              <a:path w="467359" h="1156970">
                <a:moveTo>
                  <a:pt x="296928" y="606551"/>
                </a:moveTo>
                <a:lnTo>
                  <a:pt x="242189" y="606551"/>
                </a:lnTo>
                <a:lnTo>
                  <a:pt x="244221" y="607949"/>
                </a:lnTo>
                <a:lnTo>
                  <a:pt x="298005" y="607949"/>
                </a:lnTo>
                <a:lnTo>
                  <a:pt x="296928" y="606551"/>
                </a:lnTo>
                <a:close/>
              </a:path>
              <a:path w="467359" h="1156970">
                <a:moveTo>
                  <a:pt x="236092" y="602981"/>
                </a:moveTo>
                <a:lnTo>
                  <a:pt x="243120" y="607276"/>
                </a:lnTo>
                <a:lnTo>
                  <a:pt x="242189" y="606551"/>
                </a:lnTo>
                <a:lnTo>
                  <a:pt x="296928" y="606551"/>
                </a:lnTo>
                <a:lnTo>
                  <a:pt x="295656" y="604901"/>
                </a:lnTo>
                <a:lnTo>
                  <a:pt x="294289" y="603376"/>
                </a:lnTo>
                <a:lnTo>
                  <a:pt x="236982" y="603376"/>
                </a:lnTo>
                <a:lnTo>
                  <a:pt x="236092" y="602981"/>
                </a:lnTo>
                <a:close/>
              </a:path>
              <a:path w="467359" h="1156970">
                <a:moveTo>
                  <a:pt x="235076" y="602361"/>
                </a:moveTo>
                <a:lnTo>
                  <a:pt x="236092" y="602981"/>
                </a:lnTo>
                <a:lnTo>
                  <a:pt x="236982" y="603376"/>
                </a:lnTo>
                <a:lnTo>
                  <a:pt x="235076" y="602361"/>
                </a:lnTo>
                <a:close/>
              </a:path>
              <a:path w="467359" h="1156970">
                <a:moveTo>
                  <a:pt x="293378" y="602361"/>
                </a:moveTo>
                <a:lnTo>
                  <a:pt x="235076" y="602361"/>
                </a:lnTo>
                <a:lnTo>
                  <a:pt x="236982" y="603376"/>
                </a:lnTo>
                <a:lnTo>
                  <a:pt x="294289" y="603376"/>
                </a:lnTo>
                <a:lnTo>
                  <a:pt x="293378" y="602361"/>
                </a:lnTo>
                <a:close/>
              </a:path>
              <a:path w="467359" h="1156970">
                <a:moveTo>
                  <a:pt x="229226" y="599930"/>
                </a:moveTo>
                <a:lnTo>
                  <a:pt x="236092" y="602981"/>
                </a:lnTo>
                <a:lnTo>
                  <a:pt x="235076" y="602361"/>
                </a:lnTo>
                <a:lnTo>
                  <a:pt x="293378" y="602361"/>
                </a:lnTo>
                <a:lnTo>
                  <a:pt x="291556" y="600329"/>
                </a:lnTo>
                <a:lnTo>
                  <a:pt x="230759" y="600329"/>
                </a:lnTo>
                <a:lnTo>
                  <a:pt x="229226" y="599930"/>
                </a:lnTo>
                <a:close/>
              </a:path>
              <a:path w="467359" h="1156970">
                <a:moveTo>
                  <a:pt x="227838" y="599313"/>
                </a:moveTo>
                <a:lnTo>
                  <a:pt x="229226" y="599930"/>
                </a:lnTo>
                <a:lnTo>
                  <a:pt x="230759" y="600329"/>
                </a:lnTo>
                <a:lnTo>
                  <a:pt x="227838" y="599313"/>
                </a:lnTo>
                <a:close/>
              </a:path>
              <a:path w="467359" h="1156970">
                <a:moveTo>
                  <a:pt x="290646" y="599313"/>
                </a:moveTo>
                <a:lnTo>
                  <a:pt x="227838" y="599313"/>
                </a:lnTo>
                <a:lnTo>
                  <a:pt x="230759" y="600329"/>
                </a:lnTo>
                <a:lnTo>
                  <a:pt x="291556" y="600329"/>
                </a:lnTo>
                <a:lnTo>
                  <a:pt x="290646" y="599313"/>
                </a:lnTo>
                <a:close/>
              </a:path>
              <a:path w="467359" h="1156970">
                <a:moveTo>
                  <a:pt x="222786" y="598253"/>
                </a:moveTo>
                <a:lnTo>
                  <a:pt x="229226" y="599930"/>
                </a:lnTo>
                <a:lnTo>
                  <a:pt x="227838" y="599313"/>
                </a:lnTo>
                <a:lnTo>
                  <a:pt x="290646" y="599313"/>
                </a:lnTo>
                <a:lnTo>
                  <a:pt x="289849" y="598424"/>
                </a:lnTo>
                <a:lnTo>
                  <a:pt x="224536" y="598424"/>
                </a:lnTo>
                <a:lnTo>
                  <a:pt x="222786" y="598253"/>
                </a:lnTo>
                <a:close/>
              </a:path>
              <a:path w="467359" h="1156970">
                <a:moveTo>
                  <a:pt x="221488" y="597916"/>
                </a:moveTo>
                <a:lnTo>
                  <a:pt x="222786" y="598253"/>
                </a:lnTo>
                <a:lnTo>
                  <a:pt x="224536" y="598424"/>
                </a:lnTo>
                <a:lnTo>
                  <a:pt x="221488" y="597916"/>
                </a:lnTo>
                <a:close/>
              </a:path>
              <a:path w="467359" h="1156970">
                <a:moveTo>
                  <a:pt x="289393" y="597916"/>
                </a:moveTo>
                <a:lnTo>
                  <a:pt x="221488" y="597916"/>
                </a:lnTo>
                <a:lnTo>
                  <a:pt x="224536" y="598424"/>
                </a:lnTo>
                <a:lnTo>
                  <a:pt x="289849" y="598424"/>
                </a:lnTo>
                <a:lnTo>
                  <a:pt x="289393" y="597916"/>
                </a:lnTo>
                <a:close/>
              </a:path>
              <a:path w="467359" h="1156970">
                <a:moveTo>
                  <a:pt x="38100" y="0"/>
                </a:moveTo>
                <a:lnTo>
                  <a:pt x="0" y="507"/>
                </a:lnTo>
                <a:lnTo>
                  <a:pt x="253" y="27812"/>
                </a:lnTo>
                <a:lnTo>
                  <a:pt x="1143" y="55372"/>
                </a:lnTo>
                <a:lnTo>
                  <a:pt x="4572" y="109728"/>
                </a:lnTo>
                <a:lnTo>
                  <a:pt x="9906" y="163322"/>
                </a:lnTo>
                <a:lnTo>
                  <a:pt x="17272" y="215646"/>
                </a:lnTo>
                <a:lnTo>
                  <a:pt x="26289" y="266192"/>
                </a:lnTo>
                <a:lnTo>
                  <a:pt x="37084" y="314832"/>
                </a:lnTo>
                <a:lnTo>
                  <a:pt x="49275" y="360934"/>
                </a:lnTo>
                <a:lnTo>
                  <a:pt x="62992" y="403987"/>
                </a:lnTo>
                <a:lnTo>
                  <a:pt x="77850" y="443992"/>
                </a:lnTo>
                <a:lnTo>
                  <a:pt x="93852" y="480060"/>
                </a:lnTo>
                <a:lnTo>
                  <a:pt x="119761" y="526923"/>
                </a:lnTo>
                <a:lnTo>
                  <a:pt x="148336" y="563372"/>
                </a:lnTo>
                <a:lnTo>
                  <a:pt x="180467" y="588137"/>
                </a:lnTo>
                <a:lnTo>
                  <a:pt x="222786" y="598253"/>
                </a:lnTo>
                <a:lnTo>
                  <a:pt x="221488" y="597916"/>
                </a:lnTo>
                <a:lnTo>
                  <a:pt x="289393" y="597916"/>
                </a:lnTo>
                <a:lnTo>
                  <a:pt x="253619" y="569087"/>
                </a:lnTo>
                <a:lnTo>
                  <a:pt x="214807" y="559307"/>
                </a:lnTo>
                <a:lnTo>
                  <a:pt x="212725" y="559307"/>
                </a:lnTo>
                <a:lnTo>
                  <a:pt x="209423" y="558800"/>
                </a:lnTo>
                <a:lnTo>
                  <a:pt x="210773" y="558800"/>
                </a:lnTo>
                <a:lnTo>
                  <a:pt x="207357" y="557911"/>
                </a:lnTo>
                <a:lnTo>
                  <a:pt x="206248" y="557911"/>
                </a:lnTo>
                <a:lnTo>
                  <a:pt x="203453" y="556894"/>
                </a:lnTo>
                <a:lnTo>
                  <a:pt x="204000" y="556894"/>
                </a:lnTo>
                <a:lnTo>
                  <a:pt x="199505" y="554863"/>
                </a:lnTo>
                <a:lnTo>
                  <a:pt x="199136" y="554863"/>
                </a:lnTo>
                <a:lnTo>
                  <a:pt x="196976" y="553719"/>
                </a:lnTo>
                <a:lnTo>
                  <a:pt x="197222" y="553719"/>
                </a:lnTo>
                <a:lnTo>
                  <a:pt x="192118" y="550672"/>
                </a:lnTo>
                <a:lnTo>
                  <a:pt x="191897" y="550672"/>
                </a:lnTo>
                <a:lnTo>
                  <a:pt x="189992" y="549401"/>
                </a:lnTo>
                <a:lnTo>
                  <a:pt x="190286" y="549401"/>
                </a:lnTo>
                <a:lnTo>
                  <a:pt x="182879" y="543560"/>
                </a:lnTo>
                <a:lnTo>
                  <a:pt x="183041" y="543560"/>
                </a:lnTo>
                <a:lnTo>
                  <a:pt x="175006" y="536194"/>
                </a:lnTo>
                <a:lnTo>
                  <a:pt x="175250" y="536194"/>
                </a:lnTo>
                <a:lnTo>
                  <a:pt x="168297" y="528447"/>
                </a:lnTo>
                <a:lnTo>
                  <a:pt x="168148" y="528447"/>
                </a:lnTo>
                <a:lnTo>
                  <a:pt x="160074" y="518032"/>
                </a:lnTo>
                <a:lnTo>
                  <a:pt x="159385" y="517144"/>
                </a:lnTo>
                <a:lnTo>
                  <a:pt x="151912" y="506349"/>
                </a:lnTo>
                <a:lnTo>
                  <a:pt x="151384" y="505587"/>
                </a:lnTo>
                <a:lnTo>
                  <a:pt x="143975" y="493394"/>
                </a:lnTo>
                <a:lnTo>
                  <a:pt x="136059" y="479298"/>
                </a:lnTo>
                <a:lnTo>
                  <a:pt x="128016" y="463296"/>
                </a:lnTo>
                <a:lnTo>
                  <a:pt x="120689" y="447421"/>
                </a:lnTo>
                <a:lnTo>
                  <a:pt x="113244" y="429894"/>
                </a:lnTo>
                <a:lnTo>
                  <a:pt x="105987" y="411353"/>
                </a:lnTo>
                <a:lnTo>
                  <a:pt x="98933" y="391413"/>
                </a:lnTo>
                <a:lnTo>
                  <a:pt x="92371" y="371729"/>
                </a:lnTo>
                <a:lnTo>
                  <a:pt x="85966" y="350519"/>
                </a:lnTo>
                <a:lnTo>
                  <a:pt x="79862" y="328675"/>
                </a:lnTo>
                <a:lnTo>
                  <a:pt x="79786" y="328294"/>
                </a:lnTo>
                <a:lnTo>
                  <a:pt x="74105" y="305943"/>
                </a:lnTo>
                <a:lnTo>
                  <a:pt x="74108" y="305688"/>
                </a:lnTo>
                <a:lnTo>
                  <a:pt x="68795" y="282829"/>
                </a:lnTo>
                <a:lnTo>
                  <a:pt x="63858" y="259206"/>
                </a:lnTo>
                <a:lnTo>
                  <a:pt x="54999" y="210057"/>
                </a:lnTo>
                <a:lnTo>
                  <a:pt x="47858" y="159131"/>
                </a:lnTo>
                <a:lnTo>
                  <a:pt x="42482" y="106934"/>
                </a:lnTo>
                <a:lnTo>
                  <a:pt x="42505" y="106299"/>
                </a:lnTo>
                <a:lnTo>
                  <a:pt x="39282" y="53848"/>
                </a:lnTo>
                <a:lnTo>
                  <a:pt x="38350" y="26797"/>
                </a:lnTo>
                <a:lnTo>
                  <a:pt x="38100" y="0"/>
                </a:lnTo>
                <a:close/>
              </a:path>
              <a:path w="467359" h="1156970">
                <a:moveTo>
                  <a:pt x="209423" y="558800"/>
                </a:moveTo>
                <a:lnTo>
                  <a:pt x="212725" y="559307"/>
                </a:lnTo>
                <a:lnTo>
                  <a:pt x="211540" y="558999"/>
                </a:lnTo>
                <a:lnTo>
                  <a:pt x="209423" y="558800"/>
                </a:lnTo>
                <a:close/>
              </a:path>
              <a:path w="467359" h="1156970">
                <a:moveTo>
                  <a:pt x="211540" y="558999"/>
                </a:moveTo>
                <a:lnTo>
                  <a:pt x="212725" y="559307"/>
                </a:lnTo>
                <a:lnTo>
                  <a:pt x="214807" y="559307"/>
                </a:lnTo>
                <a:lnTo>
                  <a:pt x="211540" y="558999"/>
                </a:lnTo>
                <a:close/>
              </a:path>
              <a:path w="467359" h="1156970">
                <a:moveTo>
                  <a:pt x="210773" y="558800"/>
                </a:moveTo>
                <a:lnTo>
                  <a:pt x="209423" y="558800"/>
                </a:lnTo>
                <a:lnTo>
                  <a:pt x="211540" y="558999"/>
                </a:lnTo>
                <a:lnTo>
                  <a:pt x="210773" y="558800"/>
                </a:lnTo>
                <a:close/>
              </a:path>
              <a:path w="467359" h="1156970">
                <a:moveTo>
                  <a:pt x="203453" y="556894"/>
                </a:moveTo>
                <a:lnTo>
                  <a:pt x="206248" y="557911"/>
                </a:lnTo>
                <a:lnTo>
                  <a:pt x="204742" y="557230"/>
                </a:lnTo>
                <a:lnTo>
                  <a:pt x="203453" y="556894"/>
                </a:lnTo>
                <a:close/>
              </a:path>
              <a:path w="467359" h="1156970">
                <a:moveTo>
                  <a:pt x="204742" y="557230"/>
                </a:moveTo>
                <a:lnTo>
                  <a:pt x="206248" y="557911"/>
                </a:lnTo>
                <a:lnTo>
                  <a:pt x="207357" y="557911"/>
                </a:lnTo>
                <a:lnTo>
                  <a:pt x="204742" y="557230"/>
                </a:lnTo>
                <a:close/>
              </a:path>
              <a:path w="467359" h="1156970">
                <a:moveTo>
                  <a:pt x="204000" y="556894"/>
                </a:moveTo>
                <a:lnTo>
                  <a:pt x="203453" y="556894"/>
                </a:lnTo>
                <a:lnTo>
                  <a:pt x="204742" y="557230"/>
                </a:lnTo>
                <a:lnTo>
                  <a:pt x="204000" y="556894"/>
                </a:lnTo>
                <a:close/>
              </a:path>
              <a:path w="467359" h="1156970">
                <a:moveTo>
                  <a:pt x="196976" y="553719"/>
                </a:moveTo>
                <a:lnTo>
                  <a:pt x="199136" y="554863"/>
                </a:lnTo>
                <a:lnTo>
                  <a:pt x="197985" y="554175"/>
                </a:lnTo>
                <a:lnTo>
                  <a:pt x="196976" y="553719"/>
                </a:lnTo>
                <a:close/>
              </a:path>
              <a:path w="467359" h="1156970">
                <a:moveTo>
                  <a:pt x="197985" y="554175"/>
                </a:moveTo>
                <a:lnTo>
                  <a:pt x="199136" y="554863"/>
                </a:lnTo>
                <a:lnTo>
                  <a:pt x="199505" y="554863"/>
                </a:lnTo>
                <a:lnTo>
                  <a:pt x="197985" y="554175"/>
                </a:lnTo>
                <a:close/>
              </a:path>
              <a:path w="467359" h="1156970">
                <a:moveTo>
                  <a:pt x="197222" y="553719"/>
                </a:moveTo>
                <a:lnTo>
                  <a:pt x="196976" y="553719"/>
                </a:lnTo>
                <a:lnTo>
                  <a:pt x="197985" y="554175"/>
                </a:lnTo>
                <a:lnTo>
                  <a:pt x="197222" y="553719"/>
                </a:lnTo>
                <a:close/>
              </a:path>
              <a:path w="467359" h="1156970">
                <a:moveTo>
                  <a:pt x="189992" y="549401"/>
                </a:moveTo>
                <a:lnTo>
                  <a:pt x="191897" y="550672"/>
                </a:lnTo>
                <a:lnTo>
                  <a:pt x="191206" y="550127"/>
                </a:lnTo>
                <a:lnTo>
                  <a:pt x="189992" y="549401"/>
                </a:lnTo>
                <a:close/>
              </a:path>
              <a:path w="467359" h="1156970">
                <a:moveTo>
                  <a:pt x="191206" y="550127"/>
                </a:moveTo>
                <a:lnTo>
                  <a:pt x="191897" y="550672"/>
                </a:lnTo>
                <a:lnTo>
                  <a:pt x="192118" y="550672"/>
                </a:lnTo>
                <a:lnTo>
                  <a:pt x="191206" y="550127"/>
                </a:lnTo>
                <a:close/>
              </a:path>
              <a:path w="467359" h="1156970">
                <a:moveTo>
                  <a:pt x="190286" y="549401"/>
                </a:moveTo>
                <a:lnTo>
                  <a:pt x="189992" y="549401"/>
                </a:lnTo>
                <a:lnTo>
                  <a:pt x="191206" y="550127"/>
                </a:lnTo>
                <a:lnTo>
                  <a:pt x="190286" y="549401"/>
                </a:lnTo>
                <a:close/>
              </a:path>
              <a:path w="467359" h="1156970">
                <a:moveTo>
                  <a:pt x="184038" y="544473"/>
                </a:moveTo>
                <a:lnTo>
                  <a:pt x="184168" y="544576"/>
                </a:lnTo>
                <a:lnTo>
                  <a:pt x="184038" y="544473"/>
                </a:lnTo>
                <a:close/>
              </a:path>
              <a:path w="467359" h="1156970">
                <a:moveTo>
                  <a:pt x="183041" y="543560"/>
                </a:moveTo>
                <a:lnTo>
                  <a:pt x="182879" y="543560"/>
                </a:lnTo>
                <a:lnTo>
                  <a:pt x="184038" y="544473"/>
                </a:lnTo>
                <a:lnTo>
                  <a:pt x="183041" y="543560"/>
                </a:lnTo>
                <a:close/>
              </a:path>
              <a:path w="467359" h="1156970">
                <a:moveTo>
                  <a:pt x="175250" y="536194"/>
                </a:moveTo>
                <a:lnTo>
                  <a:pt x="175006" y="536194"/>
                </a:lnTo>
                <a:lnTo>
                  <a:pt x="176275" y="537337"/>
                </a:lnTo>
                <a:lnTo>
                  <a:pt x="175250" y="536194"/>
                </a:lnTo>
                <a:close/>
              </a:path>
              <a:path w="467359" h="1156970">
                <a:moveTo>
                  <a:pt x="167386" y="527431"/>
                </a:moveTo>
                <a:lnTo>
                  <a:pt x="168148" y="528447"/>
                </a:lnTo>
                <a:lnTo>
                  <a:pt x="168297" y="528447"/>
                </a:lnTo>
                <a:lnTo>
                  <a:pt x="167386" y="527431"/>
                </a:lnTo>
                <a:close/>
              </a:path>
              <a:path w="467359" h="1156970">
                <a:moveTo>
                  <a:pt x="159557" y="517366"/>
                </a:moveTo>
                <a:lnTo>
                  <a:pt x="160020" y="518032"/>
                </a:lnTo>
                <a:lnTo>
                  <a:pt x="159557" y="517366"/>
                </a:lnTo>
                <a:close/>
              </a:path>
              <a:path w="467359" h="1156970">
                <a:moveTo>
                  <a:pt x="159403" y="517144"/>
                </a:moveTo>
                <a:lnTo>
                  <a:pt x="159557" y="517366"/>
                </a:lnTo>
                <a:lnTo>
                  <a:pt x="159403" y="517144"/>
                </a:lnTo>
                <a:close/>
              </a:path>
              <a:path w="467359" h="1156970">
                <a:moveTo>
                  <a:pt x="151738" y="506098"/>
                </a:moveTo>
                <a:lnTo>
                  <a:pt x="151892" y="506349"/>
                </a:lnTo>
                <a:lnTo>
                  <a:pt x="151738" y="506098"/>
                </a:lnTo>
                <a:close/>
              </a:path>
              <a:path w="467359" h="1156970">
                <a:moveTo>
                  <a:pt x="151426" y="505587"/>
                </a:moveTo>
                <a:lnTo>
                  <a:pt x="151738" y="506098"/>
                </a:lnTo>
                <a:lnTo>
                  <a:pt x="151426" y="505587"/>
                </a:lnTo>
                <a:close/>
              </a:path>
              <a:path w="467359" h="1156970">
                <a:moveTo>
                  <a:pt x="143510" y="492632"/>
                </a:moveTo>
                <a:lnTo>
                  <a:pt x="143891" y="493394"/>
                </a:lnTo>
                <a:lnTo>
                  <a:pt x="143510" y="492632"/>
                </a:lnTo>
                <a:close/>
              </a:path>
              <a:path w="467359" h="1156970">
                <a:moveTo>
                  <a:pt x="135636" y="478536"/>
                </a:moveTo>
                <a:lnTo>
                  <a:pt x="136017" y="479298"/>
                </a:lnTo>
                <a:lnTo>
                  <a:pt x="135636" y="478536"/>
                </a:lnTo>
                <a:close/>
              </a:path>
              <a:path w="467359" h="1156970">
                <a:moveTo>
                  <a:pt x="128034" y="463296"/>
                </a:moveTo>
                <a:lnTo>
                  <a:pt x="128270" y="463804"/>
                </a:lnTo>
                <a:lnTo>
                  <a:pt x="128034" y="463296"/>
                </a:lnTo>
                <a:close/>
              </a:path>
              <a:path w="467359" h="1156970">
                <a:moveTo>
                  <a:pt x="120396" y="446786"/>
                </a:moveTo>
                <a:lnTo>
                  <a:pt x="120650" y="447421"/>
                </a:lnTo>
                <a:lnTo>
                  <a:pt x="120396" y="446786"/>
                </a:lnTo>
                <a:close/>
              </a:path>
              <a:path w="467359" h="1156970">
                <a:moveTo>
                  <a:pt x="113029" y="429387"/>
                </a:moveTo>
                <a:lnTo>
                  <a:pt x="113157" y="429894"/>
                </a:lnTo>
                <a:lnTo>
                  <a:pt x="113029" y="429387"/>
                </a:lnTo>
                <a:close/>
              </a:path>
              <a:path w="467359" h="1156970">
                <a:moveTo>
                  <a:pt x="105791" y="410844"/>
                </a:moveTo>
                <a:lnTo>
                  <a:pt x="105918" y="411353"/>
                </a:lnTo>
                <a:lnTo>
                  <a:pt x="105791" y="410844"/>
                </a:lnTo>
                <a:close/>
              </a:path>
              <a:path w="467359" h="1156970">
                <a:moveTo>
                  <a:pt x="98933" y="391413"/>
                </a:moveTo>
                <a:lnTo>
                  <a:pt x="99060" y="391794"/>
                </a:lnTo>
                <a:lnTo>
                  <a:pt x="98933" y="391413"/>
                </a:lnTo>
                <a:close/>
              </a:path>
              <a:path w="467359" h="1156970">
                <a:moveTo>
                  <a:pt x="92201" y="371221"/>
                </a:moveTo>
                <a:lnTo>
                  <a:pt x="92328" y="371729"/>
                </a:lnTo>
                <a:lnTo>
                  <a:pt x="92201" y="371221"/>
                </a:lnTo>
                <a:close/>
              </a:path>
              <a:path w="467359" h="1156970">
                <a:moveTo>
                  <a:pt x="85872" y="350138"/>
                </a:moveTo>
                <a:lnTo>
                  <a:pt x="85978" y="350519"/>
                </a:lnTo>
                <a:lnTo>
                  <a:pt x="85872" y="350138"/>
                </a:lnTo>
                <a:close/>
              </a:path>
              <a:path w="467359" h="1156970">
                <a:moveTo>
                  <a:pt x="79786" y="328294"/>
                </a:moveTo>
                <a:lnTo>
                  <a:pt x="79883" y="328675"/>
                </a:lnTo>
                <a:lnTo>
                  <a:pt x="79786" y="328294"/>
                </a:lnTo>
                <a:close/>
              </a:path>
              <a:path w="467359" h="1156970">
                <a:moveTo>
                  <a:pt x="74108" y="305688"/>
                </a:moveTo>
                <a:lnTo>
                  <a:pt x="74168" y="305943"/>
                </a:lnTo>
                <a:lnTo>
                  <a:pt x="74108" y="305688"/>
                </a:lnTo>
                <a:close/>
              </a:path>
              <a:path w="467359" h="1156970">
                <a:moveTo>
                  <a:pt x="68707" y="282448"/>
                </a:moveTo>
                <a:lnTo>
                  <a:pt x="68707" y="282829"/>
                </a:lnTo>
                <a:lnTo>
                  <a:pt x="68707" y="282448"/>
                </a:lnTo>
                <a:close/>
              </a:path>
              <a:path w="467359" h="1156970">
                <a:moveTo>
                  <a:pt x="63753" y="258699"/>
                </a:moveTo>
                <a:lnTo>
                  <a:pt x="63753" y="259206"/>
                </a:lnTo>
                <a:lnTo>
                  <a:pt x="63753" y="258699"/>
                </a:lnTo>
                <a:close/>
              </a:path>
              <a:path w="467359" h="1156970">
                <a:moveTo>
                  <a:pt x="54958" y="209828"/>
                </a:moveTo>
                <a:lnTo>
                  <a:pt x="54991" y="210057"/>
                </a:lnTo>
                <a:lnTo>
                  <a:pt x="54958" y="209828"/>
                </a:lnTo>
                <a:close/>
              </a:path>
              <a:path w="467359" h="1156970">
                <a:moveTo>
                  <a:pt x="54884" y="209296"/>
                </a:moveTo>
                <a:lnTo>
                  <a:pt x="54958" y="209828"/>
                </a:lnTo>
                <a:lnTo>
                  <a:pt x="54884" y="209296"/>
                </a:lnTo>
                <a:close/>
              </a:path>
              <a:path w="467359" h="1156970">
                <a:moveTo>
                  <a:pt x="47751" y="158369"/>
                </a:moveTo>
                <a:lnTo>
                  <a:pt x="47751" y="159131"/>
                </a:lnTo>
                <a:lnTo>
                  <a:pt x="47751" y="158369"/>
                </a:lnTo>
                <a:close/>
              </a:path>
              <a:path w="467359" h="1156970">
                <a:moveTo>
                  <a:pt x="42505" y="106299"/>
                </a:moveTo>
                <a:lnTo>
                  <a:pt x="42545" y="106934"/>
                </a:lnTo>
                <a:lnTo>
                  <a:pt x="42505" y="106299"/>
                </a:lnTo>
                <a:close/>
              </a:path>
              <a:path w="467359" h="1156970">
                <a:moveTo>
                  <a:pt x="39243" y="53212"/>
                </a:moveTo>
                <a:lnTo>
                  <a:pt x="39243" y="53848"/>
                </a:lnTo>
                <a:lnTo>
                  <a:pt x="39243" y="5321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760" y="75641"/>
            <a:ext cx="83978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0" algn="l"/>
              </a:tabLst>
            </a:pPr>
            <a:r>
              <a:rPr dirty="0"/>
              <a:t>IP</a:t>
            </a:r>
            <a:r>
              <a:rPr dirty="0" spc="-105"/>
              <a:t> </a:t>
            </a:r>
            <a:r>
              <a:rPr dirty="0" spc="-10"/>
              <a:t>address</a:t>
            </a:r>
            <a:r>
              <a:rPr dirty="0"/>
              <a:t>	&amp;</a:t>
            </a:r>
            <a:r>
              <a:rPr dirty="0" spc="-10"/>
              <a:t> </a:t>
            </a:r>
            <a:r>
              <a:rPr dirty="0"/>
              <a:t>port</a:t>
            </a:r>
            <a:r>
              <a:rPr dirty="0" spc="-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71625" y="3931361"/>
            <a:ext cx="5205730" cy="182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215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Arial"/>
                <a:cs typeface="Arial"/>
              </a:rPr>
              <a:t>IP</a:t>
            </a:r>
            <a:r>
              <a:rPr dirty="0" sz="5400" spc="-100">
                <a:latin typeface="Arial"/>
                <a:cs typeface="Arial"/>
              </a:rPr>
              <a:t> </a:t>
            </a:r>
            <a:r>
              <a:rPr dirty="0" sz="5400" spc="-10">
                <a:latin typeface="Arial"/>
                <a:cs typeface="Arial"/>
              </a:rPr>
              <a:t>address</a:t>
            </a:r>
            <a:endParaRPr sz="5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1955"/>
              </a:spcBef>
            </a:pP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address,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uniquely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machine computer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91398" y="3925900"/>
            <a:ext cx="3798570" cy="218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Arial"/>
                <a:cs typeface="Arial"/>
              </a:rPr>
              <a:t>Port </a:t>
            </a:r>
            <a:r>
              <a:rPr dirty="0" sz="5400" spc="-10">
                <a:latin typeface="Arial"/>
                <a:cs typeface="Arial"/>
              </a:rPr>
              <a:t>number</a:t>
            </a:r>
            <a:endParaRPr sz="5400">
              <a:latin typeface="Arial"/>
              <a:cs typeface="Arial"/>
            </a:endParaRPr>
          </a:p>
          <a:p>
            <a:pPr marL="12700" marR="81280">
              <a:lnSpc>
                <a:spcPct val="100000"/>
              </a:lnSpc>
              <a:spcBef>
                <a:spcPts val="1864"/>
              </a:spcBef>
            </a:pP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port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you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can </a:t>
            </a:r>
            <a:r>
              <a:rPr dirty="0" sz="2400">
                <a:latin typeface="Arial"/>
                <a:cs typeface="Arial"/>
              </a:rPr>
              <a:t>uniquely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a </a:t>
            </a:r>
            <a:r>
              <a:rPr dirty="0" sz="2400" spc="-10"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123563" y="3096767"/>
            <a:ext cx="171450" cy="782320"/>
          </a:xfrm>
          <a:custGeom>
            <a:avLst/>
            <a:gdLst/>
            <a:ahLst/>
            <a:cxnLst/>
            <a:rect l="l" t="t" r="r" b="b"/>
            <a:pathLst>
              <a:path w="171450" h="782320">
                <a:moveTo>
                  <a:pt x="114300" y="142875"/>
                </a:moveTo>
                <a:lnTo>
                  <a:pt x="57150" y="142875"/>
                </a:lnTo>
                <a:lnTo>
                  <a:pt x="57150" y="781812"/>
                </a:lnTo>
                <a:lnTo>
                  <a:pt x="114300" y="781812"/>
                </a:lnTo>
                <a:lnTo>
                  <a:pt x="114300" y="142875"/>
                </a:lnTo>
                <a:close/>
              </a:path>
              <a:path w="171450" h="782320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782320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539733" y="2166366"/>
            <a:ext cx="2429510" cy="92392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just" marL="92075" marR="1143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Arial"/>
                <a:cs typeface="Arial"/>
              </a:rPr>
              <a:t>Tom</a:t>
            </a:r>
            <a:r>
              <a:rPr dirty="0" sz="1800" spc="385">
                <a:latin typeface="Arial"/>
                <a:cs typeface="Arial"/>
              </a:rPr>
              <a:t>  </a:t>
            </a:r>
            <a:r>
              <a:rPr dirty="0" sz="1800" spc="-10">
                <a:latin typeface="Arial"/>
                <a:cs typeface="Arial"/>
              </a:rPr>
              <a:t>181XXXX4451 </a:t>
            </a:r>
            <a:r>
              <a:rPr dirty="0" sz="1800">
                <a:latin typeface="Arial"/>
                <a:cs typeface="Arial"/>
              </a:rPr>
              <a:t>Frank  </a:t>
            </a:r>
            <a:r>
              <a:rPr dirty="0" sz="1800" spc="-10">
                <a:latin typeface="Arial"/>
                <a:cs typeface="Arial"/>
              </a:rPr>
              <a:t>178XXXX7552 </a:t>
            </a:r>
            <a:r>
              <a:rPr dirty="0" sz="1800">
                <a:latin typeface="Arial"/>
                <a:cs typeface="Arial"/>
              </a:rPr>
              <a:t>Egon</a:t>
            </a:r>
            <a:r>
              <a:rPr dirty="0" sz="1800" spc="229">
                <a:latin typeface="Arial"/>
                <a:cs typeface="Arial"/>
              </a:rPr>
              <a:t>  </a:t>
            </a:r>
            <a:r>
              <a:rPr dirty="0" sz="1800" spc="-10">
                <a:latin typeface="Arial"/>
                <a:cs typeface="Arial"/>
              </a:rPr>
              <a:t>181XXXX9014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3483" y="2153411"/>
            <a:ext cx="7461884" cy="95440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7150" rIns="0" bIns="0" rtlCol="0" vert="horz">
            <a:spAutoFit/>
          </a:bodyPr>
          <a:lstStyle/>
          <a:p>
            <a:pPr marL="2219325" marR="165100" indent="-2044064">
              <a:lnSpc>
                <a:spcPct val="100000"/>
              </a:lnSpc>
              <a:spcBef>
                <a:spcPts val="450"/>
              </a:spcBef>
            </a:pPr>
            <a:r>
              <a:rPr dirty="0" sz="2800" spc="-25">
                <a:solidFill>
                  <a:srgbClr val="FFFFFF"/>
                </a:solidFill>
                <a:latin typeface="黑体"/>
                <a:cs typeface="黑体"/>
              </a:rPr>
              <a:t>广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东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省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深</a:t>
            </a:r>
            <a:r>
              <a:rPr dirty="0" sz="2800" spc="-20">
                <a:solidFill>
                  <a:srgbClr val="FFFFFF"/>
                </a:solidFill>
                <a:latin typeface="黑体"/>
                <a:cs typeface="黑体"/>
              </a:rPr>
              <a:t>圳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市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南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山</a:t>
            </a:r>
            <a:r>
              <a:rPr dirty="0" sz="2800" spc="-20">
                <a:solidFill>
                  <a:srgbClr val="FFFFFF"/>
                </a:solidFill>
                <a:latin typeface="黑体"/>
                <a:cs typeface="黑体"/>
              </a:rPr>
              <a:t>区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桃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源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街</a:t>
            </a:r>
            <a:r>
              <a:rPr dirty="0" sz="2800" spc="-20">
                <a:solidFill>
                  <a:srgbClr val="FFFFFF"/>
                </a:solidFill>
                <a:latin typeface="黑体"/>
                <a:cs typeface="黑体"/>
              </a:rPr>
              <a:t>道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南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方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科</a:t>
            </a:r>
            <a:r>
              <a:rPr dirty="0" sz="2800" spc="-20">
                <a:solidFill>
                  <a:srgbClr val="FFFFFF"/>
                </a:solidFill>
                <a:latin typeface="黑体"/>
                <a:cs typeface="黑体"/>
              </a:rPr>
              <a:t>技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大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学</a:t>
            </a:r>
            <a:r>
              <a:rPr dirty="0" sz="2800" spc="-50">
                <a:solidFill>
                  <a:srgbClr val="FFFFFF"/>
                </a:solidFill>
                <a:latin typeface="黑体"/>
                <a:cs typeface="黑体"/>
              </a:rPr>
              <a:t>工</a:t>
            </a:r>
            <a:r>
              <a:rPr dirty="0" sz="2800" spc="-30">
                <a:solidFill>
                  <a:srgbClr val="FFFFFF"/>
                </a:solidFill>
                <a:latin typeface="黑体"/>
                <a:cs typeface="黑体"/>
              </a:rPr>
              <a:t>学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院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南</a:t>
            </a:r>
            <a:r>
              <a:rPr dirty="0" sz="2800" spc="-30">
                <a:solidFill>
                  <a:srgbClr val="FFFFFF"/>
                </a:solidFill>
                <a:latin typeface="黑体"/>
                <a:cs typeface="黑体"/>
              </a:rPr>
              <a:t>楼</a:t>
            </a:r>
            <a:r>
              <a:rPr dirty="0" sz="2800" spc="-20">
                <a:solidFill>
                  <a:srgbClr val="FFFFFF"/>
                </a:solidFill>
                <a:latin typeface="黑体"/>
                <a:cs typeface="黑体"/>
              </a:rPr>
              <a:t>637</a:t>
            </a:r>
            <a:r>
              <a:rPr dirty="0" sz="2800" spc="-30">
                <a:solidFill>
                  <a:srgbClr val="FFFFFF"/>
                </a:solidFill>
                <a:latin typeface="黑体"/>
                <a:cs typeface="黑体"/>
              </a:rPr>
              <a:t>实</a:t>
            </a:r>
            <a:r>
              <a:rPr dirty="0" sz="2800" spc="-35">
                <a:solidFill>
                  <a:srgbClr val="FFFFFF"/>
                </a:solidFill>
                <a:latin typeface="黑体"/>
                <a:cs typeface="黑体"/>
              </a:rPr>
              <a:t>验</a:t>
            </a:r>
            <a:r>
              <a:rPr dirty="0" sz="2800" spc="-50">
                <a:solidFill>
                  <a:srgbClr val="FFFFFF"/>
                </a:solidFill>
                <a:latin typeface="黑体"/>
                <a:cs typeface="黑体"/>
              </a:rPr>
              <a:t>室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661779" y="3107435"/>
            <a:ext cx="171450" cy="782320"/>
          </a:xfrm>
          <a:custGeom>
            <a:avLst/>
            <a:gdLst/>
            <a:ahLst/>
            <a:cxnLst/>
            <a:rect l="l" t="t" r="r" b="b"/>
            <a:pathLst>
              <a:path w="171450" h="782320">
                <a:moveTo>
                  <a:pt x="114300" y="142875"/>
                </a:moveTo>
                <a:lnTo>
                  <a:pt x="57150" y="142875"/>
                </a:lnTo>
                <a:lnTo>
                  <a:pt x="57150" y="781812"/>
                </a:lnTo>
                <a:lnTo>
                  <a:pt x="114300" y="781812"/>
                </a:lnTo>
                <a:lnTo>
                  <a:pt x="114300" y="142875"/>
                </a:lnTo>
                <a:close/>
              </a:path>
              <a:path w="171450" h="782320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782320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905750" y="2628138"/>
            <a:ext cx="634365" cy="1905"/>
          </a:xfrm>
          <a:custGeom>
            <a:avLst/>
            <a:gdLst/>
            <a:ahLst/>
            <a:cxnLst/>
            <a:rect l="l" t="t" r="r" b="b"/>
            <a:pathLst>
              <a:path w="634365" h="1905">
                <a:moveTo>
                  <a:pt x="0" y="1904"/>
                </a:moveTo>
                <a:lnTo>
                  <a:pt x="633983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75641"/>
            <a:ext cx="77489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0" algn="l"/>
              </a:tabLst>
            </a:pPr>
            <a:r>
              <a:rPr dirty="0"/>
              <a:t>IP</a:t>
            </a:r>
            <a:r>
              <a:rPr dirty="0" spc="-114"/>
              <a:t> </a:t>
            </a:r>
            <a:r>
              <a:rPr dirty="0" spc="-10"/>
              <a:t>address:</a:t>
            </a:r>
            <a:r>
              <a:rPr dirty="0"/>
              <a:t>	IPV4</a:t>
            </a:r>
            <a:r>
              <a:rPr dirty="0" spc="-15"/>
              <a:t> </a:t>
            </a:r>
            <a:r>
              <a:rPr dirty="0"/>
              <a:t>&amp; </a:t>
            </a:r>
            <a:r>
              <a:rPr dirty="0" spc="-20"/>
              <a:t>IPV6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7789" y="5633415"/>
            <a:ext cx="9159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IPv4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addresses are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widely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over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world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(&gt;</a:t>
            </a:r>
            <a:r>
              <a:rPr dirty="0" sz="2400" spc="-10">
                <a:latin typeface="Arial"/>
                <a:cs typeface="Arial"/>
              </a:rPr>
              <a:t> 90%).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IPV4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combinations has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limitations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(about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billion)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81322" y="1527460"/>
            <a:ext cx="7281545" cy="3856990"/>
            <a:chOff x="4281322" y="1527460"/>
            <a:chExt cx="7281545" cy="38569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1322" y="1527460"/>
              <a:ext cx="6976302" cy="371967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642347" y="4975860"/>
              <a:ext cx="1920239" cy="408940"/>
            </a:xfrm>
            <a:custGeom>
              <a:avLst/>
              <a:gdLst/>
              <a:ahLst/>
              <a:cxnLst/>
              <a:rect l="l" t="t" r="r" b="b"/>
              <a:pathLst>
                <a:path w="1920240" h="408939">
                  <a:moveTo>
                    <a:pt x="1920240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920240" y="408431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653795" y="2060448"/>
            <a:ext cx="2859405" cy="2192020"/>
          </a:xfrm>
          <a:custGeom>
            <a:avLst/>
            <a:gdLst/>
            <a:ahLst/>
            <a:cxnLst/>
            <a:rect l="l" t="t" r="r" b="b"/>
            <a:pathLst>
              <a:path w="2859404" h="2192020">
                <a:moveTo>
                  <a:pt x="2624328" y="0"/>
                </a:moveTo>
                <a:lnTo>
                  <a:pt x="234645" y="0"/>
                </a:lnTo>
                <a:lnTo>
                  <a:pt x="187356" y="4766"/>
                </a:lnTo>
                <a:lnTo>
                  <a:pt x="143310" y="18436"/>
                </a:lnTo>
                <a:lnTo>
                  <a:pt x="103452" y="40069"/>
                </a:lnTo>
                <a:lnTo>
                  <a:pt x="68726" y="68722"/>
                </a:lnTo>
                <a:lnTo>
                  <a:pt x="40073" y="103454"/>
                </a:lnTo>
                <a:lnTo>
                  <a:pt x="18439" y="143321"/>
                </a:lnTo>
                <a:lnTo>
                  <a:pt x="4767" y="187382"/>
                </a:lnTo>
                <a:lnTo>
                  <a:pt x="0" y="234696"/>
                </a:lnTo>
                <a:lnTo>
                  <a:pt x="0" y="1956815"/>
                </a:lnTo>
                <a:lnTo>
                  <a:pt x="4767" y="2004129"/>
                </a:lnTo>
                <a:lnTo>
                  <a:pt x="18439" y="2048190"/>
                </a:lnTo>
                <a:lnTo>
                  <a:pt x="40073" y="2088057"/>
                </a:lnTo>
                <a:lnTo>
                  <a:pt x="68726" y="2122789"/>
                </a:lnTo>
                <a:lnTo>
                  <a:pt x="103452" y="2151442"/>
                </a:lnTo>
                <a:lnTo>
                  <a:pt x="143310" y="2173075"/>
                </a:lnTo>
                <a:lnTo>
                  <a:pt x="187356" y="2186745"/>
                </a:lnTo>
                <a:lnTo>
                  <a:pt x="234645" y="2191512"/>
                </a:lnTo>
                <a:lnTo>
                  <a:pt x="2624328" y="2191512"/>
                </a:lnTo>
                <a:lnTo>
                  <a:pt x="2671641" y="2186745"/>
                </a:lnTo>
                <a:lnTo>
                  <a:pt x="2715702" y="2173075"/>
                </a:lnTo>
                <a:lnTo>
                  <a:pt x="2755569" y="2151442"/>
                </a:lnTo>
                <a:lnTo>
                  <a:pt x="2790301" y="2122789"/>
                </a:lnTo>
                <a:lnTo>
                  <a:pt x="2818954" y="2088057"/>
                </a:lnTo>
                <a:lnTo>
                  <a:pt x="2840587" y="2048190"/>
                </a:lnTo>
                <a:lnTo>
                  <a:pt x="2854257" y="2004129"/>
                </a:lnTo>
                <a:lnTo>
                  <a:pt x="2859024" y="1956815"/>
                </a:lnTo>
                <a:lnTo>
                  <a:pt x="2859024" y="234696"/>
                </a:lnTo>
                <a:lnTo>
                  <a:pt x="2854257" y="187382"/>
                </a:lnTo>
                <a:lnTo>
                  <a:pt x="2840587" y="143321"/>
                </a:lnTo>
                <a:lnTo>
                  <a:pt x="2818954" y="103454"/>
                </a:lnTo>
                <a:lnTo>
                  <a:pt x="2790301" y="68722"/>
                </a:lnTo>
                <a:lnTo>
                  <a:pt x="2755569" y="40069"/>
                </a:lnTo>
                <a:lnTo>
                  <a:pt x="2715702" y="18436"/>
                </a:lnTo>
                <a:lnTo>
                  <a:pt x="2671641" y="4766"/>
                </a:lnTo>
                <a:lnTo>
                  <a:pt x="26243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68755" y="2506167"/>
            <a:ext cx="223012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20">
                <a:solidFill>
                  <a:srgbClr val="FFFFFF"/>
                </a:solidFill>
                <a:latin typeface="Arial"/>
                <a:cs typeface="Arial"/>
              </a:rPr>
              <a:t>IPV4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373" y="75641"/>
            <a:ext cx="77489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0" algn="l"/>
              </a:tabLst>
            </a:pPr>
            <a:r>
              <a:rPr dirty="0"/>
              <a:t>IP</a:t>
            </a:r>
            <a:r>
              <a:rPr dirty="0" spc="-114"/>
              <a:t> </a:t>
            </a:r>
            <a:r>
              <a:rPr dirty="0" spc="-10"/>
              <a:t>address:</a:t>
            </a:r>
            <a:r>
              <a:rPr dirty="0"/>
              <a:t>	IPV4</a:t>
            </a:r>
            <a:r>
              <a:rPr dirty="0" spc="-15"/>
              <a:t> </a:t>
            </a:r>
            <a:r>
              <a:rPr dirty="0"/>
              <a:t>&amp; </a:t>
            </a:r>
            <a:r>
              <a:rPr dirty="0" spc="-20"/>
              <a:t>IPV6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19144" y="1748605"/>
            <a:ext cx="8068309" cy="3555365"/>
            <a:chOff x="3819144" y="1748605"/>
            <a:chExt cx="8068309" cy="35553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144" y="1748605"/>
              <a:ext cx="8055923" cy="355491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966959" y="4568952"/>
              <a:ext cx="1920239" cy="734695"/>
            </a:xfrm>
            <a:custGeom>
              <a:avLst/>
              <a:gdLst/>
              <a:ahLst/>
              <a:cxnLst/>
              <a:rect l="l" t="t" r="r" b="b"/>
              <a:pathLst>
                <a:path w="1920240" h="734695">
                  <a:moveTo>
                    <a:pt x="1920240" y="0"/>
                  </a:moveTo>
                  <a:lnTo>
                    <a:pt x="0" y="0"/>
                  </a:lnTo>
                  <a:lnTo>
                    <a:pt x="0" y="734568"/>
                  </a:lnTo>
                  <a:lnTo>
                    <a:pt x="1920240" y="734568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67789" y="5633415"/>
            <a:ext cx="84493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IPV6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still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quantitative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limit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larger than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IPV4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IPV6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address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about</a:t>
            </a:r>
            <a:r>
              <a:rPr dirty="0" sz="2400" spc="-10">
                <a:latin typeface="Arial"/>
                <a:cs typeface="Arial"/>
              </a:rPr>
              <a:t> 3.4x10^38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53795" y="2060448"/>
            <a:ext cx="2859405" cy="2192020"/>
          </a:xfrm>
          <a:custGeom>
            <a:avLst/>
            <a:gdLst/>
            <a:ahLst/>
            <a:cxnLst/>
            <a:rect l="l" t="t" r="r" b="b"/>
            <a:pathLst>
              <a:path w="2859404" h="2192020">
                <a:moveTo>
                  <a:pt x="2624328" y="0"/>
                </a:moveTo>
                <a:lnTo>
                  <a:pt x="234645" y="0"/>
                </a:lnTo>
                <a:lnTo>
                  <a:pt x="187356" y="4766"/>
                </a:lnTo>
                <a:lnTo>
                  <a:pt x="143310" y="18436"/>
                </a:lnTo>
                <a:lnTo>
                  <a:pt x="103452" y="40069"/>
                </a:lnTo>
                <a:lnTo>
                  <a:pt x="68726" y="68722"/>
                </a:lnTo>
                <a:lnTo>
                  <a:pt x="40073" y="103454"/>
                </a:lnTo>
                <a:lnTo>
                  <a:pt x="18439" y="143321"/>
                </a:lnTo>
                <a:lnTo>
                  <a:pt x="4767" y="187382"/>
                </a:lnTo>
                <a:lnTo>
                  <a:pt x="0" y="234696"/>
                </a:lnTo>
                <a:lnTo>
                  <a:pt x="0" y="1956815"/>
                </a:lnTo>
                <a:lnTo>
                  <a:pt x="4767" y="2004129"/>
                </a:lnTo>
                <a:lnTo>
                  <a:pt x="18439" y="2048190"/>
                </a:lnTo>
                <a:lnTo>
                  <a:pt x="40073" y="2088057"/>
                </a:lnTo>
                <a:lnTo>
                  <a:pt x="68726" y="2122789"/>
                </a:lnTo>
                <a:lnTo>
                  <a:pt x="103452" y="2151442"/>
                </a:lnTo>
                <a:lnTo>
                  <a:pt x="143310" y="2173075"/>
                </a:lnTo>
                <a:lnTo>
                  <a:pt x="187356" y="2186745"/>
                </a:lnTo>
                <a:lnTo>
                  <a:pt x="234645" y="2191512"/>
                </a:lnTo>
                <a:lnTo>
                  <a:pt x="2624328" y="2191512"/>
                </a:lnTo>
                <a:lnTo>
                  <a:pt x="2671641" y="2186745"/>
                </a:lnTo>
                <a:lnTo>
                  <a:pt x="2715702" y="2173075"/>
                </a:lnTo>
                <a:lnTo>
                  <a:pt x="2755569" y="2151442"/>
                </a:lnTo>
                <a:lnTo>
                  <a:pt x="2790301" y="2122789"/>
                </a:lnTo>
                <a:lnTo>
                  <a:pt x="2818954" y="2088057"/>
                </a:lnTo>
                <a:lnTo>
                  <a:pt x="2840587" y="2048190"/>
                </a:lnTo>
                <a:lnTo>
                  <a:pt x="2854257" y="2004129"/>
                </a:lnTo>
                <a:lnTo>
                  <a:pt x="2859024" y="1956815"/>
                </a:lnTo>
                <a:lnTo>
                  <a:pt x="2859024" y="234696"/>
                </a:lnTo>
                <a:lnTo>
                  <a:pt x="2854257" y="187382"/>
                </a:lnTo>
                <a:lnTo>
                  <a:pt x="2840587" y="143321"/>
                </a:lnTo>
                <a:lnTo>
                  <a:pt x="2818954" y="103454"/>
                </a:lnTo>
                <a:lnTo>
                  <a:pt x="2790301" y="68722"/>
                </a:lnTo>
                <a:lnTo>
                  <a:pt x="2755569" y="40069"/>
                </a:lnTo>
                <a:lnTo>
                  <a:pt x="2715702" y="18436"/>
                </a:lnTo>
                <a:lnTo>
                  <a:pt x="2671641" y="4766"/>
                </a:lnTo>
                <a:lnTo>
                  <a:pt x="26243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68755" y="2506167"/>
            <a:ext cx="223012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20">
                <a:solidFill>
                  <a:srgbClr val="FFFFFF"/>
                </a:solidFill>
                <a:latin typeface="Arial"/>
                <a:cs typeface="Arial"/>
              </a:rPr>
              <a:t>IPV6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4040" y="1228090"/>
            <a:ext cx="5027930" cy="5389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10" b="1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8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7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name[20];</a:t>
            </a:r>
            <a:endParaRPr sz="1600">
              <a:latin typeface="Consolas"/>
              <a:cs typeface="Consolas"/>
            </a:endParaRPr>
          </a:p>
          <a:p>
            <a:pPr marL="457200" marR="322770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4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age;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5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gender;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4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 b="1">
                <a:latin typeface="Consolas"/>
                <a:cs typeface="Consolas"/>
              </a:rPr>
              <a:t>ID;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4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grade;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5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birthday[50];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25" b="1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 marR="67056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1600" spc="-8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student1; strcpy(student1.name,</a:t>
            </a:r>
            <a:r>
              <a:rPr dirty="0" sz="1600" spc="-9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"Jack</a:t>
            </a:r>
            <a:r>
              <a:rPr dirty="0" sz="1600" spc="-9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Chen"</a:t>
            </a:r>
            <a:r>
              <a:rPr dirty="0" sz="1600" spc="-10">
                <a:latin typeface="Consolas"/>
                <a:cs typeface="Consolas"/>
              </a:rPr>
              <a:t>); </a:t>
            </a:r>
            <a:r>
              <a:rPr dirty="0" sz="1600">
                <a:latin typeface="Consolas"/>
                <a:cs typeface="Consolas"/>
              </a:rPr>
              <a:t>student1.age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25;</a:t>
            </a:r>
            <a:endParaRPr sz="1600">
              <a:latin typeface="Consolas"/>
              <a:cs typeface="Consolas"/>
            </a:endParaRPr>
          </a:p>
          <a:p>
            <a:pPr marL="457200" marR="211582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student1.gender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1600" spc="-20">
                <a:latin typeface="Consolas"/>
                <a:cs typeface="Consolas"/>
              </a:rPr>
              <a:t>; </a:t>
            </a:r>
            <a:r>
              <a:rPr dirty="0" sz="1600">
                <a:latin typeface="Consolas"/>
                <a:cs typeface="Consolas"/>
              </a:rPr>
              <a:t>student1.ID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123;</a:t>
            </a:r>
            <a:endParaRPr sz="1600">
              <a:latin typeface="Consolas"/>
              <a:cs typeface="Consolas"/>
            </a:endParaRPr>
          </a:p>
          <a:p>
            <a:pPr marL="457200" marR="508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student1.grade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80; </a:t>
            </a:r>
            <a:r>
              <a:rPr dirty="0" sz="1600" spc="-10">
                <a:latin typeface="Consolas"/>
                <a:cs typeface="Consolas"/>
              </a:rPr>
              <a:t>strcpy(student1.name,</a:t>
            </a:r>
            <a:r>
              <a:rPr dirty="0" sz="1600" spc="5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"2005-October-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10"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75628" y="4807077"/>
            <a:ext cx="541020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400" spc="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r>
              <a:rPr dirty="0" sz="2400" spc="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student1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=</a:t>
            </a:r>
            <a:r>
              <a:rPr dirty="0" sz="2400" spc="30" b="1">
                <a:latin typeface="Consolas"/>
                <a:cs typeface="Consolas"/>
              </a:rPr>
              <a:t> </a:t>
            </a:r>
            <a:r>
              <a:rPr dirty="0" sz="2400" spc="-10" b="1">
                <a:latin typeface="Consolas"/>
                <a:cs typeface="Consolas"/>
              </a:rPr>
              <a:t>{</a:t>
            </a:r>
            <a:r>
              <a:rPr dirty="0" sz="2400" spc="-10" b="1">
                <a:solidFill>
                  <a:srgbClr val="A21515"/>
                </a:solidFill>
                <a:latin typeface="Consolas"/>
                <a:cs typeface="Consolas"/>
              </a:rPr>
              <a:t>"Jack </a:t>
            </a:r>
            <a:r>
              <a:rPr dirty="0" sz="2400" b="1">
                <a:solidFill>
                  <a:srgbClr val="A21515"/>
                </a:solidFill>
                <a:latin typeface="Consolas"/>
                <a:cs typeface="Consolas"/>
              </a:rPr>
              <a:t>Chen"</a:t>
            </a:r>
            <a:r>
              <a:rPr dirty="0" sz="2400" b="1">
                <a:latin typeface="Consolas"/>
                <a:cs typeface="Consolas"/>
              </a:rPr>
              <a:t>,</a:t>
            </a:r>
            <a:r>
              <a:rPr dirty="0" sz="2400" spc="10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25,</a:t>
            </a:r>
            <a:r>
              <a:rPr dirty="0" sz="2400" spc="15" b="1">
                <a:latin typeface="Consolas"/>
                <a:cs typeface="Consolas"/>
              </a:rPr>
              <a:t> </a:t>
            </a:r>
            <a:r>
              <a:rPr dirty="0" sz="2400" b="1">
                <a:solidFill>
                  <a:srgbClr val="A21515"/>
                </a:solidFill>
                <a:latin typeface="Consolas"/>
                <a:cs typeface="Consolas"/>
              </a:rPr>
              <a:t>'M'</a:t>
            </a:r>
            <a:r>
              <a:rPr dirty="0" sz="2400" b="1">
                <a:latin typeface="Consolas"/>
                <a:cs typeface="Consolas"/>
              </a:rPr>
              <a:t>,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123,</a:t>
            </a:r>
            <a:r>
              <a:rPr dirty="0" sz="2400" spc="2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80,</a:t>
            </a:r>
            <a:r>
              <a:rPr dirty="0" sz="2400" spc="20" b="1">
                <a:latin typeface="Consolas"/>
                <a:cs typeface="Consolas"/>
              </a:rPr>
              <a:t> </a:t>
            </a:r>
            <a:r>
              <a:rPr dirty="0" sz="2400" spc="-10" b="1">
                <a:solidFill>
                  <a:srgbClr val="A21515"/>
                </a:solidFill>
                <a:latin typeface="Consolas"/>
                <a:cs typeface="Consolas"/>
              </a:rPr>
              <a:t>"2005-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70"/>
              </a:lnSpc>
            </a:pPr>
            <a:r>
              <a:rPr dirty="0" sz="2400" b="1">
                <a:solidFill>
                  <a:srgbClr val="A21515"/>
                </a:solidFill>
                <a:latin typeface="Consolas"/>
                <a:cs typeface="Consolas"/>
              </a:rPr>
              <a:t>October-</a:t>
            </a:r>
            <a:r>
              <a:rPr dirty="0" sz="2400" spc="-20" b="1">
                <a:solidFill>
                  <a:srgbClr val="A21515"/>
                </a:solidFill>
                <a:latin typeface="Consolas"/>
                <a:cs typeface="Consolas"/>
              </a:rPr>
              <a:t>10"</a:t>
            </a:r>
            <a:r>
              <a:rPr dirty="0" sz="2400" spc="-20" b="1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5164" y="1549908"/>
            <a:ext cx="4860290" cy="76962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4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4400" spc="-10">
                <a:solidFill>
                  <a:srgbClr val="FFFFFF"/>
                </a:solidFill>
                <a:latin typeface="Arial"/>
                <a:cs typeface="Arial"/>
              </a:rPr>
              <a:t>struct?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33450" y="4636770"/>
            <a:ext cx="4744720" cy="1838325"/>
          </a:xfrm>
          <a:custGeom>
            <a:avLst/>
            <a:gdLst/>
            <a:ahLst/>
            <a:cxnLst/>
            <a:rect l="l" t="t" r="r" b="b"/>
            <a:pathLst>
              <a:path w="4744720" h="1838325">
                <a:moveTo>
                  <a:pt x="0" y="104012"/>
                </a:moveTo>
                <a:lnTo>
                  <a:pt x="8178" y="63543"/>
                </a:lnTo>
                <a:lnTo>
                  <a:pt x="30481" y="30479"/>
                </a:lnTo>
                <a:lnTo>
                  <a:pt x="63559" y="8179"/>
                </a:lnTo>
                <a:lnTo>
                  <a:pt x="104063" y="0"/>
                </a:lnTo>
                <a:lnTo>
                  <a:pt x="4640199" y="0"/>
                </a:lnTo>
                <a:lnTo>
                  <a:pt x="4680668" y="8179"/>
                </a:lnTo>
                <a:lnTo>
                  <a:pt x="4713732" y="30479"/>
                </a:lnTo>
                <a:lnTo>
                  <a:pt x="4736032" y="63543"/>
                </a:lnTo>
                <a:lnTo>
                  <a:pt x="4744212" y="104012"/>
                </a:lnTo>
                <a:lnTo>
                  <a:pt x="4744212" y="1733880"/>
                </a:lnTo>
                <a:lnTo>
                  <a:pt x="4736032" y="1774384"/>
                </a:lnTo>
                <a:lnTo>
                  <a:pt x="4713732" y="1807462"/>
                </a:lnTo>
                <a:lnTo>
                  <a:pt x="4680668" y="1829765"/>
                </a:lnTo>
                <a:lnTo>
                  <a:pt x="4640199" y="1837943"/>
                </a:lnTo>
                <a:lnTo>
                  <a:pt x="104063" y="1837943"/>
                </a:lnTo>
                <a:lnTo>
                  <a:pt x="63559" y="1829765"/>
                </a:lnTo>
                <a:lnTo>
                  <a:pt x="30481" y="1807462"/>
                </a:lnTo>
                <a:lnTo>
                  <a:pt x="8178" y="1774384"/>
                </a:lnTo>
                <a:lnTo>
                  <a:pt x="0" y="1733880"/>
                </a:lnTo>
                <a:lnTo>
                  <a:pt x="0" y="104012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75641"/>
            <a:ext cx="68478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835" algn="l"/>
                <a:tab pos="4662805" algn="l"/>
              </a:tabLst>
            </a:pPr>
            <a:r>
              <a:rPr dirty="0" spc="-10"/>
              <a:t>Overview</a:t>
            </a:r>
            <a:r>
              <a:rPr dirty="0"/>
              <a:t>	of 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socket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801111" y="1773935"/>
            <a:ext cx="6545580" cy="4177665"/>
            <a:chOff x="2801111" y="1773935"/>
            <a:chExt cx="6545580" cy="4177665"/>
          </a:xfrm>
        </p:grpSpPr>
        <p:sp>
          <p:nvSpPr>
            <p:cNvPr id="4" name="object 4" descr=""/>
            <p:cNvSpPr/>
            <p:nvPr/>
          </p:nvSpPr>
          <p:spPr>
            <a:xfrm>
              <a:off x="2801111" y="4238243"/>
              <a:ext cx="6545580" cy="1713230"/>
            </a:xfrm>
            <a:custGeom>
              <a:avLst/>
              <a:gdLst/>
              <a:ahLst/>
              <a:cxnLst/>
              <a:rect l="l" t="t" r="r" b="b"/>
              <a:pathLst>
                <a:path w="6545580" h="1713229">
                  <a:moveTo>
                    <a:pt x="6492367" y="0"/>
                  </a:moveTo>
                  <a:lnTo>
                    <a:pt x="53212" y="0"/>
                  </a:lnTo>
                  <a:lnTo>
                    <a:pt x="32521" y="4189"/>
                  </a:lnTo>
                  <a:lnTo>
                    <a:pt x="15605" y="15605"/>
                  </a:lnTo>
                  <a:lnTo>
                    <a:pt x="4189" y="32521"/>
                  </a:lnTo>
                  <a:lnTo>
                    <a:pt x="0" y="53212"/>
                  </a:lnTo>
                  <a:lnTo>
                    <a:pt x="0" y="1659737"/>
                  </a:lnTo>
                  <a:lnTo>
                    <a:pt x="4189" y="1680459"/>
                  </a:lnTo>
                  <a:lnTo>
                    <a:pt x="15605" y="1697381"/>
                  </a:lnTo>
                  <a:lnTo>
                    <a:pt x="32521" y="1708791"/>
                  </a:lnTo>
                  <a:lnTo>
                    <a:pt x="53212" y="1712975"/>
                  </a:lnTo>
                  <a:lnTo>
                    <a:pt x="6492367" y="1712975"/>
                  </a:lnTo>
                  <a:lnTo>
                    <a:pt x="6513058" y="1708791"/>
                  </a:lnTo>
                  <a:lnTo>
                    <a:pt x="6529974" y="1697381"/>
                  </a:lnTo>
                  <a:lnTo>
                    <a:pt x="6541390" y="1680459"/>
                  </a:lnTo>
                  <a:lnTo>
                    <a:pt x="6545580" y="1659737"/>
                  </a:lnTo>
                  <a:lnTo>
                    <a:pt x="6545580" y="53212"/>
                  </a:lnTo>
                  <a:lnTo>
                    <a:pt x="6541390" y="32521"/>
                  </a:lnTo>
                  <a:lnTo>
                    <a:pt x="6529974" y="15605"/>
                  </a:lnTo>
                  <a:lnTo>
                    <a:pt x="6513058" y="4189"/>
                  </a:lnTo>
                  <a:lnTo>
                    <a:pt x="64923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09544" y="1773935"/>
              <a:ext cx="1423670" cy="1458595"/>
            </a:xfrm>
            <a:custGeom>
              <a:avLst/>
              <a:gdLst/>
              <a:ahLst/>
              <a:cxnLst/>
              <a:rect l="l" t="t" r="r" b="b"/>
              <a:pathLst>
                <a:path w="1423670" h="1458595">
                  <a:moveTo>
                    <a:pt x="1423416" y="1118108"/>
                  </a:moveTo>
                  <a:lnTo>
                    <a:pt x="1418056" y="1091615"/>
                  </a:lnTo>
                  <a:lnTo>
                    <a:pt x="1403477" y="1069975"/>
                  </a:lnTo>
                  <a:lnTo>
                    <a:pt x="1381836" y="1055395"/>
                  </a:lnTo>
                  <a:lnTo>
                    <a:pt x="1355344" y="1050036"/>
                  </a:lnTo>
                  <a:lnTo>
                    <a:pt x="68059" y="1050036"/>
                  </a:lnTo>
                  <a:lnTo>
                    <a:pt x="41567" y="1055395"/>
                  </a:lnTo>
                  <a:lnTo>
                    <a:pt x="19939" y="1069975"/>
                  </a:lnTo>
                  <a:lnTo>
                    <a:pt x="5346" y="1091615"/>
                  </a:lnTo>
                  <a:lnTo>
                    <a:pt x="0" y="1118108"/>
                  </a:lnTo>
                  <a:lnTo>
                    <a:pt x="0" y="1390396"/>
                  </a:lnTo>
                  <a:lnTo>
                    <a:pt x="5346" y="1416900"/>
                  </a:lnTo>
                  <a:lnTo>
                    <a:pt x="19939" y="1438529"/>
                  </a:lnTo>
                  <a:lnTo>
                    <a:pt x="41567" y="1453121"/>
                  </a:lnTo>
                  <a:lnTo>
                    <a:pt x="68059" y="1458468"/>
                  </a:lnTo>
                  <a:lnTo>
                    <a:pt x="1355344" y="1458468"/>
                  </a:lnTo>
                  <a:lnTo>
                    <a:pt x="1381836" y="1453121"/>
                  </a:lnTo>
                  <a:lnTo>
                    <a:pt x="1403477" y="1438541"/>
                  </a:lnTo>
                  <a:lnTo>
                    <a:pt x="1418056" y="1416900"/>
                  </a:lnTo>
                  <a:lnTo>
                    <a:pt x="1423416" y="1390396"/>
                  </a:lnTo>
                  <a:lnTo>
                    <a:pt x="1423416" y="1118108"/>
                  </a:lnTo>
                  <a:close/>
                </a:path>
                <a:path w="1423670" h="1458595">
                  <a:moveTo>
                    <a:pt x="1423416" y="68072"/>
                  </a:moveTo>
                  <a:lnTo>
                    <a:pt x="1418056" y="41579"/>
                  </a:lnTo>
                  <a:lnTo>
                    <a:pt x="1403477" y="19939"/>
                  </a:lnTo>
                  <a:lnTo>
                    <a:pt x="1381836" y="5359"/>
                  </a:lnTo>
                  <a:lnTo>
                    <a:pt x="1355344" y="0"/>
                  </a:lnTo>
                  <a:lnTo>
                    <a:pt x="68059" y="0"/>
                  </a:lnTo>
                  <a:lnTo>
                    <a:pt x="41567" y="5359"/>
                  </a:lnTo>
                  <a:lnTo>
                    <a:pt x="19939" y="19939"/>
                  </a:lnTo>
                  <a:lnTo>
                    <a:pt x="5346" y="41579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6" y="366864"/>
                  </a:lnTo>
                  <a:lnTo>
                    <a:pt x="19939" y="388493"/>
                  </a:lnTo>
                  <a:lnTo>
                    <a:pt x="41567" y="403085"/>
                  </a:lnTo>
                  <a:lnTo>
                    <a:pt x="68059" y="408432"/>
                  </a:lnTo>
                  <a:lnTo>
                    <a:pt x="1355344" y="408432"/>
                  </a:lnTo>
                  <a:lnTo>
                    <a:pt x="1381836" y="403085"/>
                  </a:lnTo>
                  <a:lnTo>
                    <a:pt x="1403477" y="388505"/>
                  </a:lnTo>
                  <a:lnTo>
                    <a:pt x="1418056" y="366864"/>
                  </a:lnTo>
                  <a:lnTo>
                    <a:pt x="1423416" y="340360"/>
                  </a:lnTo>
                  <a:lnTo>
                    <a:pt x="1423416" y="6807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349244" y="2856357"/>
            <a:ext cx="1144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209544" y="4486655"/>
            <a:ext cx="1423670" cy="407034"/>
          </a:xfrm>
          <a:custGeom>
            <a:avLst/>
            <a:gdLst/>
            <a:ahLst/>
            <a:cxnLst/>
            <a:rect l="l" t="t" r="r" b="b"/>
            <a:pathLst>
              <a:path w="1423670" h="407035">
                <a:moveTo>
                  <a:pt x="135559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355597" y="406908"/>
                </a:lnTo>
                <a:lnTo>
                  <a:pt x="1382000" y="401579"/>
                </a:lnTo>
                <a:lnTo>
                  <a:pt x="1403556" y="387048"/>
                </a:lnTo>
                <a:lnTo>
                  <a:pt x="1418087" y="365492"/>
                </a:lnTo>
                <a:lnTo>
                  <a:pt x="1423416" y="339090"/>
                </a:lnTo>
                <a:lnTo>
                  <a:pt x="1423416" y="67818"/>
                </a:lnTo>
                <a:lnTo>
                  <a:pt x="1418087" y="41415"/>
                </a:lnTo>
                <a:lnTo>
                  <a:pt x="1403556" y="19859"/>
                </a:lnTo>
                <a:lnTo>
                  <a:pt x="1382000" y="5328"/>
                </a:lnTo>
                <a:lnTo>
                  <a:pt x="135559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527552" y="4518152"/>
            <a:ext cx="784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209544" y="5362955"/>
            <a:ext cx="1423670" cy="408940"/>
          </a:xfrm>
          <a:custGeom>
            <a:avLst/>
            <a:gdLst/>
            <a:ahLst/>
            <a:cxnLst/>
            <a:rect l="l" t="t" r="r" b="b"/>
            <a:pathLst>
              <a:path w="1423670" h="408939">
                <a:moveTo>
                  <a:pt x="1355344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9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1355344" y="408432"/>
                </a:lnTo>
                <a:lnTo>
                  <a:pt x="1381839" y="403082"/>
                </a:lnTo>
                <a:lnTo>
                  <a:pt x="1403477" y="388493"/>
                </a:lnTo>
                <a:lnTo>
                  <a:pt x="1418066" y="366855"/>
                </a:lnTo>
                <a:lnTo>
                  <a:pt x="1423416" y="340360"/>
                </a:lnTo>
                <a:lnTo>
                  <a:pt x="1423416" y="68072"/>
                </a:lnTo>
                <a:lnTo>
                  <a:pt x="1418066" y="41576"/>
                </a:lnTo>
                <a:lnTo>
                  <a:pt x="1403477" y="19939"/>
                </a:lnTo>
                <a:lnTo>
                  <a:pt x="1381839" y="5349"/>
                </a:lnTo>
                <a:lnTo>
                  <a:pt x="13553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18408" y="5395061"/>
            <a:ext cx="805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513320" y="1773935"/>
            <a:ext cx="1422400" cy="1005840"/>
          </a:xfrm>
          <a:custGeom>
            <a:avLst/>
            <a:gdLst/>
            <a:ahLst/>
            <a:cxnLst/>
            <a:rect l="l" t="t" r="r" b="b"/>
            <a:pathLst>
              <a:path w="1422400" h="1005839">
                <a:moveTo>
                  <a:pt x="1421892" y="666750"/>
                </a:moveTo>
                <a:lnTo>
                  <a:pt x="1416558" y="640359"/>
                </a:lnTo>
                <a:lnTo>
                  <a:pt x="1402029" y="618794"/>
                </a:lnTo>
                <a:lnTo>
                  <a:pt x="1380464" y="604266"/>
                </a:lnTo>
                <a:lnTo>
                  <a:pt x="1354074" y="598932"/>
                </a:lnTo>
                <a:lnTo>
                  <a:pt x="67818" y="598932"/>
                </a:lnTo>
                <a:lnTo>
                  <a:pt x="41414" y="604266"/>
                </a:lnTo>
                <a:lnTo>
                  <a:pt x="19850" y="618794"/>
                </a:lnTo>
                <a:lnTo>
                  <a:pt x="5321" y="640359"/>
                </a:lnTo>
                <a:lnTo>
                  <a:pt x="0" y="666750"/>
                </a:lnTo>
                <a:lnTo>
                  <a:pt x="0" y="938022"/>
                </a:lnTo>
                <a:lnTo>
                  <a:pt x="5321" y="964425"/>
                </a:lnTo>
                <a:lnTo>
                  <a:pt x="19850" y="985989"/>
                </a:lnTo>
                <a:lnTo>
                  <a:pt x="41414" y="1000518"/>
                </a:lnTo>
                <a:lnTo>
                  <a:pt x="67818" y="1005840"/>
                </a:lnTo>
                <a:lnTo>
                  <a:pt x="1354074" y="1005840"/>
                </a:lnTo>
                <a:lnTo>
                  <a:pt x="1380464" y="1000518"/>
                </a:lnTo>
                <a:lnTo>
                  <a:pt x="1402029" y="985989"/>
                </a:lnTo>
                <a:lnTo>
                  <a:pt x="1416558" y="964425"/>
                </a:lnTo>
                <a:lnTo>
                  <a:pt x="1421892" y="938022"/>
                </a:lnTo>
                <a:lnTo>
                  <a:pt x="1421892" y="666750"/>
                </a:lnTo>
                <a:close/>
              </a:path>
              <a:path w="1422400" h="1005839">
                <a:moveTo>
                  <a:pt x="1421892" y="68072"/>
                </a:moveTo>
                <a:lnTo>
                  <a:pt x="1416532" y="41579"/>
                </a:lnTo>
                <a:lnTo>
                  <a:pt x="1401953" y="19939"/>
                </a:lnTo>
                <a:lnTo>
                  <a:pt x="1380312" y="5359"/>
                </a:lnTo>
                <a:lnTo>
                  <a:pt x="1353820" y="0"/>
                </a:lnTo>
                <a:lnTo>
                  <a:pt x="68072" y="0"/>
                </a:lnTo>
                <a:lnTo>
                  <a:pt x="41567" y="5359"/>
                </a:lnTo>
                <a:lnTo>
                  <a:pt x="19939" y="19939"/>
                </a:lnTo>
                <a:lnTo>
                  <a:pt x="5346" y="41579"/>
                </a:lnTo>
                <a:lnTo>
                  <a:pt x="0" y="68072"/>
                </a:lnTo>
                <a:lnTo>
                  <a:pt x="0" y="340360"/>
                </a:lnTo>
                <a:lnTo>
                  <a:pt x="5346" y="366864"/>
                </a:lnTo>
                <a:lnTo>
                  <a:pt x="19939" y="388493"/>
                </a:lnTo>
                <a:lnTo>
                  <a:pt x="41567" y="403085"/>
                </a:lnTo>
                <a:lnTo>
                  <a:pt x="68072" y="408432"/>
                </a:lnTo>
                <a:lnTo>
                  <a:pt x="1353820" y="408432"/>
                </a:lnTo>
                <a:lnTo>
                  <a:pt x="1380312" y="403085"/>
                </a:lnTo>
                <a:lnTo>
                  <a:pt x="1401953" y="388505"/>
                </a:lnTo>
                <a:lnTo>
                  <a:pt x="1416532" y="366864"/>
                </a:lnTo>
                <a:lnTo>
                  <a:pt x="1421892" y="340360"/>
                </a:lnTo>
                <a:lnTo>
                  <a:pt x="1421892" y="6807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872730" y="2404363"/>
            <a:ext cx="704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513319" y="2970276"/>
            <a:ext cx="1422400" cy="408940"/>
          </a:xfrm>
          <a:custGeom>
            <a:avLst/>
            <a:gdLst/>
            <a:ahLst/>
            <a:cxnLst/>
            <a:rect l="l" t="t" r="r" b="b"/>
            <a:pathLst>
              <a:path w="1422400" h="408939">
                <a:moveTo>
                  <a:pt x="135382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1353820" y="408432"/>
                </a:lnTo>
                <a:lnTo>
                  <a:pt x="1380315" y="403082"/>
                </a:lnTo>
                <a:lnTo>
                  <a:pt x="1401952" y="388493"/>
                </a:lnTo>
                <a:lnTo>
                  <a:pt x="1416542" y="366855"/>
                </a:lnTo>
                <a:lnTo>
                  <a:pt x="1421891" y="340360"/>
                </a:lnTo>
                <a:lnTo>
                  <a:pt x="1421891" y="68072"/>
                </a:lnTo>
                <a:lnTo>
                  <a:pt x="1416542" y="41576"/>
                </a:lnTo>
                <a:lnTo>
                  <a:pt x="1401952" y="19938"/>
                </a:lnTo>
                <a:lnTo>
                  <a:pt x="1380315" y="5349"/>
                </a:lnTo>
                <a:lnTo>
                  <a:pt x="13538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787385" y="3002661"/>
            <a:ext cx="875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513319" y="3531108"/>
            <a:ext cx="1422400" cy="407034"/>
          </a:xfrm>
          <a:custGeom>
            <a:avLst/>
            <a:gdLst/>
            <a:ahLst/>
            <a:cxnLst/>
            <a:rect l="l" t="t" r="r" b="b"/>
            <a:pathLst>
              <a:path w="1422400" h="407035">
                <a:moveTo>
                  <a:pt x="1354074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354074" y="406907"/>
                </a:lnTo>
                <a:lnTo>
                  <a:pt x="1380476" y="401579"/>
                </a:lnTo>
                <a:lnTo>
                  <a:pt x="1402032" y="387048"/>
                </a:lnTo>
                <a:lnTo>
                  <a:pt x="1416563" y="365492"/>
                </a:lnTo>
                <a:lnTo>
                  <a:pt x="1421891" y="339089"/>
                </a:lnTo>
                <a:lnTo>
                  <a:pt x="1421891" y="67817"/>
                </a:lnTo>
                <a:lnTo>
                  <a:pt x="1416563" y="41415"/>
                </a:lnTo>
                <a:lnTo>
                  <a:pt x="1402032" y="19859"/>
                </a:lnTo>
                <a:lnTo>
                  <a:pt x="1380476" y="5328"/>
                </a:lnTo>
                <a:lnTo>
                  <a:pt x="1354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737093" y="3562603"/>
            <a:ext cx="974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513319" y="4486655"/>
            <a:ext cx="1422400" cy="407034"/>
          </a:xfrm>
          <a:custGeom>
            <a:avLst/>
            <a:gdLst/>
            <a:ahLst/>
            <a:cxnLst/>
            <a:rect l="l" t="t" r="r" b="b"/>
            <a:pathLst>
              <a:path w="1422400" h="407035">
                <a:moveTo>
                  <a:pt x="1354074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354074" y="406908"/>
                </a:lnTo>
                <a:lnTo>
                  <a:pt x="1380476" y="401579"/>
                </a:lnTo>
                <a:lnTo>
                  <a:pt x="1402032" y="387048"/>
                </a:lnTo>
                <a:lnTo>
                  <a:pt x="1416563" y="365492"/>
                </a:lnTo>
                <a:lnTo>
                  <a:pt x="1421891" y="339090"/>
                </a:lnTo>
                <a:lnTo>
                  <a:pt x="1421891" y="67818"/>
                </a:lnTo>
                <a:lnTo>
                  <a:pt x="1416563" y="41415"/>
                </a:lnTo>
                <a:lnTo>
                  <a:pt x="1402032" y="19859"/>
                </a:lnTo>
                <a:lnTo>
                  <a:pt x="1380476" y="5328"/>
                </a:lnTo>
                <a:lnTo>
                  <a:pt x="135407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822438" y="4518152"/>
            <a:ext cx="8045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513319" y="5362955"/>
            <a:ext cx="1422400" cy="408940"/>
          </a:xfrm>
          <a:custGeom>
            <a:avLst/>
            <a:gdLst/>
            <a:ahLst/>
            <a:cxnLst/>
            <a:rect l="l" t="t" r="r" b="b"/>
            <a:pathLst>
              <a:path w="1422400" h="408939">
                <a:moveTo>
                  <a:pt x="135382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1353820" y="408432"/>
                </a:lnTo>
                <a:lnTo>
                  <a:pt x="1380315" y="403082"/>
                </a:lnTo>
                <a:lnTo>
                  <a:pt x="1401952" y="388493"/>
                </a:lnTo>
                <a:lnTo>
                  <a:pt x="1416542" y="366855"/>
                </a:lnTo>
                <a:lnTo>
                  <a:pt x="1421891" y="340360"/>
                </a:lnTo>
                <a:lnTo>
                  <a:pt x="1421891" y="68072"/>
                </a:lnTo>
                <a:lnTo>
                  <a:pt x="1416542" y="41576"/>
                </a:lnTo>
                <a:lnTo>
                  <a:pt x="1401952" y="19939"/>
                </a:lnTo>
                <a:lnTo>
                  <a:pt x="1380315" y="5349"/>
                </a:lnTo>
                <a:lnTo>
                  <a:pt x="13538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831581" y="5395061"/>
            <a:ext cx="785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209544" y="6192011"/>
            <a:ext cx="1423670" cy="407034"/>
          </a:xfrm>
          <a:custGeom>
            <a:avLst/>
            <a:gdLst/>
            <a:ahLst/>
            <a:cxnLst/>
            <a:rect l="l" t="t" r="r" b="b"/>
            <a:pathLst>
              <a:path w="1423670" h="407034">
                <a:moveTo>
                  <a:pt x="1355597" y="0"/>
                </a:moveTo>
                <a:lnTo>
                  <a:pt x="67818" y="0"/>
                </a:lnTo>
                <a:lnTo>
                  <a:pt x="41415" y="5329"/>
                </a:lnTo>
                <a:lnTo>
                  <a:pt x="19859" y="19864"/>
                </a:lnTo>
                <a:lnTo>
                  <a:pt x="5328" y="41421"/>
                </a:lnTo>
                <a:lnTo>
                  <a:pt x="0" y="67817"/>
                </a:lnTo>
                <a:lnTo>
                  <a:pt x="0" y="339090"/>
                </a:lnTo>
                <a:lnTo>
                  <a:pt x="5328" y="365486"/>
                </a:lnTo>
                <a:lnTo>
                  <a:pt x="19859" y="387043"/>
                </a:lnTo>
                <a:lnTo>
                  <a:pt x="41415" y="401578"/>
                </a:lnTo>
                <a:lnTo>
                  <a:pt x="67818" y="406908"/>
                </a:lnTo>
                <a:lnTo>
                  <a:pt x="1355597" y="406908"/>
                </a:lnTo>
                <a:lnTo>
                  <a:pt x="1382000" y="401578"/>
                </a:lnTo>
                <a:lnTo>
                  <a:pt x="1403556" y="387043"/>
                </a:lnTo>
                <a:lnTo>
                  <a:pt x="1418087" y="365486"/>
                </a:lnTo>
                <a:lnTo>
                  <a:pt x="1423416" y="339090"/>
                </a:lnTo>
                <a:lnTo>
                  <a:pt x="1423416" y="67817"/>
                </a:lnTo>
                <a:lnTo>
                  <a:pt x="1418087" y="41421"/>
                </a:lnTo>
                <a:lnTo>
                  <a:pt x="1403556" y="19864"/>
                </a:lnTo>
                <a:lnTo>
                  <a:pt x="1382000" y="5329"/>
                </a:lnTo>
                <a:lnTo>
                  <a:pt x="135559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97071" y="6224422"/>
            <a:ext cx="847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513319" y="6192011"/>
            <a:ext cx="1422400" cy="407034"/>
          </a:xfrm>
          <a:custGeom>
            <a:avLst/>
            <a:gdLst/>
            <a:ahLst/>
            <a:cxnLst/>
            <a:rect l="l" t="t" r="r" b="b"/>
            <a:pathLst>
              <a:path w="1422400" h="407034">
                <a:moveTo>
                  <a:pt x="1354074" y="0"/>
                </a:moveTo>
                <a:lnTo>
                  <a:pt x="67818" y="0"/>
                </a:lnTo>
                <a:lnTo>
                  <a:pt x="41415" y="5329"/>
                </a:lnTo>
                <a:lnTo>
                  <a:pt x="19859" y="19864"/>
                </a:lnTo>
                <a:lnTo>
                  <a:pt x="5328" y="41421"/>
                </a:lnTo>
                <a:lnTo>
                  <a:pt x="0" y="67817"/>
                </a:lnTo>
                <a:lnTo>
                  <a:pt x="0" y="339090"/>
                </a:lnTo>
                <a:lnTo>
                  <a:pt x="5328" y="365486"/>
                </a:lnTo>
                <a:lnTo>
                  <a:pt x="19859" y="387043"/>
                </a:lnTo>
                <a:lnTo>
                  <a:pt x="41415" y="401578"/>
                </a:lnTo>
                <a:lnTo>
                  <a:pt x="67818" y="406908"/>
                </a:lnTo>
                <a:lnTo>
                  <a:pt x="1354074" y="406908"/>
                </a:lnTo>
                <a:lnTo>
                  <a:pt x="1380476" y="401578"/>
                </a:lnTo>
                <a:lnTo>
                  <a:pt x="1402032" y="387043"/>
                </a:lnTo>
                <a:lnTo>
                  <a:pt x="1416563" y="365486"/>
                </a:lnTo>
                <a:lnTo>
                  <a:pt x="1421891" y="339090"/>
                </a:lnTo>
                <a:lnTo>
                  <a:pt x="1421891" y="67817"/>
                </a:lnTo>
                <a:lnTo>
                  <a:pt x="1416563" y="41421"/>
                </a:lnTo>
                <a:lnTo>
                  <a:pt x="1402032" y="19864"/>
                </a:lnTo>
                <a:lnTo>
                  <a:pt x="1380476" y="5329"/>
                </a:lnTo>
                <a:lnTo>
                  <a:pt x="1354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801102" y="6224422"/>
            <a:ext cx="847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967354" y="2183129"/>
            <a:ext cx="6211570" cy="4227195"/>
            <a:chOff x="2967354" y="2183129"/>
            <a:chExt cx="6211570" cy="4227195"/>
          </a:xfrm>
        </p:grpSpPr>
        <p:sp>
          <p:nvSpPr>
            <p:cNvPr id="26" name="object 26" descr=""/>
            <p:cNvSpPr/>
            <p:nvPr/>
          </p:nvSpPr>
          <p:spPr>
            <a:xfrm>
              <a:off x="2967355" y="2183129"/>
              <a:ext cx="6211570" cy="4010660"/>
            </a:xfrm>
            <a:custGeom>
              <a:avLst/>
              <a:gdLst/>
              <a:ahLst/>
              <a:cxnLst/>
              <a:rect l="l" t="t" r="r" b="b"/>
              <a:pathLst>
                <a:path w="6211570" h="4010660">
                  <a:moveTo>
                    <a:pt x="242951" y="2506980"/>
                  </a:moveTo>
                  <a:lnTo>
                    <a:pt x="214287" y="2492629"/>
                  </a:lnTo>
                  <a:lnTo>
                    <a:pt x="157226" y="2464054"/>
                  </a:lnTo>
                  <a:lnTo>
                    <a:pt x="157226" y="2492629"/>
                  </a:lnTo>
                  <a:lnTo>
                    <a:pt x="0" y="2492629"/>
                  </a:lnTo>
                  <a:lnTo>
                    <a:pt x="0" y="3398393"/>
                  </a:lnTo>
                  <a:lnTo>
                    <a:pt x="242951" y="3398393"/>
                  </a:lnTo>
                  <a:lnTo>
                    <a:pt x="242951" y="3384042"/>
                  </a:lnTo>
                  <a:lnTo>
                    <a:pt x="242951" y="3369818"/>
                  </a:lnTo>
                  <a:lnTo>
                    <a:pt x="28575" y="3369818"/>
                  </a:lnTo>
                  <a:lnTo>
                    <a:pt x="28575" y="2521204"/>
                  </a:lnTo>
                  <a:lnTo>
                    <a:pt x="157226" y="2521204"/>
                  </a:lnTo>
                  <a:lnTo>
                    <a:pt x="157226" y="2549779"/>
                  </a:lnTo>
                  <a:lnTo>
                    <a:pt x="214452" y="2521204"/>
                  </a:lnTo>
                  <a:lnTo>
                    <a:pt x="242951" y="2506980"/>
                  </a:lnTo>
                  <a:close/>
                </a:path>
                <a:path w="6211570" h="4010660">
                  <a:moveTo>
                    <a:pt x="997458" y="3924465"/>
                  </a:moveTo>
                  <a:lnTo>
                    <a:pt x="968883" y="3924465"/>
                  </a:lnTo>
                  <a:lnTo>
                    <a:pt x="968883" y="3589020"/>
                  </a:lnTo>
                  <a:lnTo>
                    <a:pt x="940308" y="3589020"/>
                  </a:lnTo>
                  <a:lnTo>
                    <a:pt x="940308" y="3924465"/>
                  </a:lnTo>
                  <a:lnTo>
                    <a:pt x="911733" y="3924465"/>
                  </a:lnTo>
                  <a:lnTo>
                    <a:pt x="954659" y="4010190"/>
                  </a:lnTo>
                  <a:lnTo>
                    <a:pt x="990320" y="3938752"/>
                  </a:lnTo>
                  <a:lnTo>
                    <a:pt x="997458" y="3924465"/>
                  </a:lnTo>
                  <a:close/>
                </a:path>
                <a:path w="6211570" h="4010660">
                  <a:moveTo>
                    <a:pt x="997458" y="2218309"/>
                  </a:moveTo>
                  <a:lnTo>
                    <a:pt x="968883" y="2218309"/>
                  </a:lnTo>
                  <a:lnTo>
                    <a:pt x="969010" y="1050036"/>
                  </a:lnTo>
                  <a:lnTo>
                    <a:pt x="940435" y="1050036"/>
                  </a:lnTo>
                  <a:lnTo>
                    <a:pt x="940308" y="2218309"/>
                  </a:lnTo>
                  <a:lnTo>
                    <a:pt x="911733" y="2218309"/>
                  </a:lnTo>
                  <a:lnTo>
                    <a:pt x="954659" y="2304034"/>
                  </a:lnTo>
                  <a:lnTo>
                    <a:pt x="990282" y="2232660"/>
                  </a:lnTo>
                  <a:lnTo>
                    <a:pt x="997458" y="2218309"/>
                  </a:lnTo>
                  <a:close/>
                </a:path>
                <a:path w="6211570" h="4010660">
                  <a:moveTo>
                    <a:pt x="997458" y="556514"/>
                  </a:moveTo>
                  <a:lnTo>
                    <a:pt x="968883" y="556514"/>
                  </a:lnTo>
                  <a:lnTo>
                    <a:pt x="968883" y="0"/>
                  </a:lnTo>
                  <a:lnTo>
                    <a:pt x="940308" y="0"/>
                  </a:lnTo>
                  <a:lnTo>
                    <a:pt x="940308" y="556514"/>
                  </a:lnTo>
                  <a:lnTo>
                    <a:pt x="911733" y="556514"/>
                  </a:lnTo>
                  <a:lnTo>
                    <a:pt x="954659" y="642239"/>
                  </a:lnTo>
                  <a:lnTo>
                    <a:pt x="990346" y="570738"/>
                  </a:lnTo>
                  <a:lnTo>
                    <a:pt x="997458" y="556514"/>
                  </a:lnTo>
                  <a:close/>
                </a:path>
                <a:path w="6211570" h="4010660">
                  <a:moveTo>
                    <a:pt x="6211443" y="2492756"/>
                  </a:moveTo>
                  <a:lnTo>
                    <a:pt x="6054344" y="2492756"/>
                  </a:lnTo>
                  <a:lnTo>
                    <a:pt x="6054344" y="2464181"/>
                  </a:lnTo>
                  <a:lnTo>
                    <a:pt x="5968619" y="2506980"/>
                  </a:lnTo>
                  <a:lnTo>
                    <a:pt x="6054344" y="2549906"/>
                  </a:lnTo>
                  <a:lnTo>
                    <a:pt x="6054344" y="2521331"/>
                  </a:lnTo>
                  <a:lnTo>
                    <a:pt x="6182868" y="2521331"/>
                  </a:lnTo>
                  <a:lnTo>
                    <a:pt x="6182868" y="3369818"/>
                  </a:lnTo>
                  <a:lnTo>
                    <a:pt x="5968619" y="3369818"/>
                  </a:lnTo>
                  <a:lnTo>
                    <a:pt x="5968619" y="3398393"/>
                  </a:lnTo>
                  <a:lnTo>
                    <a:pt x="6211443" y="3398393"/>
                  </a:lnTo>
                  <a:lnTo>
                    <a:pt x="6211443" y="3384042"/>
                  </a:lnTo>
                  <a:lnTo>
                    <a:pt x="6211443" y="3369818"/>
                  </a:lnTo>
                  <a:lnTo>
                    <a:pt x="6211443" y="2521331"/>
                  </a:lnTo>
                  <a:lnTo>
                    <a:pt x="6211443" y="2506980"/>
                  </a:lnTo>
                  <a:lnTo>
                    <a:pt x="6211443" y="2492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2864" y="2183129"/>
              <a:ext cx="85725" cy="19050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2864" y="2780537"/>
              <a:ext cx="85725" cy="1905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864" y="3379469"/>
              <a:ext cx="85725" cy="15227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633722" y="3014598"/>
              <a:ext cx="3635375" cy="3395979"/>
            </a:xfrm>
            <a:custGeom>
              <a:avLst/>
              <a:gdLst/>
              <a:ahLst/>
              <a:cxnLst/>
              <a:rect l="l" t="t" r="r" b="b"/>
              <a:pathLst>
                <a:path w="3635375" h="3395979">
                  <a:moveTo>
                    <a:pt x="85725" y="2510409"/>
                  </a:moveTo>
                  <a:lnTo>
                    <a:pt x="0" y="2553335"/>
                  </a:lnTo>
                  <a:lnTo>
                    <a:pt x="85725" y="2596197"/>
                  </a:lnTo>
                  <a:lnTo>
                    <a:pt x="85725" y="2567559"/>
                  </a:lnTo>
                  <a:lnTo>
                    <a:pt x="85725" y="2538984"/>
                  </a:lnTo>
                  <a:lnTo>
                    <a:pt x="85725" y="2510409"/>
                  </a:lnTo>
                  <a:close/>
                </a:path>
                <a:path w="3635375" h="3395979">
                  <a:moveTo>
                    <a:pt x="114300" y="3366909"/>
                  </a:moveTo>
                  <a:lnTo>
                    <a:pt x="0" y="3366909"/>
                  </a:lnTo>
                  <a:lnTo>
                    <a:pt x="0" y="3395484"/>
                  </a:lnTo>
                  <a:lnTo>
                    <a:pt x="114300" y="3395484"/>
                  </a:lnTo>
                  <a:lnTo>
                    <a:pt x="114300" y="3366909"/>
                  </a:lnTo>
                  <a:close/>
                </a:path>
                <a:path w="3635375" h="3395979">
                  <a:moveTo>
                    <a:pt x="114300" y="1661160"/>
                  </a:moveTo>
                  <a:lnTo>
                    <a:pt x="0" y="1661160"/>
                  </a:lnTo>
                  <a:lnTo>
                    <a:pt x="0" y="1689735"/>
                  </a:lnTo>
                  <a:lnTo>
                    <a:pt x="114300" y="1689735"/>
                  </a:lnTo>
                  <a:lnTo>
                    <a:pt x="114300" y="1661160"/>
                  </a:lnTo>
                  <a:close/>
                </a:path>
                <a:path w="3635375" h="3395979">
                  <a:moveTo>
                    <a:pt x="1143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14300" y="28575"/>
                  </a:lnTo>
                  <a:lnTo>
                    <a:pt x="114300" y="0"/>
                  </a:lnTo>
                  <a:close/>
                </a:path>
                <a:path w="3635375" h="3395979">
                  <a:moveTo>
                    <a:pt x="280797" y="2538984"/>
                  </a:moveTo>
                  <a:lnTo>
                    <a:pt x="166497" y="2538984"/>
                  </a:lnTo>
                  <a:lnTo>
                    <a:pt x="166497" y="2567559"/>
                  </a:lnTo>
                  <a:lnTo>
                    <a:pt x="280797" y="2567559"/>
                  </a:lnTo>
                  <a:lnTo>
                    <a:pt x="280797" y="2538984"/>
                  </a:lnTo>
                  <a:close/>
                </a:path>
                <a:path w="3635375" h="3395979">
                  <a:moveTo>
                    <a:pt x="314325" y="3366909"/>
                  </a:moveTo>
                  <a:lnTo>
                    <a:pt x="200025" y="3366909"/>
                  </a:lnTo>
                  <a:lnTo>
                    <a:pt x="200025" y="3395484"/>
                  </a:lnTo>
                  <a:lnTo>
                    <a:pt x="314325" y="3395484"/>
                  </a:lnTo>
                  <a:lnTo>
                    <a:pt x="314325" y="3366909"/>
                  </a:lnTo>
                  <a:close/>
                </a:path>
                <a:path w="3635375" h="3395979">
                  <a:moveTo>
                    <a:pt x="314325" y="1661160"/>
                  </a:moveTo>
                  <a:lnTo>
                    <a:pt x="200025" y="1661160"/>
                  </a:lnTo>
                  <a:lnTo>
                    <a:pt x="200025" y="1689735"/>
                  </a:lnTo>
                  <a:lnTo>
                    <a:pt x="314325" y="1689735"/>
                  </a:lnTo>
                  <a:lnTo>
                    <a:pt x="314325" y="1661160"/>
                  </a:lnTo>
                  <a:close/>
                </a:path>
                <a:path w="3635375" h="3395979">
                  <a:moveTo>
                    <a:pt x="314325" y="0"/>
                  </a:moveTo>
                  <a:lnTo>
                    <a:pt x="200025" y="0"/>
                  </a:lnTo>
                  <a:lnTo>
                    <a:pt x="200025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3635375" h="3395979">
                  <a:moveTo>
                    <a:pt x="480822" y="2538984"/>
                  </a:moveTo>
                  <a:lnTo>
                    <a:pt x="366522" y="2538984"/>
                  </a:lnTo>
                  <a:lnTo>
                    <a:pt x="366522" y="2567559"/>
                  </a:lnTo>
                  <a:lnTo>
                    <a:pt x="480822" y="2567559"/>
                  </a:lnTo>
                  <a:lnTo>
                    <a:pt x="480822" y="2538984"/>
                  </a:lnTo>
                  <a:close/>
                </a:path>
                <a:path w="3635375" h="3395979">
                  <a:moveTo>
                    <a:pt x="514350" y="3366909"/>
                  </a:moveTo>
                  <a:lnTo>
                    <a:pt x="400050" y="3366909"/>
                  </a:lnTo>
                  <a:lnTo>
                    <a:pt x="400050" y="3395484"/>
                  </a:lnTo>
                  <a:lnTo>
                    <a:pt x="514350" y="3395484"/>
                  </a:lnTo>
                  <a:lnTo>
                    <a:pt x="514350" y="3366909"/>
                  </a:lnTo>
                  <a:close/>
                </a:path>
                <a:path w="3635375" h="3395979">
                  <a:moveTo>
                    <a:pt x="514350" y="1661160"/>
                  </a:moveTo>
                  <a:lnTo>
                    <a:pt x="400050" y="1661160"/>
                  </a:lnTo>
                  <a:lnTo>
                    <a:pt x="400050" y="1689735"/>
                  </a:lnTo>
                  <a:lnTo>
                    <a:pt x="514350" y="1689735"/>
                  </a:lnTo>
                  <a:lnTo>
                    <a:pt x="514350" y="1661160"/>
                  </a:lnTo>
                  <a:close/>
                </a:path>
                <a:path w="3635375" h="3395979">
                  <a:moveTo>
                    <a:pt x="514350" y="0"/>
                  </a:moveTo>
                  <a:lnTo>
                    <a:pt x="400050" y="0"/>
                  </a:lnTo>
                  <a:lnTo>
                    <a:pt x="400050" y="28575"/>
                  </a:lnTo>
                  <a:lnTo>
                    <a:pt x="514350" y="28575"/>
                  </a:lnTo>
                  <a:lnTo>
                    <a:pt x="514350" y="0"/>
                  </a:lnTo>
                  <a:close/>
                </a:path>
                <a:path w="3635375" h="3395979">
                  <a:moveTo>
                    <a:pt x="680847" y="2538984"/>
                  </a:moveTo>
                  <a:lnTo>
                    <a:pt x="566547" y="2538984"/>
                  </a:lnTo>
                  <a:lnTo>
                    <a:pt x="566547" y="2567559"/>
                  </a:lnTo>
                  <a:lnTo>
                    <a:pt x="680847" y="2567559"/>
                  </a:lnTo>
                  <a:lnTo>
                    <a:pt x="680847" y="2538984"/>
                  </a:lnTo>
                  <a:close/>
                </a:path>
                <a:path w="3635375" h="3395979">
                  <a:moveTo>
                    <a:pt x="714375" y="3366909"/>
                  </a:moveTo>
                  <a:lnTo>
                    <a:pt x="600075" y="3366909"/>
                  </a:lnTo>
                  <a:lnTo>
                    <a:pt x="600075" y="3395484"/>
                  </a:lnTo>
                  <a:lnTo>
                    <a:pt x="714375" y="3395484"/>
                  </a:lnTo>
                  <a:lnTo>
                    <a:pt x="714375" y="3366909"/>
                  </a:lnTo>
                  <a:close/>
                </a:path>
                <a:path w="3635375" h="3395979">
                  <a:moveTo>
                    <a:pt x="714375" y="1661160"/>
                  </a:moveTo>
                  <a:lnTo>
                    <a:pt x="600075" y="1661160"/>
                  </a:lnTo>
                  <a:lnTo>
                    <a:pt x="600075" y="1689735"/>
                  </a:lnTo>
                  <a:lnTo>
                    <a:pt x="714375" y="1689735"/>
                  </a:lnTo>
                  <a:lnTo>
                    <a:pt x="714375" y="1661160"/>
                  </a:lnTo>
                  <a:close/>
                </a:path>
                <a:path w="3635375" h="3395979">
                  <a:moveTo>
                    <a:pt x="714375" y="0"/>
                  </a:moveTo>
                  <a:lnTo>
                    <a:pt x="600075" y="0"/>
                  </a:lnTo>
                  <a:lnTo>
                    <a:pt x="600075" y="28575"/>
                  </a:lnTo>
                  <a:lnTo>
                    <a:pt x="714375" y="28575"/>
                  </a:lnTo>
                  <a:lnTo>
                    <a:pt x="714375" y="0"/>
                  </a:lnTo>
                  <a:close/>
                </a:path>
                <a:path w="3635375" h="3395979">
                  <a:moveTo>
                    <a:pt x="880872" y="2538984"/>
                  </a:moveTo>
                  <a:lnTo>
                    <a:pt x="766572" y="2538984"/>
                  </a:lnTo>
                  <a:lnTo>
                    <a:pt x="766572" y="2567559"/>
                  </a:lnTo>
                  <a:lnTo>
                    <a:pt x="880872" y="2567559"/>
                  </a:lnTo>
                  <a:lnTo>
                    <a:pt x="880872" y="2538984"/>
                  </a:lnTo>
                  <a:close/>
                </a:path>
                <a:path w="3635375" h="3395979">
                  <a:moveTo>
                    <a:pt x="914400" y="3366909"/>
                  </a:moveTo>
                  <a:lnTo>
                    <a:pt x="800100" y="3366909"/>
                  </a:lnTo>
                  <a:lnTo>
                    <a:pt x="800100" y="3395484"/>
                  </a:lnTo>
                  <a:lnTo>
                    <a:pt x="914400" y="3395484"/>
                  </a:lnTo>
                  <a:lnTo>
                    <a:pt x="914400" y="3366909"/>
                  </a:lnTo>
                  <a:close/>
                </a:path>
                <a:path w="3635375" h="3395979">
                  <a:moveTo>
                    <a:pt x="914400" y="1661160"/>
                  </a:moveTo>
                  <a:lnTo>
                    <a:pt x="800100" y="1661160"/>
                  </a:lnTo>
                  <a:lnTo>
                    <a:pt x="800100" y="1689735"/>
                  </a:lnTo>
                  <a:lnTo>
                    <a:pt x="914400" y="1689735"/>
                  </a:lnTo>
                  <a:lnTo>
                    <a:pt x="914400" y="1661160"/>
                  </a:lnTo>
                  <a:close/>
                </a:path>
                <a:path w="3635375" h="3395979">
                  <a:moveTo>
                    <a:pt x="914400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914400" y="28575"/>
                  </a:lnTo>
                  <a:lnTo>
                    <a:pt x="914400" y="0"/>
                  </a:lnTo>
                  <a:close/>
                </a:path>
                <a:path w="3635375" h="3395979">
                  <a:moveTo>
                    <a:pt x="1080897" y="2538984"/>
                  </a:moveTo>
                  <a:lnTo>
                    <a:pt x="966597" y="2538984"/>
                  </a:lnTo>
                  <a:lnTo>
                    <a:pt x="966597" y="2567559"/>
                  </a:lnTo>
                  <a:lnTo>
                    <a:pt x="1080897" y="2567559"/>
                  </a:lnTo>
                  <a:lnTo>
                    <a:pt x="1080897" y="2538984"/>
                  </a:lnTo>
                  <a:close/>
                </a:path>
                <a:path w="3635375" h="3395979">
                  <a:moveTo>
                    <a:pt x="1114425" y="3366909"/>
                  </a:moveTo>
                  <a:lnTo>
                    <a:pt x="1000125" y="3366909"/>
                  </a:lnTo>
                  <a:lnTo>
                    <a:pt x="1000125" y="3395484"/>
                  </a:lnTo>
                  <a:lnTo>
                    <a:pt x="1114425" y="3395484"/>
                  </a:lnTo>
                  <a:lnTo>
                    <a:pt x="1114425" y="3366909"/>
                  </a:lnTo>
                  <a:close/>
                </a:path>
                <a:path w="3635375" h="3395979">
                  <a:moveTo>
                    <a:pt x="1114425" y="1661160"/>
                  </a:moveTo>
                  <a:lnTo>
                    <a:pt x="1000125" y="1661160"/>
                  </a:lnTo>
                  <a:lnTo>
                    <a:pt x="1000125" y="1689735"/>
                  </a:lnTo>
                  <a:lnTo>
                    <a:pt x="1114425" y="1689735"/>
                  </a:lnTo>
                  <a:lnTo>
                    <a:pt x="1114425" y="1661160"/>
                  </a:lnTo>
                  <a:close/>
                </a:path>
                <a:path w="3635375" h="3395979">
                  <a:moveTo>
                    <a:pt x="1114425" y="0"/>
                  </a:moveTo>
                  <a:lnTo>
                    <a:pt x="1000125" y="0"/>
                  </a:lnTo>
                  <a:lnTo>
                    <a:pt x="1000125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3635375" h="3395979">
                  <a:moveTo>
                    <a:pt x="1280922" y="2538984"/>
                  </a:moveTo>
                  <a:lnTo>
                    <a:pt x="1166622" y="2538984"/>
                  </a:lnTo>
                  <a:lnTo>
                    <a:pt x="1166622" y="2567559"/>
                  </a:lnTo>
                  <a:lnTo>
                    <a:pt x="1280922" y="2567559"/>
                  </a:lnTo>
                  <a:lnTo>
                    <a:pt x="1280922" y="2538984"/>
                  </a:lnTo>
                  <a:close/>
                </a:path>
                <a:path w="3635375" h="3395979">
                  <a:moveTo>
                    <a:pt x="1314450" y="3366909"/>
                  </a:moveTo>
                  <a:lnTo>
                    <a:pt x="1200150" y="3366909"/>
                  </a:lnTo>
                  <a:lnTo>
                    <a:pt x="1200150" y="3395484"/>
                  </a:lnTo>
                  <a:lnTo>
                    <a:pt x="1314450" y="3395484"/>
                  </a:lnTo>
                  <a:lnTo>
                    <a:pt x="1314450" y="3366909"/>
                  </a:lnTo>
                  <a:close/>
                </a:path>
                <a:path w="3635375" h="3395979">
                  <a:moveTo>
                    <a:pt x="1314450" y="1661160"/>
                  </a:moveTo>
                  <a:lnTo>
                    <a:pt x="1200150" y="1661160"/>
                  </a:lnTo>
                  <a:lnTo>
                    <a:pt x="1200150" y="1689735"/>
                  </a:lnTo>
                  <a:lnTo>
                    <a:pt x="1314450" y="1689735"/>
                  </a:lnTo>
                  <a:lnTo>
                    <a:pt x="1314450" y="1661160"/>
                  </a:lnTo>
                  <a:close/>
                </a:path>
                <a:path w="3635375" h="3395979">
                  <a:moveTo>
                    <a:pt x="1314450" y="0"/>
                  </a:moveTo>
                  <a:lnTo>
                    <a:pt x="1200150" y="0"/>
                  </a:lnTo>
                  <a:lnTo>
                    <a:pt x="1200150" y="28575"/>
                  </a:lnTo>
                  <a:lnTo>
                    <a:pt x="1314450" y="28575"/>
                  </a:lnTo>
                  <a:lnTo>
                    <a:pt x="1314450" y="0"/>
                  </a:lnTo>
                  <a:close/>
                </a:path>
                <a:path w="3635375" h="3395979">
                  <a:moveTo>
                    <a:pt x="1454785" y="574040"/>
                  </a:moveTo>
                  <a:lnTo>
                    <a:pt x="1426210" y="574040"/>
                  </a:lnTo>
                  <a:lnTo>
                    <a:pt x="1426210" y="688340"/>
                  </a:lnTo>
                  <a:lnTo>
                    <a:pt x="1454785" y="688340"/>
                  </a:lnTo>
                  <a:lnTo>
                    <a:pt x="1454785" y="574040"/>
                  </a:lnTo>
                  <a:close/>
                </a:path>
                <a:path w="3635375" h="3395979">
                  <a:moveTo>
                    <a:pt x="1454785" y="374015"/>
                  </a:moveTo>
                  <a:lnTo>
                    <a:pt x="1426210" y="374015"/>
                  </a:lnTo>
                  <a:lnTo>
                    <a:pt x="1426210" y="488315"/>
                  </a:lnTo>
                  <a:lnTo>
                    <a:pt x="1454785" y="488315"/>
                  </a:lnTo>
                  <a:lnTo>
                    <a:pt x="1454785" y="374015"/>
                  </a:lnTo>
                  <a:close/>
                </a:path>
                <a:path w="3635375" h="3395979">
                  <a:moveTo>
                    <a:pt x="1454785" y="173990"/>
                  </a:moveTo>
                  <a:lnTo>
                    <a:pt x="1426210" y="173990"/>
                  </a:lnTo>
                  <a:lnTo>
                    <a:pt x="1426210" y="288290"/>
                  </a:lnTo>
                  <a:lnTo>
                    <a:pt x="1454785" y="288290"/>
                  </a:lnTo>
                  <a:lnTo>
                    <a:pt x="1454785" y="173990"/>
                  </a:lnTo>
                  <a:close/>
                </a:path>
                <a:path w="3635375" h="3395979">
                  <a:moveTo>
                    <a:pt x="1454785" y="0"/>
                  </a:moveTo>
                  <a:lnTo>
                    <a:pt x="1400175" y="0"/>
                  </a:lnTo>
                  <a:lnTo>
                    <a:pt x="1400175" y="28575"/>
                  </a:lnTo>
                  <a:lnTo>
                    <a:pt x="1426210" y="28575"/>
                  </a:lnTo>
                  <a:lnTo>
                    <a:pt x="1426210" y="88265"/>
                  </a:lnTo>
                  <a:lnTo>
                    <a:pt x="1454785" y="88265"/>
                  </a:lnTo>
                  <a:lnTo>
                    <a:pt x="1454785" y="28575"/>
                  </a:lnTo>
                  <a:lnTo>
                    <a:pt x="1454785" y="14351"/>
                  </a:lnTo>
                  <a:lnTo>
                    <a:pt x="1454785" y="0"/>
                  </a:lnTo>
                  <a:close/>
                </a:path>
                <a:path w="3635375" h="3395979">
                  <a:moveTo>
                    <a:pt x="1480947" y="2538984"/>
                  </a:moveTo>
                  <a:lnTo>
                    <a:pt x="1366647" y="2538984"/>
                  </a:lnTo>
                  <a:lnTo>
                    <a:pt x="1366647" y="2567559"/>
                  </a:lnTo>
                  <a:lnTo>
                    <a:pt x="1480947" y="2567559"/>
                  </a:lnTo>
                  <a:lnTo>
                    <a:pt x="1480947" y="2538984"/>
                  </a:lnTo>
                  <a:close/>
                </a:path>
                <a:path w="3635375" h="3395979">
                  <a:moveTo>
                    <a:pt x="1514475" y="3366909"/>
                  </a:moveTo>
                  <a:lnTo>
                    <a:pt x="1400175" y="3366909"/>
                  </a:lnTo>
                  <a:lnTo>
                    <a:pt x="1400175" y="3395484"/>
                  </a:lnTo>
                  <a:lnTo>
                    <a:pt x="1514475" y="3395484"/>
                  </a:lnTo>
                  <a:lnTo>
                    <a:pt x="1514475" y="3366909"/>
                  </a:lnTo>
                  <a:close/>
                </a:path>
                <a:path w="3635375" h="3395979">
                  <a:moveTo>
                    <a:pt x="1514475" y="1661160"/>
                  </a:moveTo>
                  <a:lnTo>
                    <a:pt x="1400175" y="1661160"/>
                  </a:lnTo>
                  <a:lnTo>
                    <a:pt x="1400175" y="1689735"/>
                  </a:lnTo>
                  <a:lnTo>
                    <a:pt x="1514475" y="1689735"/>
                  </a:lnTo>
                  <a:lnTo>
                    <a:pt x="1514475" y="1661160"/>
                  </a:lnTo>
                  <a:close/>
                </a:path>
                <a:path w="3635375" h="3395979">
                  <a:moveTo>
                    <a:pt x="1608328" y="706374"/>
                  </a:moveTo>
                  <a:lnTo>
                    <a:pt x="1494028" y="706374"/>
                  </a:lnTo>
                  <a:lnTo>
                    <a:pt x="1494028" y="734949"/>
                  </a:lnTo>
                  <a:lnTo>
                    <a:pt x="1608328" y="734949"/>
                  </a:lnTo>
                  <a:lnTo>
                    <a:pt x="1608328" y="706374"/>
                  </a:lnTo>
                  <a:close/>
                </a:path>
                <a:path w="3635375" h="3395979">
                  <a:moveTo>
                    <a:pt x="1680972" y="2538984"/>
                  </a:moveTo>
                  <a:lnTo>
                    <a:pt x="1566672" y="2538984"/>
                  </a:lnTo>
                  <a:lnTo>
                    <a:pt x="1566672" y="2567559"/>
                  </a:lnTo>
                  <a:lnTo>
                    <a:pt x="1680972" y="2567559"/>
                  </a:lnTo>
                  <a:lnTo>
                    <a:pt x="1680972" y="2538984"/>
                  </a:lnTo>
                  <a:close/>
                </a:path>
                <a:path w="3635375" h="3395979">
                  <a:moveTo>
                    <a:pt x="1714500" y="3366909"/>
                  </a:moveTo>
                  <a:lnTo>
                    <a:pt x="1600200" y="3366909"/>
                  </a:lnTo>
                  <a:lnTo>
                    <a:pt x="1600200" y="3395484"/>
                  </a:lnTo>
                  <a:lnTo>
                    <a:pt x="1714500" y="3395484"/>
                  </a:lnTo>
                  <a:lnTo>
                    <a:pt x="1714500" y="3366909"/>
                  </a:lnTo>
                  <a:close/>
                </a:path>
                <a:path w="3635375" h="3395979">
                  <a:moveTo>
                    <a:pt x="1714500" y="1661160"/>
                  </a:moveTo>
                  <a:lnTo>
                    <a:pt x="1600200" y="1661160"/>
                  </a:lnTo>
                  <a:lnTo>
                    <a:pt x="1600200" y="1689735"/>
                  </a:lnTo>
                  <a:lnTo>
                    <a:pt x="1714500" y="1689735"/>
                  </a:lnTo>
                  <a:lnTo>
                    <a:pt x="1714500" y="1661160"/>
                  </a:lnTo>
                  <a:close/>
                </a:path>
                <a:path w="3635375" h="3395979">
                  <a:moveTo>
                    <a:pt x="1808353" y="706374"/>
                  </a:moveTo>
                  <a:lnTo>
                    <a:pt x="1694053" y="706374"/>
                  </a:lnTo>
                  <a:lnTo>
                    <a:pt x="1694053" y="734949"/>
                  </a:lnTo>
                  <a:lnTo>
                    <a:pt x="1808353" y="734949"/>
                  </a:lnTo>
                  <a:lnTo>
                    <a:pt x="1808353" y="706374"/>
                  </a:lnTo>
                  <a:close/>
                </a:path>
                <a:path w="3635375" h="3395979">
                  <a:moveTo>
                    <a:pt x="1810385" y="3262807"/>
                  </a:moveTo>
                  <a:lnTo>
                    <a:pt x="1781810" y="3262807"/>
                  </a:lnTo>
                  <a:lnTo>
                    <a:pt x="1781810" y="3377107"/>
                  </a:lnTo>
                  <a:lnTo>
                    <a:pt x="1810385" y="3377107"/>
                  </a:lnTo>
                  <a:lnTo>
                    <a:pt x="1810385" y="3262807"/>
                  </a:lnTo>
                  <a:close/>
                </a:path>
                <a:path w="3635375" h="3395979">
                  <a:moveTo>
                    <a:pt x="1810385" y="3062782"/>
                  </a:moveTo>
                  <a:lnTo>
                    <a:pt x="1781810" y="3062782"/>
                  </a:lnTo>
                  <a:lnTo>
                    <a:pt x="1781810" y="3177082"/>
                  </a:lnTo>
                  <a:lnTo>
                    <a:pt x="1810385" y="3177082"/>
                  </a:lnTo>
                  <a:lnTo>
                    <a:pt x="1810385" y="3062782"/>
                  </a:lnTo>
                  <a:close/>
                </a:path>
                <a:path w="3635375" h="3395979">
                  <a:moveTo>
                    <a:pt x="1880997" y="2538984"/>
                  </a:moveTo>
                  <a:lnTo>
                    <a:pt x="1766697" y="2538984"/>
                  </a:lnTo>
                  <a:lnTo>
                    <a:pt x="1766697" y="2567559"/>
                  </a:lnTo>
                  <a:lnTo>
                    <a:pt x="1880997" y="2567559"/>
                  </a:lnTo>
                  <a:lnTo>
                    <a:pt x="1880997" y="2538984"/>
                  </a:lnTo>
                  <a:close/>
                </a:path>
                <a:path w="3635375" h="3395979">
                  <a:moveTo>
                    <a:pt x="1914525" y="1661160"/>
                  </a:moveTo>
                  <a:lnTo>
                    <a:pt x="1800225" y="1661160"/>
                  </a:lnTo>
                  <a:lnTo>
                    <a:pt x="1800225" y="1689735"/>
                  </a:lnTo>
                  <a:lnTo>
                    <a:pt x="1914525" y="1689735"/>
                  </a:lnTo>
                  <a:lnTo>
                    <a:pt x="1914525" y="1661160"/>
                  </a:lnTo>
                  <a:close/>
                </a:path>
                <a:path w="3635375" h="3395979">
                  <a:moveTo>
                    <a:pt x="1942325" y="2994723"/>
                  </a:moveTo>
                  <a:lnTo>
                    <a:pt x="1828038" y="2994723"/>
                  </a:lnTo>
                  <a:lnTo>
                    <a:pt x="1828038" y="3023298"/>
                  </a:lnTo>
                  <a:lnTo>
                    <a:pt x="1942325" y="3023298"/>
                  </a:lnTo>
                  <a:lnTo>
                    <a:pt x="1942325" y="2994723"/>
                  </a:lnTo>
                  <a:close/>
                </a:path>
                <a:path w="3635375" h="3395979">
                  <a:moveTo>
                    <a:pt x="2008378" y="706374"/>
                  </a:moveTo>
                  <a:lnTo>
                    <a:pt x="1894078" y="706374"/>
                  </a:lnTo>
                  <a:lnTo>
                    <a:pt x="1894078" y="734949"/>
                  </a:lnTo>
                  <a:lnTo>
                    <a:pt x="2008378" y="734949"/>
                  </a:lnTo>
                  <a:lnTo>
                    <a:pt x="2008378" y="706374"/>
                  </a:lnTo>
                  <a:close/>
                </a:path>
                <a:path w="3635375" h="3395979">
                  <a:moveTo>
                    <a:pt x="2081022" y="2538984"/>
                  </a:moveTo>
                  <a:lnTo>
                    <a:pt x="1966722" y="2538984"/>
                  </a:lnTo>
                  <a:lnTo>
                    <a:pt x="1966722" y="2567559"/>
                  </a:lnTo>
                  <a:lnTo>
                    <a:pt x="2081022" y="2567559"/>
                  </a:lnTo>
                  <a:lnTo>
                    <a:pt x="2081022" y="2538984"/>
                  </a:lnTo>
                  <a:close/>
                </a:path>
                <a:path w="3635375" h="3395979">
                  <a:moveTo>
                    <a:pt x="2114550" y="1661160"/>
                  </a:moveTo>
                  <a:lnTo>
                    <a:pt x="2000250" y="1661160"/>
                  </a:lnTo>
                  <a:lnTo>
                    <a:pt x="2000250" y="1689735"/>
                  </a:lnTo>
                  <a:lnTo>
                    <a:pt x="2114550" y="1689735"/>
                  </a:lnTo>
                  <a:lnTo>
                    <a:pt x="2114550" y="1661160"/>
                  </a:lnTo>
                  <a:close/>
                </a:path>
                <a:path w="3635375" h="3395979">
                  <a:moveTo>
                    <a:pt x="2142363" y="2994723"/>
                  </a:moveTo>
                  <a:lnTo>
                    <a:pt x="2028063" y="2994723"/>
                  </a:lnTo>
                  <a:lnTo>
                    <a:pt x="2028063" y="3023298"/>
                  </a:lnTo>
                  <a:lnTo>
                    <a:pt x="2142363" y="3023298"/>
                  </a:lnTo>
                  <a:lnTo>
                    <a:pt x="2142363" y="2994723"/>
                  </a:lnTo>
                  <a:close/>
                </a:path>
                <a:path w="3635375" h="3395979">
                  <a:moveTo>
                    <a:pt x="2208403" y="706374"/>
                  </a:moveTo>
                  <a:lnTo>
                    <a:pt x="2094103" y="706374"/>
                  </a:lnTo>
                  <a:lnTo>
                    <a:pt x="2094103" y="734949"/>
                  </a:lnTo>
                  <a:lnTo>
                    <a:pt x="2208403" y="734949"/>
                  </a:lnTo>
                  <a:lnTo>
                    <a:pt x="2208403" y="706374"/>
                  </a:lnTo>
                  <a:close/>
                </a:path>
                <a:path w="3635375" h="3395979">
                  <a:moveTo>
                    <a:pt x="2281047" y="2538984"/>
                  </a:moveTo>
                  <a:lnTo>
                    <a:pt x="2166747" y="2538984"/>
                  </a:lnTo>
                  <a:lnTo>
                    <a:pt x="2166747" y="2567559"/>
                  </a:lnTo>
                  <a:lnTo>
                    <a:pt x="2281047" y="2567559"/>
                  </a:lnTo>
                  <a:lnTo>
                    <a:pt x="2281047" y="2538984"/>
                  </a:lnTo>
                  <a:close/>
                </a:path>
                <a:path w="3635375" h="3395979">
                  <a:moveTo>
                    <a:pt x="2314575" y="1661160"/>
                  </a:moveTo>
                  <a:lnTo>
                    <a:pt x="2200275" y="1661160"/>
                  </a:lnTo>
                  <a:lnTo>
                    <a:pt x="2200275" y="1689735"/>
                  </a:lnTo>
                  <a:lnTo>
                    <a:pt x="2314575" y="1689735"/>
                  </a:lnTo>
                  <a:lnTo>
                    <a:pt x="2314575" y="1661160"/>
                  </a:lnTo>
                  <a:close/>
                </a:path>
                <a:path w="3635375" h="3395979">
                  <a:moveTo>
                    <a:pt x="2342388" y="2994723"/>
                  </a:moveTo>
                  <a:lnTo>
                    <a:pt x="2228088" y="2994723"/>
                  </a:lnTo>
                  <a:lnTo>
                    <a:pt x="2228088" y="3023298"/>
                  </a:lnTo>
                  <a:lnTo>
                    <a:pt x="2342388" y="3023298"/>
                  </a:lnTo>
                  <a:lnTo>
                    <a:pt x="2342388" y="2994723"/>
                  </a:lnTo>
                  <a:close/>
                </a:path>
                <a:path w="3635375" h="3395979">
                  <a:moveTo>
                    <a:pt x="2408428" y="706374"/>
                  </a:moveTo>
                  <a:lnTo>
                    <a:pt x="2294128" y="706374"/>
                  </a:lnTo>
                  <a:lnTo>
                    <a:pt x="2294128" y="734949"/>
                  </a:lnTo>
                  <a:lnTo>
                    <a:pt x="2408428" y="734949"/>
                  </a:lnTo>
                  <a:lnTo>
                    <a:pt x="2408428" y="706374"/>
                  </a:lnTo>
                  <a:close/>
                </a:path>
                <a:path w="3635375" h="3395979">
                  <a:moveTo>
                    <a:pt x="2481072" y="2538984"/>
                  </a:moveTo>
                  <a:lnTo>
                    <a:pt x="2366772" y="2538984"/>
                  </a:lnTo>
                  <a:lnTo>
                    <a:pt x="2366772" y="2567559"/>
                  </a:lnTo>
                  <a:lnTo>
                    <a:pt x="2481072" y="2567559"/>
                  </a:lnTo>
                  <a:lnTo>
                    <a:pt x="2481072" y="2538984"/>
                  </a:lnTo>
                  <a:close/>
                </a:path>
                <a:path w="3635375" h="3395979">
                  <a:moveTo>
                    <a:pt x="2514600" y="1661160"/>
                  </a:moveTo>
                  <a:lnTo>
                    <a:pt x="2400300" y="1661160"/>
                  </a:lnTo>
                  <a:lnTo>
                    <a:pt x="2400300" y="1689735"/>
                  </a:lnTo>
                  <a:lnTo>
                    <a:pt x="2514600" y="1689735"/>
                  </a:lnTo>
                  <a:lnTo>
                    <a:pt x="2514600" y="1661160"/>
                  </a:lnTo>
                  <a:close/>
                </a:path>
                <a:path w="3635375" h="3395979">
                  <a:moveTo>
                    <a:pt x="2542413" y="2994723"/>
                  </a:moveTo>
                  <a:lnTo>
                    <a:pt x="2428113" y="2994723"/>
                  </a:lnTo>
                  <a:lnTo>
                    <a:pt x="2428113" y="3023298"/>
                  </a:lnTo>
                  <a:lnTo>
                    <a:pt x="2542413" y="3023298"/>
                  </a:lnTo>
                  <a:lnTo>
                    <a:pt x="2542413" y="2994723"/>
                  </a:lnTo>
                  <a:close/>
                </a:path>
                <a:path w="3635375" h="3395979">
                  <a:moveTo>
                    <a:pt x="2608453" y="706374"/>
                  </a:moveTo>
                  <a:lnTo>
                    <a:pt x="2494153" y="706374"/>
                  </a:lnTo>
                  <a:lnTo>
                    <a:pt x="2494153" y="734949"/>
                  </a:lnTo>
                  <a:lnTo>
                    <a:pt x="2608453" y="734949"/>
                  </a:lnTo>
                  <a:lnTo>
                    <a:pt x="2608453" y="706374"/>
                  </a:lnTo>
                  <a:close/>
                </a:path>
                <a:path w="3635375" h="3395979">
                  <a:moveTo>
                    <a:pt x="2681097" y="2538984"/>
                  </a:moveTo>
                  <a:lnTo>
                    <a:pt x="2566797" y="2538984"/>
                  </a:lnTo>
                  <a:lnTo>
                    <a:pt x="2566797" y="2567559"/>
                  </a:lnTo>
                  <a:lnTo>
                    <a:pt x="2681097" y="2567559"/>
                  </a:lnTo>
                  <a:lnTo>
                    <a:pt x="2681097" y="2538984"/>
                  </a:lnTo>
                  <a:close/>
                </a:path>
                <a:path w="3635375" h="3395979">
                  <a:moveTo>
                    <a:pt x="2714625" y="1661160"/>
                  </a:moveTo>
                  <a:lnTo>
                    <a:pt x="2600325" y="1661160"/>
                  </a:lnTo>
                  <a:lnTo>
                    <a:pt x="2600325" y="1689735"/>
                  </a:lnTo>
                  <a:lnTo>
                    <a:pt x="2714625" y="1689735"/>
                  </a:lnTo>
                  <a:lnTo>
                    <a:pt x="2714625" y="1661160"/>
                  </a:lnTo>
                  <a:close/>
                </a:path>
                <a:path w="3635375" h="3395979">
                  <a:moveTo>
                    <a:pt x="2742438" y="2994723"/>
                  </a:moveTo>
                  <a:lnTo>
                    <a:pt x="2628138" y="2994723"/>
                  </a:lnTo>
                  <a:lnTo>
                    <a:pt x="2628138" y="3023298"/>
                  </a:lnTo>
                  <a:lnTo>
                    <a:pt x="2742438" y="3023298"/>
                  </a:lnTo>
                  <a:lnTo>
                    <a:pt x="2742438" y="2994723"/>
                  </a:lnTo>
                  <a:close/>
                </a:path>
                <a:path w="3635375" h="3395979">
                  <a:moveTo>
                    <a:pt x="2881122" y="2538984"/>
                  </a:moveTo>
                  <a:lnTo>
                    <a:pt x="2766822" y="2538984"/>
                  </a:lnTo>
                  <a:lnTo>
                    <a:pt x="2766822" y="2567559"/>
                  </a:lnTo>
                  <a:lnTo>
                    <a:pt x="2881122" y="2567559"/>
                  </a:lnTo>
                  <a:lnTo>
                    <a:pt x="2881122" y="2538984"/>
                  </a:lnTo>
                  <a:close/>
                </a:path>
                <a:path w="3635375" h="3395979">
                  <a:moveTo>
                    <a:pt x="2881122" y="1675511"/>
                  </a:moveTo>
                  <a:lnTo>
                    <a:pt x="2852369" y="1661160"/>
                  </a:lnTo>
                  <a:lnTo>
                    <a:pt x="2795397" y="1632712"/>
                  </a:lnTo>
                  <a:lnTo>
                    <a:pt x="2795397" y="1718437"/>
                  </a:lnTo>
                  <a:lnTo>
                    <a:pt x="2852712" y="1689735"/>
                  </a:lnTo>
                  <a:lnTo>
                    <a:pt x="2881122" y="1675511"/>
                  </a:lnTo>
                  <a:close/>
                </a:path>
                <a:path w="3635375" h="3395979">
                  <a:moveTo>
                    <a:pt x="2881122" y="720598"/>
                  </a:moveTo>
                  <a:lnTo>
                    <a:pt x="2852623" y="706374"/>
                  </a:lnTo>
                  <a:lnTo>
                    <a:pt x="2795397" y="677799"/>
                  </a:lnTo>
                  <a:lnTo>
                    <a:pt x="2795397" y="706374"/>
                  </a:lnTo>
                  <a:lnTo>
                    <a:pt x="2694178" y="706374"/>
                  </a:lnTo>
                  <a:lnTo>
                    <a:pt x="2694178" y="734949"/>
                  </a:lnTo>
                  <a:lnTo>
                    <a:pt x="2795397" y="734949"/>
                  </a:lnTo>
                  <a:lnTo>
                    <a:pt x="2795397" y="763524"/>
                  </a:lnTo>
                  <a:lnTo>
                    <a:pt x="2852458" y="734949"/>
                  </a:lnTo>
                  <a:lnTo>
                    <a:pt x="2881122" y="720598"/>
                  </a:lnTo>
                  <a:close/>
                </a:path>
                <a:path w="3635375" h="3395979">
                  <a:moveTo>
                    <a:pt x="2942463" y="2994723"/>
                  </a:moveTo>
                  <a:lnTo>
                    <a:pt x="2828163" y="2994723"/>
                  </a:lnTo>
                  <a:lnTo>
                    <a:pt x="2828163" y="3023298"/>
                  </a:lnTo>
                  <a:lnTo>
                    <a:pt x="2942463" y="3023298"/>
                  </a:lnTo>
                  <a:lnTo>
                    <a:pt x="2942463" y="2994723"/>
                  </a:lnTo>
                  <a:close/>
                </a:path>
                <a:path w="3635375" h="3395979">
                  <a:moveTo>
                    <a:pt x="3142488" y="2994723"/>
                  </a:moveTo>
                  <a:lnTo>
                    <a:pt x="3028188" y="2994723"/>
                  </a:lnTo>
                  <a:lnTo>
                    <a:pt x="3028188" y="3023298"/>
                  </a:lnTo>
                  <a:lnTo>
                    <a:pt x="3142488" y="3023298"/>
                  </a:lnTo>
                  <a:lnTo>
                    <a:pt x="3142488" y="2994723"/>
                  </a:lnTo>
                  <a:close/>
                </a:path>
                <a:path w="3635375" h="3395979">
                  <a:moveTo>
                    <a:pt x="3342513" y="2994723"/>
                  </a:moveTo>
                  <a:lnTo>
                    <a:pt x="3228213" y="2994723"/>
                  </a:lnTo>
                  <a:lnTo>
                    <a:pt x="3228213" y="3023298"/>
                  </a:lnTo>
                  <a:lnTo>
                    <a:pt x="3342513" y="3023298"/>
                  </a:lnTo>
                  <a:lnTo>
                    <a:pt x="3342513" y="2994723"/>
                  </a:lnTo>
                  <a:close/>
                </a:path>
                <a:path w="3635375" h="3395979">
                  <a:moveTo>
                    <a:pt x="3634867" y="3092996"/>
                  </a:moveTo>
                  <a:lnTo>
                    <a:pt x="3606292" y="3092996"/>
                  </a:lnTo>
                  <a:lnTo>
                    <a:pt x="3606292" y="2757551"/>
                  </a:lnTo>
                  <a:lnTo>
                    <a:pt x="3577717" y="2757551"/>
                  </a:lnTo>
                  <a:lnTo>
                    <a:pt x="3577717" y="3001708"/>
                  </a:lnTo>
                  <a:lnTo>
                    <a:pt x="3563747" y="2994723"/>
                  </a:lnTo>
                  <a:lnTo>
                    <a:pt x="3506597" y="2966148"/>
                  </a:lnTo>
                  <a:lnTo>
                    <a:pt x="3506597" y="2994723"/>
                  </a:lnTo>
                  <a:lnTo>
                    <a:pt x="3428238" y="2994723"/>
                  </a:lnTo>
                  <a:lnTo>
                    <a:pt x="3428238" y="3023298"/>
                  </a:lnTo>
                  <a:lnTo>
                    <a:pt x="3506597" y="3023298"/>
                  </a:lnTo>
                  <a:lnTo>
                    <a:pt x="3506597" y="3051873"/>
                  </a:lnTo>
                  <a:lnTo>
                    <a:pt x="3563747" y="3023298"/>
                  </a:lnTo>
                  <a:lnTo>
                    <a:pt x="3577717" y="3016313"/>
                  </a:lnTo>
                  <a:lnTo>
                    <a:pt x="3577717" y="3092996"/>
                  </a:lnTo>
                  <a:lnTo>
                    <a:pt x="3549142" y="3092996"/>
                  </a:lnTo>
                  <a:lnTo>
                    <a:pt x="3592068" y="3178721"/>
                  </a:lnTo>
                  <a:lnTo>
                    <a:pt x="3627729" y="3107283"/>
                  </a:lnTo>
                  <a:lnTo>
                    <a:pt x="3634867" y="3092996"/>
                  </a:lnTo>
                  <a:close/>
                </a:path>
                <a:path w="3635375" h="3395979">
                  <a:moveTo>
                    <a:pt x="3634867" y="1386205"/>
                  </a:moveTo>
                  <a:lnTo>
                    <a:pt x="3606292" y="1386205"/>
                  </a:lnTo>
                  <a:lnTo>
                    <a:pt x="3606292" y="924179"/>
                  </a:lnTo>
                  <a:lnTo>
                    <a:pt x="3577717" y="924179"/>
                  </a:lnTo>
                  <a:lnTo>
                    <a:pt x="3577717" y="1386205"/>
                  </a:lnTo>
                  <a:lnTo>
                    <a:pt x="3549142" y="1386205"/>
                  </a:lnTo>
                  <a:lnTo>
                    <a:pt x="3592068" y="1471930"/>
                  </a:lnTo>
                  <a:lnTo>
                    <a:pt x="3627755" y="1400429"/>
                  </a:lnTo>
                  <a:lnTo>
                    <a:pt x="3634867" y="1386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295903" y="925209"/>
            <a:ext cx="1154430" cy="1212215"/>
          </a:xfrm>
          <a:prstGeom prst="rect">
            <a:avLst/>
          </a:prstGeom>
        </p:spPr>
        <p:txBody>
          <a:bodyPr wrap="square" lIns="0" tIns="254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32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119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517383" y="925209"/>
            <a:ext cx="1291590" cy="1212215"/>
          </a:xfrm>
          <a:prstGeom prst="rect">
            <a:avLst/>
          </a:prstGeom>
        </p:spPr>
        <p:txBody>
          <a:bodyPr wrap="square" lIns="0" tIns="254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1195"/>
              </a:spcBef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237980" y="1796288"/>
            <a:ext cx="1345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Setup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237980" y="2419045"/>
            <a:ext cx="25101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Bind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IP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porter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237980" y="3000502"/>
            <a:ext cx="19297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Listen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porter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237980" y="3596767"/>
            <a:ext cx="2004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Accept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connections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63750" y="1790522"/>
            <a:ext cx="1345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Setup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80922" y="2868548"/>
            <a:ext cx="18281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Connect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95959" y="4937886"/>
            <a:ext cx="17233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029205" y="6252159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Exit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237980" y="6252159"/>
            <a:ext cx="405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Exit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167121" y="2691510"/>
            <a:ext cx="520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send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684265" y="4300220"/>
            <a:ext cx="786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843778" y="5158485"/>
            <a:ext cx="520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reply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3879215" y="4894326"/>
            <a:ext cx="4389755" cy="469900"/>
          </a:xfrm>
          <a:custGeom>
            <a:avLst/>
            <a:gdLst/>
            <a:ahLst/>
            <a:cxnLst/>
            <a:rect l="l" t="t" r="r" b="b"/>
            <a:pathLst>
              <a:path w="4389755" h="469900">
                <a:moveTo>
                  <a:pt x="85725" y="383794"/>
                </a:moveTo>
                <a:lnTo>
                  <a:pt x="57150" y="383794"/>
                </a:lnTo>
                <a:lnTo>
                  <a:pt x="57150" y="0"/>
                </a:lnTo>
                <a:lnTo>
                  <a:pt x="28575" y="0"/>
                </a:lnTo>
                <a:lnTo>
                  <a:pt x="28575" y="383794"/>
                </a:lnTo>
                <a:lnTo>
                  <a:pt x="0" y="383794"/>
                </a:lnTo>
                <a:lnTo>
                  <a:pt x="42799" y="469519"/>
                </a:lnTo>
                <a:lnTo>
                  <a:pt x="78600" y="398018"/>
                </a:lnTo>
                <a:lnTo>
                  <a:pt x="85725" y="383794"/>
                </a:lnTo>
                <a:close/>
              </a:path>
              <a:path w="4389755" h="469900">
                <a:moveTo>
                  <a:pt x="4389374" y="383794"/>
                </a:moveTo>
                <a:lnTo>
                  <a:pt x="4360799" y="383794"/>
                </a:lnTo>
                <a:lnTo>
                  <a:pt x="4360926" y="0"/>
                </a:lnTo>
                <a:lnTo>
                  <a:pt x="4332351" y="0"/>
                </a:lnTo>
                <a:lnTo>
                  <a:pt x="4332224" y="383794"/>
                </a:lnTo>
                <a:lnTo>
                  <a:pt x="4303649" y="383794"/>
                </a:lnTo>
                <a:lnTo>
                  <a:pt x="4346575" y="469519"/>
                </a:lnTo>
                <a:lnTo>
                  <a:pt x="4382262" y="398018"/>
                </a:lnTo>
                <a:lnTo>
                  <a:pt x="4389374" y="383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5490717" y="6434124"/>
            <a:ext cx="520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send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343" y="1710054"/>
            <a:ext cx="74587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socket(int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domain,</a:t>
            </a:r>
            <a:r>
              <a:rPr dirty="0" sz="2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type,</a:t>
            </a:r>
            <a:r>
              <a:rPr dirty="0" sz="2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5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socket()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1899" y="3470528"/>
            <a:ext cx="795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域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5708" y="3470528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类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型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5582" y="3470528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2087" y="4001261"/>
            <a:ext cx="1162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AF_INET6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20">
                <a:latin typeface="Arial"/>
                <a:cs typeface="Arial"/>
              </a:rPr>
              <a:t> IPV6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2087" y="4367021"/>
            <a:ext cx="1078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AF_INET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IPV4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2087" y="4733035"/>
            <a:ext cx="18376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AF_LOCAL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absolute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path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50947" y="4018915"/>
            <a:ext cx="2354580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00000"/>
                </a:solidFill>
                <a:latin typeface="Arial"/>
                <a:cs typeface="Arial"/>
              </a:rPr>
              <a:t>SOCK_STREAM</a:t>
            </a:r>
            <a:r>
              <a:rPr dirty="0" sz="1200" spc="-10">
                <a:latin typeface="Arial"/>
                <a:cs typeface="Arial"/>
              </a:rPr>
              <a:t>: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Stream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>
                <a:latin typeface="黑体"/>
                <a:cs typeface="黑体"/>
              </a:rPr>
              <a:t>流格式套接字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50947" y="4552315"/>
            <a:ext cx="2463165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00000"/>
                </a:solidFill>
                <a:latin typeface="Arial"/>
                <a:cs typeface="Arial"/>
              </a:rPr>
              <a:t>SOCK_DGRAM</a:t>
            </a:r>
            <a:r>
              <a:rPr dirty="0" sz="1200" spc="-10">
                <a:latin typeface="Arial"/>
                <a:cs typeface="Arial"/>
              </a:rPr>
              <a:t>:</a:t>
            </a:r>
            <a:r>
              <a:rPr dirty="0" sz="1200">
                <a:latin typeface="Arial"/>
                <a:cs typeface="Arial"/>
              </a:rPr>
              <a:t> Datagram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>
                <a:latin typeface="黑体"/>
                <a:cs typeface="黑体"/>
              </a:rPr>
              <a:t>数据报格式套接字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24880" y="4033773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IPPROTO_TCP</a:t>
            </a:r>
            <a:r>
              <a:rPr dirty="0" sz="1200" spc="-1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TCP</a:t>
            </a:r>
            <a:r>
              <a:rPr dirty="0" sz="1200" spc="-15">
                <a:latin typeface="黑体"/>
                <a:cs typeface="黑体"/>
              </a:rPr>
              <a:t>传输协议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24880" y="4399533"/>
            <a:ext cx="2113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IPPTOTO_UDP</a:t>
            </a:r>
            <a:r>
              <a:rPr dirty="0" sz="1200" spc="-20">
                <a:latin typeface="Arial"/>
                <a:cs typeface="Arial"/>
              </a:rPr>
              <a:t>: UDP</a:t>
            </a:r>
            <a:r>
              <a:rPr dirty="0" sz="1200" spc="-15">
                <a:latin typeface="黑体"/>
                <a:cs typeface="黑体"/>
              </a:rPr>
              <a:t>传输协议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242822" y="2088642"/>
            <a:ext cx="1544320" cy="1584325"/>
          </a:xfrm>
          <a:custGeom>
            <a:avLst/>
            <a:gdLst/>
            <a:ahLst/>
            <a:cxnLst/>
            <a:rect l="l" t="t" r="r" b="b"/>
            <a:pathLst>
              <a:path w="1544320" h="1584325">
                <a:moveTo>
                  <a:pt x="85725" y="1498092"/>
                </a:moveTo>
                <a:lnTo>
                  <a:pt x="0" y="1540891"/>
                </a:lnTo>
                <a:lnTo>
                  <a:pt x="85725" y="1583817"/>
                </a:lnTo>
                <a:lnTo>
                  <a:pt x="85725" y="1555242"/>
                </a:lnTo>
                <a:lnTo>
                  <a:pt x="71374" y="1555242"/>
                </a:lnTo>
                <a:lnTo>
                  <a:pt x="71374" y="1526667"/>
                </a:lnTo>
                <a:lnTo>
                  <a:pt x="85725" y="1526667"/>
                </a:lnTo>
                <a:lnTo>
                  <a:pt x="85725" y="1498092"/>
                </a:lnTo>
                <a:close/>
              </a:path>
              <a:path w="1544320" h="1584325">
                <a:moveTo>
                  <a:pt x="85725" y="1526667"/>
                </a:moveTo>
                <a:lnTo>
                  <a:pt x="71374" y="1526667"/>
                </a:lnTo>
                <a:lnTo>
                  <a:pt x="71374" y="1555242"/>
                </a:lnTo>
                <a:lnTo>
                  <a:pt x="85725" y="1555242"/>
                </a:lnTo>
                <a:lnTo>
                  <a:pt x="85725" y="1526667"/>
                </a:lnTo>
                <a:close/>
              </a:path>
              <a:path w="1544320" h="1584325">
                <a:moveTo>
                  <a:pt x="1515236" y="1526667"/>
                </a:moveTo>
                <a:lnTo>
                  <a:pt x="85725" y="1526667"/>
                </a:lnTo>
                <a:lnTo>
                  <a:pt x="85725" y="1555242"/>
                </a:lnTo>
                <a:lnTo>
                  <a:pt x="1543811" y="1555242"/>
                </a:lnTo>
                <a:lnTo>
                  <a:pt x="1543811" y="1540890"/>
                </a:lnTo>
                <a:lnTo>
                  <a:pt x="1515236" y="1540891"/>
                </a:lnTo>
                <a:lnTo>
                  <a:pt x="1515236" y="1526667"/>
                </a:lnTo>
                <a:close/>
              </a:path>
              <a:path w="1544320" h="1584325">
                <a:moveTo>
                  <a:pt x="1543811" y="0"/>
                </a:moveTo>
                <a:lnTo>
                  <a:pt x="1515236" y="0"/>
                </a:lnTo>
                <a:lnTo>
                  <a:pt x="1515236" y="1540891"/>
                </a:lnTo>
                <a:lnTo>
                  <a:pt x="1529588" y="1526667"/>
                </a:lnTo>
                <a:lnTo>
                  <a:pt x="1543811" y="1526667"/>
                </a:lnTo>
                <a:lnTo>
                  <a:pt x="1543811" y="0"/>
                </a:lnTo>
                <a:close/>
              </a:path>
              <a:path w="1544320" h="1584325">
                <a:moveTo>
                  <a:pt x="1543811" y="1526667"/>
                </a:moveTo>
                <a:lnTo>
                  <a:pt x="1529588" y="1526667"/>
                </a:lnTo>
                <a:lnTo>
                  <a:pt x="1515236" y="1540891"/>
                </a:lnTo>
                <a:lnTo>
                  <a:pt x="1543811" y="1540890"/>
                </a:lnTo>
                <a:lnTo>
                  <a:pt x="1543811" y="152666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627882" y="2209038"/>
            <a:ext cx="1285240" cy="1463040"/>
          </a:xfrm>
          <a:custGeom>
            <a:avLst/>
            <a:gdLst/>
            <a:ahLst/>
            <a:cxnLst/>
            <a:rect l="l" t="t" r="r" b="b"/>
            <a:pathLst>
              <a:path w="1285239" h="1463039">
                <a:moveTo>
                  <a:pt x="85725" y="1377314"/>
                </a:moveTo>
                <a:lnTo>
                  <a:pt x="0" y="1420114"/>
                </a:lnTo>
                <a:lnTo>
                  <a:pt x="85725" y="1463039"/>
                </a:lnTo>
                <a:lnTo>
                  <a:pt x="85725" y="1434464"/>
                </a:lnTo>
                <a:lnTo>
                  <a:pt x="71500" y="1434464"/>
                </a:lnTo>
                <a:lnTo>
                  <a:pt x="71500" y="1405889"/>
                </a:lnTo>
                <a:lnTo>
                  <a:pt x="85725" y="1405889"/>
                </a:lnTo>
                <a:lnTo>
                  <a:pt x="85725" y="1377314"/>
                </a:lnTo>
                <a:close/>
              </a:path>
              <a:path w="1285239" h="1463039">
                <a:moveTo>
                  <a:pt x="85725" y="1405889"/>
                </a:moveTo>
                <a:lnTo>
                  <a:pt x="71500" y="1405889"/>
                </a:lnTo>
                <a:lnTo>
                  <a:pt x="71500" y="1434464"/>
                </a:lnTo>
                <a:lnTo>
                  <a:pt x="85725" y="1434464"/>
                </a:lnTo>
                <a:lnTo>
                  <a:pt x="85725" y="1405889"/>
                </a:lnTo>
                <a:close/>
              </a:path>
              <a:path w="1285239" h="1463039">
                <a:moveTo>
                  <a:pt x="1256156" y="1405889"/>
                </a:moveTo>
                <a:lnTo>
                  <a:pt x="85725" y="1405889"/>
                </a:lnTo>
                <a:lnTo>
                  <a:pt x="85725" y="1434464"/>
                </a:lnTo>
                <a:lnTo>
                  <a:pt x="1284731" y="1434464"/>
                </a:lnTo>
                <a:lnTo>
                  <a:pt x="1284731" y="1420114"/>
                </a:lnTo>
                <a:lnTo>
                  <a:pt x="1256156" y="1420114"/>
                </a:lnTo>
                <a:lnTo>
                  <a:pt x="1256156" y="1405889"/>
                </a:lnTo>
                <a:close/>
              </a:path>
              <a:path w="1285239" h="1463039">
                <a:moveTo>
                  <a:pt x="1284731" y="0"/>
                </a:moveTo>
                <a:lnTo>
                  <a:pt x="1256156" y="0"/>
                </a:lnTo>
                <a:lnTo>
                  <a:pt x="1256156" y="1420114"/>
                </a:lnTo>
                <a:lnTo>
                  <a:pt x="1270507" y="1405889"/>
                </a:lnTo>
                <a:lnTo>
                  <a:pt x="1284731" y="1405889"/>
                </a:lnTo>
                <a:lnTo>
                  <a:pt x="1284731" y="0"/>
                </a:lnTo>
                <a:close/>
              </a:path>
              <a:path w="1285239" h="1463039">
                <a:moveTo>
                  <a:pt x="1284731" y="1405889"/>
                </a:moveTo>
                <a:lnTo>
                  <a:pt x="1270507" y="1405889"/>
                </a:lnTo>
                <a:lnTo>
                  <a:pt x="1256156" y="1420114"/>
                </a:lnTo>
                <a:lnTo>
                  <a:pt x="1284731" y="1420114"/>
                </a:lnTo>
                <a:lnTo>
                  <a:pt x="1284731" y="140588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775071" y="2212085"/>
            <a:ext cx="1077595" cy="1217930"/>
          </a:xfrm>
          <a:custGeom>
            <a:avLst/>
            <a:gdLst/>
            <a:ahLst/>
            <a:cxnLst/>
            <a:rect l="l" t="t" r="r" b="b"/>
            <a:pathLst>
              <a:path w="1077595" h="1217929">
                <a:moveTo>
                  <a:pt x="28575" y="1131697"/>
                </a:moveTo>
                <a:lnTo>
                  <a:pt x="0" y="1131697"/>
                </a:lnTo>
                <a:lnTo>
                  <a:pt x="42799" y="1217422"/>
                </a:lnTo>
                <a:lnTo>
                  <a:pt x="78602" y="1145921"/>
                </a:lnTo>
                <a:lnTo>
                  <a:pt x="28575" y="1145921"/>
                </a:lnTo>
                <a:lnTo>
                  <a:pt x="28575" y="1131697"/>
                </a:lnTo>
                <a:close/>
              </a:path>
              <a:path w="1077595" h="1217929">
                <a:moveTo>
                  <a:pt x="1048765" y="594360"/>
                </a:moveTo>
                <a:lnTo>
                  <a:pt x="28575" y="594360"/>
                </a:lnTo>
                <a:lnTo>
                  <a:pt x="28575" y="1145921"/>
                </a:lnTo>
                <a:lnTo>
                  <a:pt x="57150" y="1145921"/>
                </a:lnTo>
                <a:lnTo>
                  <a:pt x="57150" y="622935"/>
                </a:lnTo>
                <a:lnTo>
                  <a:pt x="42799" y="622935"/>
                </a:lnTo>
                <a:lnTo>
                  <a:pt x="57150" y="608711"/>
                </a:lnTo>
                <a:lnTo>
                  <a:pt x="1048765" y="608711"/>
                </a:lnTo>
                <a:lnTo>
                  <a:pt x="1048765" y="594360"/>
                </a:lnTo>
                <a:close/>
              </a:path>
              <a:path w="1077595" h="1217929">
                <a:moveTo>
                  <a:pt x="85725" y="1131697"/>
                </a:moveTo>
                <a:lnTo>
                  <a:pt x="57150" y="1131697"/>
                </a:lnTo>
                <a:lnTo>
                  <a:pt x="57150" y="1145921"/>
                </a:lnTo>
                <a:lnTo>
                  <a:pt x="78602" y="1145921"/>
                </a:lnTo>
                <a:lnTo>
                  <a:pt x="85725" y="1131697"/>
                </a:lnTo>
                <a:close/>
              </a:path>
              <a:path w="1077595" h="1217929">
                <a:moveTo>
                  <a:pt x="57150" y="608711"/>
                </a:moveTo>
                <a:lnTo>
                  <a:pt x="42799" y="622935"/>
                </a:lnTo>
                <a:lnTo>
                  <a:pt x="57150" y="622935"/>
                </a:lnTo>
                <a:lnTo>
                  <a:pt x="57150" y="608711"/>
                </a:lnTo>
                <a:close/>
              </a:path>
              <a:path w="1077595" h="1217929">
                <a:moveTo>
                  <a:pt x="1077340" y="594360"/>
                </a:moveTo>
                <a:lnTo>
                  <a:pt x="1062989" y="594360"/>
                </a:lnTo>
                <a:lnTo>
                  <a:pt x="1048765" y="608711"/>
                </a:lnTo>
                <a:lnTo>
                  <a:pt x="57150" y="608711"/>
                </a:lnTo>
                <a:lnTo>
                  <a:pt x="57150" y="622935"/>
                </a:lnTo>
                <a:lnTo>
                  <a:pt x="1077340" y="622935"/>
                </a:lnTo>
                <a:lnTo>
                  <a:pt x="1077340" y="594360"/>
                </a:lnTo>
                <a:close/>
              </a:path>
              <a:path w="1077595" h="1217929">
                <a:moveTo>
                  <a:pt x="1077340" y="0"/>
                </a:moveTo>
                <a:lnTo>
                  <a:pt x="1048765" y="0"/>
                </a:lnTo>
                <a:lnTo>
                  <a:pt x="1048765" y="608711"/>
                </a:lnTo>
                <a:lnTo>
                  <a:pt x="1062989" y="594360"/>
                </a:lnTo>
                <a:lnTo>
                  <a:pt x="1077340" y="594360"/>
                </a:lnTo>
                <a:lnTo>
                  <a:pt x="10773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18" name="object 18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27" name="object 27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38099" y="2601595"/>
            <a:ext cx="13093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标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识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54926" y="2132838"/>
            <a:ext cx="588645" cy="427990"/>
          </a:xfrm>
          <a:custGeom>
            <a:avLst/>
            <a:gdLst/>
            <a:ahLst/>
            <a:cxnLst/>
            <a:rect l="l" t="t" r="r" b="b"/>
            <a:pathLst>
              <a:path w="588644" h="427989">
                <a:moveTo>
                  <a:pt x="531075" y="341757"/>
                </a:moveTo>
                <a:lnTo>
                  <a:pt x="502500" y="341757"/>
                </a:lnTo>
                <a:lnTo>
                  <a:pt x="545363" y="427482"/>
                </a:lnTo>
                <a:lnTo>
                  <a:pt x="581113" y="355981"/>
                </a:lnTo>
                <a:lnTo>
                  <a:pt x="531075" y="355981"/>
                </a:lnTo>
                <a:lnTo>
                  <a:pt x="531075" y="341757"/>
                </a:lnTo>
                <a:close/>
              </a:path>
              <a:path w="588644" h="427989">
                <a:moveTo>
                  <a:pt x="531075" y="213740"/>
                </a:moveTo>
                <a:lnTo>
                  <a:pt x="531075" y="355981"/>
                </a:lnTo>
                <a:lnTo>
                  <a:pt x="559650" y="355981"/>
                </a:lnTo>
                <a:lnTo>
                  <a:pt x="559650" y="227964"/>
                </a:lnTo>
                <a:lnTo>
                  <a:pt x="545363" y="227964"/>
                </a:lnTo>
                <a:lnTo>
                  <a:pt x="531075" y="213740"/>
                </a:lnTo>
                <a:close/>
              </a:path>
              <a:path w="588644" h="427989">
                <a:moveTo>
                  <a:pt x="588225" y="341757"/>
                </a:moveTo>
                <a:lnTo>
                  <a:pt x="559650" y="341757"/>
                </a:lnTo>
                <a:lnTo>
                  <a:pt x="559650" y="355981"/>
                </a:lnTo>
                <a:lnTo>
                  <a:pt x="581113" y="355981"/>
                </a:lnTo>
                <a:lnTo>
                  <a:pt x="588225" y="341757"/>
                </a:lnTo>
                <a:close/>
              </a:path>
              <a:path w="588644" h="427989">
                <a:moveTo>
                  <a:pt x="28575" y="0"/>
                </a:moveTo>
                <a:lnTo>
                  <a:pt x="0" y="0"/>
                </a:lnTo>
                <a:lnTo>
                  <a:pt x="0" y="227964"/>
                </a:lnTo>
                <a:lnTo>
                  <a:pt x="531075" y="227964"/>
                </a:lnTo>
                <a:lnTo>
                  <a:pt x="531075" y="213740"/>
                </a:lnTo>
                <a:lnTo>
                  <a:pt x="28575" y="213740"/>
                </a:lnTo>
                <a:lnTo>
                  <a:pt x="14287" y="199389"/>
                </a:lnTo>
                <a:lnTo>
                  <a:pt x="28575" y="199389"/>
                </a:lnTo>
                <a:lnTo>
                  <a:pt x="28575" y="0"/>
                </a:lnTo>
                <a:close/>
              </a:path>
              <a:path w="588644" h="427989">
                <a:moveTo>
                  <a:pt x="559650" y="199389"/>
                </a:moveTo>
                <a:lnTo>
                  <a:pt x="28575" y="199389"/>
                </a:lnTo>
                <a:lnTo>
                  <a:pt x="28575" y="213740"/>
                </a:lnTo>
                <a:lnTo>
                  <a:pt x="531075" y="213740"/>
                </a:lnTo>
                <a:lnTo>
                  <a:pt x="545363" y="227964"/>
                </a:lnTo>
                <a:lnTo>
                  <a:pt x="559650" y="227964"/>
                </a:lnTo>
                <a:lnTo>
                  <a:pt x="559650" y="199389"/>
                </a:lnTo>
                <a:close/>
              </a:path>
              <a:path w="588644" h="427989">
                <a:moveTo>
                  <a:pt x="28575" y="199389"/>
                </a:moveTo>
                <a:lnTo>
                  <a:pt x="14287" y="199389"/>
                </a:lnTo>
                <a:lnTo>
                  <a:pt x="28575" y="213740"/>
                </a:lnTo>
                <a:lnTo>
                  <a:pt x="28575" y="19938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343" y="1710054"/>
            <a:ext cx="74587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socket(int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domain,</a:t>
            </a:r>
            <a:r>
              <a:rPr dirty="0" sz="2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type,</a:t>
            </a:r>
            <a:r>
              <a:rPr dirty="0" sz="2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5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socket()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1899" y="3470528"/>
            <a:ext cx="795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域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2087" y="4001261"/>
            <a:ext cx="11620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AF_INET6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20">
                <a:latin typeface="Arial"/>
                <a:cs typeface="Arial"/>
              </a:rPr>
              <a:t> IPV6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AF_INET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IPV4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2087" y="4733035"/>
            <a:ext cx="18376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AF_LOCAL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absolute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path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9899" y="2143505"/>
            <a:ext cx="7592059" cy="2649855"/>
            <a:chOff x="719899" y="2143505"/>
            <a:chExt cx="7592059" cy="2649855"/>
          </a:xfrm>
        </p:grpSpPr>
        <p:sp>
          <p:nvSpPr>
            <p:cNvPr id="8" name="object 8" descr=""/>
            <p:cNvSpPr/>
            <p:nvPr/>
          </p:nvSpPr>
          <p:spPr>
            <a:xfrm>
              <a:off x="719899" y="2143505"/>
              <a:ext cx="2450465" cy="1287145"/>
            </a:xfrm>
            <a:custGeom>
              <a:avLst/>
              <a:gdLst/>
              <a:ahLst/>
              <a:cxnLst/>
              <a:rect l="l" t="t" r="r" b="b"/>
              <a:pathLst>
                <a:path w="2450465" h="1287145">
                  <a:moveTo>
                    <a:pt x="28575" y="1201039"/>
                  </a:moveTo>
                  <a:lnTo>
                    <a:pt x="0" y="1201039"/>
                  </a:lnTo>
                  <a:lnTo>
                    <a:pt x="42862" y="1286764"/>
                  </a:lnTo>
                  <a:lnTo>
                    <a:pt x="78612" y="1215263"/>
                  </a:lnTo>
                  <a:lnTo>
                    <a:pt x="28575" y="1215263"/>
                  </a:lnTo>
                  <a:lnTo>
                    <a:pt x="28575" y="1201039"/>
                  </a:lnTo>
                  <a:close/>
                </a:path>
                <a:path w="2450465" h="1287145">
                  <a:moveTo>
                    <a:pt x="2421445" y="629031"/>
                  </a:moveTo>
                  <a:lnTo>
                    <a:pt x="28575" y="629031"/>
                  </a:lnTo>
                  <a:lnTo>
                    <a:pt x="28575" y="1215263"/>
                  </a:lnTo>
                  <a:lnTo>
                    <a:pt x="57150" y="1215263"/>
                  </a:lnTo>
                  <a:lnTo>
                    <a:pt x="57150" y="657606"/>
                  </a:lnTo>
                  <a:lnTo>
                    <a:pt x="42862" y="657606"/>
                  </a:lnTo>
                  <a:lnTo>
                    <a:pt x="57150" y="643382"/>
                  </a:lnTo>
                  <a:lnTo>
                    <a:pt x="2421445" y="643382"/>
                  </a:lnTo>
                  <a:lnTo>
                    <a:pt x="2421445" y="629031"/>
                  </a:lnTo>
                  <a:close/>
                </a:path>
                <a:path w="2450465" h="1287145">
                  <a:moveTo>
                    <a:pt x="85725" y="1201039"/>
                  </a:moveTo>
                  <a:lnTo>
                    <a:pt x="57150" y="1201039"/>
                  </a:lnTo>
                  <a:lnTo>
                    <a:pt x="57150" y="1215263"/>
                  </a:lnTo>
                  <a:lnTo>
                    <a:pt x="78612" y="1215263"/>
                  </a:lnTo>
                  <a:lnTo>
                    <a:pt x="85725" y="1201039"/>
                  </a:lnTo>
                  <a:close/>
                </a:path>
                <a:path w="2450465" h="1287145">
                  <a:moveTo>
                    <a:pt x="57150" y="643382"/>
                  </a:moveTo>
                  <a:lnTo>
                    <a:pt x="42862" y="657606"/>
                  </a:lnTo>
                  <a:lnTo>
                    <a:pt x="57150" y="657606"/>
                  </a:lnTo>
                  <a:lnTo>
                    <a:pt x="57150" y="643382"/>
                  </a:lnTo>
                  <a:close/>
                </a:path>
                <a:path w="2450465" h="1287145">
                  <a:moveTo>
                    <a:pt x="2450020" y="629031"/>
                  </a:moveTo>
                  <a:lnTo>
                    <a:pt x="2435669" y="629031"/>
                  </a:lnTo>
                  <a:lnTo>
                    <a:pt x="2421445" y="643382"/>
                  </a:lnTo>
                  <a:lnTo>
                    <a:pt x="57150" y="643382"/>
                  </a:lnTo>
                  <a:lnTo>
                    <a:pt x="57150" y="657606"/>
                  </a:lnTo>
                  <a:lnTo>
                    <a:pt x="2450020" y="657606"/>
                  </a:lnTo>
                  <a:lnTo>
                    <a:pt x="2450020" y="629031"/>
                  </a:lnTo>
                  <a:close/>
                </a:path>
                <a:path w="2450465" h="1287145">
                  <a:moveTo>
                    <a:pt x="2450020" y="0"/>
                  </a:moveTo>
                  <a:lnTo>
                    <a:pt x="2421445" y="0"/>
                  </a:lnTo>
                  <a:lnTo>
                    <a:pt x="2421445" y="643382"/>
                  </a:lnTo>
                  <a:lnTo>
                    <a:pt x="2435669" y="629031"/>
                  </a:lnTo>
                  <a:lnTo>
                    <a:pt x="2450020" y="629031"/>
                  </a:lnTo>
                  <a:lnTo>
                    <a:pt x="245002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244" y="3457955"/>
              <a:ext cx="5597652" cy="1335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41970" y="4069079"/>
              <a:ext cx="1204595" cy="430530"/>
            </a:xfrm>
            <a:custGeom>
              <a:avLst/>
              <a:gdLst/>
              <a:ahLst/>
              <a:cxnLst/>
              <a:rect l="l" t="t" r="r" b="b"/>
              <a:pathLst>
                <a:path w="1204595" h="430529">
                  <a:moveTo>
                    <a:pt x="1170825" y="211074"/>
                  </a:moveTo>
                  <a:lnTo>
                    <a:pt x="1161999" y="208407"/>
                  </a:lnTo>
                  <a:lnTo>
                    <a:pt x="1048524" y="174117"/>
                  </a:lnTo>
                  <a:lnTo>
                    <a:pt x="1054989" y="211645"/>
                  </a:lnTo>
                  <a:lnTo>
                    <a:pt x="0" y="392938"/>
                  </a:lnTo>
                  <a:lnTo>
                    <a:pt x="6350" y="430530"/>
                  </a:lnTo>
                  <a:lnTo>
                    <a:pt x="1061478" y="249237"/>
                  </a:lnTo>
                  <a:lnTo>
                    <a:pt x="1067955" y="286766"/>
                  </a:lnTo>
                  <a:lnTo>
                    <a:pt x="1170825" y="211074"/>
                  </a:lnTo>
                  <a:close/>
                </a:path>
                <a:path w="1204595" h="430529">
                  <a:moveTo>
                    <a:pt x="1203972" y="57150"/>
                  </a:moveTo>
                  <a:lnTo>
                    <a:pt x="1165872" y="38100"/>
                  </a:lnTo>
                  <a:lnTo>
                    <a:pt x="1089672" y="0"/>
                  </a:lnTo>
                  <a:lnTo>
                    <a:pt x="1089672" y="38100"/>
                  </a:lnTo>
                  <a:lnTo>
                    <a:pt x="3175" y="38100"/>
                  </a:lnTo>
                  <a:lnTo>
                    <a:pt x="3175" y="76200"/>
                  </a:lnTo>
                  <a:lnTo>
                    <a:pt x="1089672" y="76200"/>
                  </a:lnTo>
                  <a:lnTo>
                    <a:pt x="1089672" y="114300"/>
                  </a:lnTo>
                  <a:lnTo>
                    <a:pt x="1165872" y="76200"/>
                  </a:lnTo>
                  <a:lnTo>
                    <a:pt x="1203972" y="571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12" name="object 12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21" name="object 21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343" y="1710054"/>
            <a:ext cx="74587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socket(int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domain,</a:t>
            </a:r>
            <a:r>
              <a:rPr dirty="0" sz="2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type,</a:t>
            </a:r>
            <a:r>
              <a:rPr dirty="0" sz="2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5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socket()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61631" y="2209038"/>
            <a:ext cx="4051300" cy="1187450"/>
          </a:xfrm>
          <a:custGeom>
            <a:avLst/>
            <a:gdLst/>
            <a:ahLst/>
            <a:cxnLst/>
            <a:rect l="l" t="t" r="r" b="b"/>
            <a:pathLst>
              <a:path w="4051300" h="1187450">
                <a:moveTo>
                  <a:pt x="28575" y="1101471"/>
                </a:moveTo>
                <a:lnTo>
                  <a:pt x="0" y="1101471"/>
                </a:lnTo>
                <a:lnTo>
                  <a:pt x="42862" y="1187196"/>
                </a:lnTo>
                <a:lnTo>
                  <a:pt x="78612" y="1115695"/>
                </a:lnTo>
                <a:lnTo>
                  <a:pt x="28575" y="1115695"/>
                </a:lnTo>
                <a:lnTo>
                  <a:pt x="28575" y="1101471"/>
                </a:lnTo>
                <a:close/>
              </a:path>
              <a:path w="4051300" h="1187450">
                <a:moveTo>
                  <a:pt x="4022407" y="604647"/>
                </a:moveTo>
                <a:lnTo>
                  <a:pt x="28575" y="604647"/>
                </a:lnTo>
                <a:lnTo>
                  <a:pt x="28575" y="1115695"/>
                </a:lnTo>
                <a:lnTo>
                  <a:pt x="57150" y="1115695"/>
                </a:lnTo>
                <a:lnTo>
                  <a:pt x="57150" y="633222"/>
                </a:lnTo>
                <a:lnTo>
                  <a:pt x="42862" y="633222"/>
                </a:lnTo>
                <a:lnTo>
                  <a:pt x="57150" y="618998"/>
                </a:lnTo>
                <a:lnTo>
                  <a:pt x="4022407" y="618998"/>
                </a:lnTo>
                <a:lnTo>
                  <a:pt x="4022407" y="604647"/>
                </a:lnTo>
                <a:close/>
              </a:path>
              <a:path w="4051300" h="1187450">
                <a:moveTo>
                  <a:pt x="85725" y="1101471"/>
                </a:moveTo>
                <a:lnTo>
                  <a:pt x="57150" y="1101471"/>
                </a:lnTo>
                <a:lnTo>
                  <a:pt x="57150" y="1115695"/>
                </a:lnTo>
                <a:lnTo>
                  <a:pt x="78612" y="1115695"/>
                </a:lnTo>
                <a:lnTo>
                  <a:pt x="85725" y="1101471"/>
                </a:lnTo>
                <a:close/>
              </a:path>
              <a:path w="4051300" h="1187450">
                <a:moveTo>
                  <a:pt x="57150" y="618998"/>
                </a:moveTo>
                <a:lnTo>
                  <a:pt x="42862" y="633222"/>
                </a:lnTo>
                <a:lnTo>
                  <a:pt x="57150" y="633222"/>
                </a:lnTo>
                <a:lnTo>
                  <a:pt x="57150" y="618998"/>
                </a:lnTo>
                <a:close/>
              </a:path>
              <a:path w="4051300" h="1187450">
                <a:moveTo>
                  <a:pt x="4050982" y="604647"/>
                </a:moveTo>
                <a:lnTo>
                  <a:pt x="4036758" y="604647"/>
                </a:lnTo>
                <a:lnTo>
                  <a:pt x="4022407" y="618998"/>
                </a:lnTo>
                <a:lnTo>
                  <a:pt x="57150" y="618998"/>
                </a:lnTo>
                <a:lnTo>
                  <a:pt x="57150" y="633222"/>
                </a:lnTo>
                <a:lnTo>
                  <a:pt x="4050982" y="633222"/>
                </a:lnTo>
                <a:lnTo>
                  <a:pt x="4050982" y="604647"/>
                </a:lnTo>
                <a:close/>
              </a:path>
              <a:path w="4051300" h="1187450">
                <a:moveTo>
                  <a:pt x="4050982" y="0"/>
                </a:moveTo>
                <a:lnTo>
                  <a:pt x="4022407" y="0"/>
                </a:lnTo>
                <a:lnTo>
                  <a:pt x="4022407" y="618998"/>
                </a:lnTo>
                <a:lnTo>
                  <a:pt x="4036758" y="604647"/>
                </a:lnTo>
                <a:lnTo>
                  <a:pt x="4050982" y="604647"/>
                </a:lnTo>
                <a:lnTo>
                  <a:pt x="405098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6" name="object 6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15" name="object 15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2256" y="3437635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类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型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7748" y="3985336"/>
            <a:ext cx="2355215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SOCK_STREAM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Stream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>
                <a:latin typeface="黑体"/>
                <a:cs typeface="黑体"/>
              </a:rPr>
              <a:t>流格式套接字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77748" y="4519421"/>
            <a:ext cx="2463165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00000"/>
                </a:solidFill>
                <a:latin typeface="Arial"/>
                <a:cs typeface="Arial"/>
              </a:rPr>
              <a:t>SOCK_DGRAM</a:t>
            </a:r>
            <a:r>
              <a:rPr dirty="0" sz="1200" spc="-10">
                <a:latin typeface="Arial"/>
                <a:cs typeface="Arial"/>
              </a:rPr>
              <a:t>: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Datagram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Arial"/>
                <a:cs typeface="Arial"/>
              </a:rPr>
              <a:t>(</a:t>
            </a:r>
            <a:r>
              <a:rPr dirty="0" sz="1100">
                <a:latin typeface="黑体"/>
                <a:cs typeface="黑体"/>
              </a:rPr>
              <a:t>数据报格式套接字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467480" y="3472053"/>
            <a:ext cx="357060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黑体"/>
                <a:cs typeface="黑体"/>
              </a:rPr>
              <a:t>高质量：</a:t>
            </a:r>
            <a:r>
              <a:rPr dirty="0" sz="1200">
                <a:latin typeface="黑体"/>
                <a:cs typeface="黑体"/>
              </a:rPr>
              <a:t>SOCK_STREAM是一种可靠的、双向的通信数据流，数据可以准确无误地到达另一台PC</a:t>
            </a:r>
            <a:r>
              <a:rPr dirty="0" sz="1200" spc="-10">
                <a:latin typeface="黑体"/>
                <a:cs typeface="黑体"/>
              </a:rPr>
              <a:t>，如果损坏</a:t>
            </a:r>
            <a:r>
              <a:rPr dirty="0" sz="1200" spc="-5">
                <a:latin typeface="黑体"/>
                <a:cs typeface="黑体"/>
              </a:rPr>
              <a:t>或丢失，可以重新发送。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467480" y="5158816"/>
            <a:ext cx="372237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黑体"/>
                <a:cs typeface="黑体"/>
              </a:rPr>
              <a:t>高</a:t>
            </a:r>
            <a:r>
              <a:rPr dirty="0" sz="1200" spc="-10" b="1">
                <a:solidFill>
                  <a:srgbClr val="C00000"/>
                </a:solidFill>
                <a:latin typeface="黑体"/>
                <a:cs typeface="黑体"/>
              </a:rPr>
              <a:t>效</a:t>
            </a:r>
            <a:r>
              <a:rPr dirty="0" sz="1200" spc="-10" b="1">
                <a:solidFill>
                  <a:srgbClr val="C00000"/>
                </a:solidFill>
                <a:latin typeface="黑体"/>
                <a:cs typeface="黑体"/>
              </a:rPr>
              <a:t>率</a:t>
            </a:r>
            <a:r>
              <a:rPr dirty="0" sz="1200" spc="-10" b="1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r>
              <a:rPr dirty="0" sz="1200" spc="-10">
                <a:latin typeface="黑体"/>
                <a:cs typeface="黑体"/>
              </a:rPr>
              <a:t>SOCK_DGRAM</a:t>
            </a:r>
            <a:r>
              <a:rPr dirty="0" sz="1200" spc="-5">
                <a:latin typeface="黑体"/>
                <a:cs typeface="黑体"/>
              </a:rPr>
              <a:t>只关心传输速度，不作数据校验。</a:t>
            </a:r>
            <a:endParaRPr sz="1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黑体"/>
                <a:cs typeface="黑体"/>
              </a:rPr>
              <a:t>如果数据丢失或损坏，无法重新传输。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756154" y="3714496"/>
            <a:ext cx="632460" cy="380365"/>
          </a:xfrm>
          <a:custGeom>
            <a:avLst/>
            <a:gdLst/>
            <a:ahLst/>
            <a:cxnLst/>
            <a:rect l="l" t="t" r="r" b="b"/>
            <a:pathLst>
              <a:path w="632460" h="380364">
                <a:moveTo>
                  <a:pt x="302006" y="351789"/>
                </a:moveTo>
                <a:lnTo>
                  <a:pt x="0" y="351789"/>
                </a:lnTo>
                <a:lnTo>
                  <a:pt x="0" y="380364"/>
                </a:lnTo>
                <a:lnTo>
                  <a:pt x="330581" y="380364"/>
                </a:lnTo>
                <a:lnTo>
                  <a:pt x="330581" y="366140"/>
                </a:lnTo>
                <a:lnTo>
                  <a:pt x="302006" y="366140"/>
                </a:lnTo>
                <a:lnTo>
                  <a:pt x="302006" y="351789"/>
                </a:lnTo>
                <a:close/>
              </a:path>
              <a:path w="632460" h="380364">
                <a:moveTo>
                  <a:pt x="546734" y="28574"/>
                </a:moveTo>
                <a:lnTo>
                  <a:pt x="302006" y="28574"/>
                </a:lnTo>
                <a:lnTo>
                  <a:pt x="302006" y="366140"/>
                </a:lnTo>
                <a:lnTo>
                  <a:pt x="316229" y="351789"/>
                </a:lnTo>
                <a:lnTo>
                  <a:pt x="330581" y="351789"/>
                </a:lnTo>
                <a:lnTo>
                  <a:pt x="330581" y="57149"/>
                </a:lnTo>
                <a:lnTo>
                  <a:pt x="316229" y="57149"/>
                </a:lnTo>
                <a:lnTo>
                  <a:pt x="330581" y="42925"/>
                </a:lnTo>
                <a:lnTo>
                  <a:pt x="546734" y="42925"/>
                </a:lnTo>
                <a:lnTo>
                  <a:pt x="546734" y="28574"/>
                </a:lnTo>
                <a:close/>
              </a:path>
              <a:path w="632460" h="380364">
                <a:moveTo>
                  <a:pt x="330581" y="351789"/>
                </a:moveTo>
                <a:lnTo>
                  <a:pt x="316229" y="351789"/>
                </a:lnTo>
                <a:lnTo>
                  <a:pt x="302006" y="366140"/>
                </a:lnTo>
                <a:lnTo>
                  <a:pt x="330581" y="366140"/>
                </a:lnTo>
                <a:lnTo>
                  <a:pt x="330581" y="351789"/>
                </a:lnTo>
                <a:close/>
              </a:path>
              <a:path w="632460" h="380364">
                <a:moveTo>
                  <a:pt x="546734" y="0"/>
                </a:moveTo>
                <a:lnTo>
                  <a:pt x="546734" y="85724"/>
                </a:lnTo>
                <a:lnTo>
                  <a:pt x="603969" y="57149"/>
                </a:lnTo>
                <a:lnTo>
                  <a:pt x="561085" y="57149"/>
                </a:lnTo>
                <a:lnTo>
                  <a:pt x="561085" y="28574"/>
                </a:lnTo>
                <a:lnTo>
                  <a:pt x="603800" y="28574"/>
                </a:lnTo>
                <a:lnTo>
                  <a:pt x="546734" y="0"/>
                </a:lnTo>
                <a:close/>
              </a:path>
              <a:path w="632460" h="380364">
                <a:moveTo>
                  <a:pt x="330581" y="42925"/>
                </a:moveTo>
                <a:lnTo>
                  <a:pt x="316229" y="57149"/>
                </a:lnTo>
                <a:lnTo>
                  <a:pt x="330581" y="57149"/>
                </a:lnTo>
                <a:lnTo>
                  <a:pt x="330581" y="42925"/>
                </a:lnTo>
                <a:close/>
              </a:path>
              <a:path w="632460" h="380364">
                <a:moveTo>
                  <a:pt x="546734" y="42925"/>
                </a:moveTo>
                <a:lnTo>
                  <a:pt x="330581" y="42925"/>
                </a:lnTo>
                <a:lnTo>
                  <a:pt x="330581" y="57149"/>
                </a:lnTo>
                <a:lnTo>
                  <a:pt x="546734" y="57149"/>
                </a:lnTo>
                <a:lnTo>
                  <a:pt x="546734" y="42925"/>
                </a:lnTo>
                <a:close/>
              </a:path>
              <a:path w="632460" h="380364">
                <a:moveTo>
                  <a:pt x="603800" y="28574"/>
                </a:moveTo>
                <a:lnTo>
                  <a:pt x="561085" y="28574"/>
                </a:lnTo>
                <a:lnTo>
                  <a:pt x="561085" y="57149"/>
                </a:lnTo>
                <a:lnTo>
                  <a:pt x="603969" y="57149"/>
                </a:lnTo>
                <a:lnTo>
                  <a:pt x="632459" y="42925"/>
                </a:lnTo>
                <a:lnTo>
                  <a:pt x="603800" y="2857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2911601" y="4584319"/>
            <a:ext cx="478155" cy="810260"/>
          </a:xfrm>
          <a:custGeom>
            <a:avLst/>
            <a:gdLst/>
            <a:ahLst/>
            <a:cxnLst/>
            <a:rect l="l" t="t" r="r" b="b"/>
            <a:pathLst>
              <a:path w="478154" h="810260">
                <a:moveTo>
                  <a:pt x="392175" y="724407"/>
                </a:moveTo>
                <a:lnTo>
                  <a:pt x="392175" y="810132"/>
                </a:lnTo>
                <a:lnTo>
                  <a:pt x="449410" y="781557"/>
                </a:lnTo>
                <a:lnTo>
                  <a:pt x="406526" y="781557"/>
                </a:lnTo>
                <a:lnTo>
                  <a:pt x="406526" y="752982"/>
                </a:lnTo>
                <a:lnTo>
                  <a:pt x="449241" y="752982"/>
                </a:lnTo>
                <a:lnTo>
                  <a:pt x="392175" y="724407"/>
                </a:lnTo>
                <a:close/>
              </a:path>
              <a:path w="478154" h="810260">
                <a:moveTo>
                  <a:pt x="224662" y="14350"/>
                </a:moveTo>
                <a:lnTo>
                  <a:pt x="224662" y="781557"/>
                </a:lnTo>
                <a:lnTo>
                  <a:pt x="392175" y="781557"/>
                </a:lnTo>
                <a:lnTo>
                  <a:pt x="392175" y="767333"/>
                </a:lnTo>
                <a:lnTo>
                  <a:pt x="253237" y="767333"/>
                </a:lnTo>
                <a:lnTo>
                  <a:pt x="239014" y="752982"/>
                </a:lnTo>
                <a:lnTo>
                  <a:pt x="253237" y="752982"/>
                </a:lnTo>
                <a:lnTo>
                  <a:pt x="253237" y="28574"/>
                </a:lnTo>
                <a:lnTo>
                  <a:pt x="239014" y="28574"/>
                </a:lnTo>
                <a:lnTo>
                  <a:pt x="224662" y="14350"/>
                </a:lnTo>
                <a:close/>
              </a:path>
              <a:path w="478154" h="810260">
                <a:moveTo>
                  <a:pt x="449241" y="752982"/>
                </a:moveTo>
                <a:lnTo>
                  <a:pt x="406526" y="752982"/>
                </a:lnTo>
                <a:lnTo>
                  <a:pt x="406526" y="781557"/>
                </a:lnTo>
                <a:lnTo>
                  <a:pt x="449410" y="781557"/>
                </a:lnTo>
                <a:lnTo>
                  <a:pt x="477900" y="767333"/>
                </a:lnTo>
                <a:lnTo>
                  <a:pt x="449241" y="752982"/>
                </a:lnTo>
                <a:close/>
              </a:path>
              <a:path w="478154" h="810260">
                <a:moveTo>
                  <a:pt x="253237" y="752982"/>
                </a:moveTo>
                <a:lnTo>
                  <a:pt x="239014" y="752982"/>
                </a:lnTo>
                <a:lnTo>
                  <a:pt x="253237" y="767333"/>
                </a:lnTo>
                <a:lnTo>
                  <a:pt x="253237" y="752982"/>
                </a:lnTo>
                <a:close/>
              </a:path>
              <a:path w="478154" h="810260">
                <a:moveTo>
                  <a:pt x="392175" y="752982"/>
                </a:moveTo>
                <a:lnTo>
                  <a:pt x="253237" y="752982"/>
                </a:lnTo>
                <a:lnTo>
                  <a:pt x="253237" y="767333"/>
                </a:lnTo>
                <a:lnTo>
                  <a:pt x="392175" y="767333"/>
                </a:lnTo>
                <a:lnTo>
                  <a:pt x="392175" y="752982"/>
                </a:lnTo>
                <a:close/>
              </a:path>
              <a:path w="478154" h="810260">
                <a:moveTo>
                  <a:pt x="253237" y="0"/>
                </a:moveTo>
                <a:lnTo>
                  <a:pt x="0" y="0"/>
                </a:lnTo>
                <a:lnTo>
                  <a:pt x="0" y="28574"/>
                </a:lnTo>
                <a:lnTo>
                  <a:pt x="224662" y="28574"/>
                </a:lnTo>
                <a:lnTo>
                  <a:pt x="224662" y="14350"/>
                </a:lnTo>
                <a:lnTo>
                  <a:pt x="253237" y="14350"/>
                </a:lnTo>
                <a:lnTo>
                  <a:pt x="253237" y="0"/>
                </a:lnTo>
                <a:close/>
              </a:path>
              <a:path w="478154" h="810260">
                <a:moveTo>
                  <a:pt x="253237" y="14350"/>
                </a:moveTo>
                <a:lnTo>
                  <a:pt x="224662" y="14350"/>
                </a:lnTo>
                <a:lnTo>
                  <a:pt x="239014" y="28574"/>
                </a:lnTo>
                <a:lnTo>
                  <a:pt x="253237" y="28574"/>
                </a:lnTo>
                <a:lnTo>
                  <a:pt x="253237" y="143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472" y="4104132"/>
            <a:ext cx="1166271" cy="82629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3747" y="4094988"/>
            <a:ext cx="1011936" cy="75895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2820" y="5833871"/>
            <a:ext cx="1479803" cy="7284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2934" y="5825610"/>
            <a:ext cx="829818" cy="744992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6336" y="3437635"/>
            <a:ext cx="537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5609" y="4000322"/>
            <a:ext cx="216027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IPPROTO_TCP</a:t>
            </a:r>
            <a:r>
              <a:rPr dirty="0" sz="1200" spc="-25">
                <a:latin typeface="Arial"/>
                <a:cs typeface="Arial"/>
              </a:rPr>
              <a:t>: </a:t>
            </a:r>
            <a:r>
              <a:rPr dirty="0" sz="1200">
                <a:latin typeface="Arial"/>
                <a:cs typeface="Arial"/>
              </a:rPr>
              <a:t>TCP</a:t>
            </a:r>
            <a:r>
              <a:rPr dirty="0" sz="1200" spc="-20">
                <a:latin typeface="黑体"/>
                <a:cs typeface="黑体"/>
              </a:rPr>
              <a:t>传输协议</a:t>
            </a:r>
            <a:endParaRPr sz="1200">
              <a:latin typeface="黑体"/>
              <a:cs typeface="黑体"/>
            </a:endParaRPr>
          </a:p>
          <a:p>
            <a:pPr marL="12700">
              <a:lnSpc>
                <a:spcPts val="1435"/>
              </a:lnSpc>
            </a:pPr>
            <a:r>
              <a:rPr dirty="0" sz="1200" spc="-10">
                <a:latin typeface="Arial"/>
                <a:cs typeface="Arial"/>
              </a:rPr>
              <a:t>(Transmission </a:t>
            </a:r>
            <a:r>
              <a:rPr dirty="0" sz="1200">
                <a:latin typeface="Arial"/>
                <a:cs typeface="Arial"/>
              </a:rPr>
              <a:t>Control </a:t>
            </a:r>
            <a:r>
              <a:rPr dirty="0" sz="1200" spc="-10">
                <a:latin typeface="Arial"/>
                <a:cs typeface="Arial"/>
              </a:rPr>
              <a:t>Protocol)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609" y="4549520"/>
            <a:ext cx="211391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Arial"/>
                <a:cs typeface="Arial"/>
              </a:rPr>
              <a:t>IPPTOTO_UDP</a:t>
            </a:r>
            <a:r>
              <a:rPr dirty="0" sz="1200" spc="-20">
                <a:latin typeface="Arial"/>
                <a:cs typeface="Arial"/>
              </a:rPr>
              <a:t>: UDP</a:t>
            </a:r>
            <a:r>
              <a:rPr dirty="0" sz="1200" spc="-15">
                <a:latin typeface="黑体"/>
                <a:cs typeface="黑体"/>
              </a:rPr>
              <a:t>传输协议</a:t>
            </a:r>
            <a:endParaRPr sz="1200">
              <a:latin typeface="黑体"/>
              <a:cs typeface="黑体"/>
            </a:endParaRPr>
          </a:p>
          <a:p>
            <a:pPr marL="12700">
              <a:lnSpc>
                <a:spcPts val="1435"/>
              </a:lnSpc>
            </a:pPr>
            <a:r>
              <a:rPr dirty="0" sz="1200">
                <a:latin typeface="Arial"/>
                <a:cs typeface="Arial"/>
              </a:rPr>
              <a:t>(User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Datagram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Protocol)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9343" y="1710054"/>
            <a:ext cx="74587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socket(int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domain,</a:t>
            </a:r>
            <a:r>
              <a:rPr dirty="0" sz="2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type,</a:t>
            </a:r>
            <a:r>
              <a:rPr dirty="0" sz="2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5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socket()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886015" y="2212085"/>
            <a:ext cx="5966460" cy="1184910"/>
          </a:xfrm>
          <a:custGeom>
            <a:avLst/>
            <a:gdLst/>
            <a:ahLst/>
            <a:cxnLst/>
            <a:rect l="l" t="t" r="r" b="b"/>
            <a:pathLst>
              <a:path w="5966459" h="1184910">
                <a:moveTo>
                  <a:pt x="28575" y="1098677"/>
                </a:moveTo>
                <a:lnTo>
                  <a:pt x="0" y="1098677"/>
                </a:lnTo>
                <a:lnTo>
                  <a:pt x="42862" y="1184402"/>
                </a:lnTo>
                <a:lnTo>
                  <a:pt x="78549" y="1113027"/>
                </a:lnTo>
                <a:lnTo>
                  <a:pt x="28575" y="1113027"/>
                </a:lnTo>
                <a:lnTo>
                  <a:pt x="28575" y="1098677"/>
                </a:lnTo>
                <a:close/>
              </a:path>
              <a:path w="5966459" h="1184910">
                <a:moveTo>
                  <a:pt x="5937567" y="577976"/>
                </a:moveTo>
                <a:lnTo>
                  <a:pt x="28575" y="577976"/>
                </a:lnTo>
                <a:lnTo>
                  <a:pt x="28575" y="1113027"/>
                </a:lnTo>
                <a:lnTo>
                  <a:pt x="57150" y="1113027"/>
                </a:lnTo>
                <a:lnTo>
                  <a:pt x="57150" y="606551"/>
                </a:lnTo>
                <a:lnTo>
                  <a:pt x="42862" y="606551"/>
                </a:lnTo>
                <a:lnTo>
                  <a:pt x="57150" y="592201"/>
                </a:lnTo>
                <a:lnTo>
                  <a:pt x="5937567" y="592201"/>
                </a:lnTo>
                <a:lnTo>
                  <a:pt x="5937567" y="577976"/>
                </a:lnTo>
                <a:close/>
              </a:path>
              <a:path w="5966459" h="1184910">
                <a:moveTo>
                  <a:pt x="85725" y="1098677"/>
                </a:moveTo>
                <a:lnTo>
                  <a:pt x="57150" y="1098677"/>
                </a:lnTo>
                <a:lnTo>
                  <a:pt x="57150" y="1113027"/>
                </a:lnTo>
                <a:lnTo>
                  <a:pt x="78549" y="1113027"/>
                </a:lnTo>
                <a:lnTo>
                  <a:pt x="85725" y="1098677"/>
                </a:lnTo>
                <a:close/>
              </a:path>
              <a:path w="5966459" h="1184910">
                <a:moveTo>
                  <a:pt x="57150" y="592201"/>
                </a:moveTo>
                <a:lnTo>
                  <a:pt x="42862" y="606551"/>
                </a:lnTo>
                <a:lnTo>
                  <a:pt x="57150" y="606551"/>
                </a:lnTo>
                <a:lnTo>
                  <a:pt x="57150" y="592201"/>
                </a:lnTo>
                <a:close/>
              </a:path>
              <a:path w="5966459" h="1184910">
                <a:moveTo>
                  <a:pt x="5966142" y="577976"/>
                </a:moveTo>
                <a:lnTo>
                  <a:pt x="5951918" y="577976"/>
                </a:lnTo>
                <a:lnTo>
                  <a:pt x="5937567" y="592201"/>
                </a:lnTo>
                <a:lnTo>
                  <a:pt x="57150" y="592201"/>
                </a:lnTo>
                <a:lnTo>
                  <a:pt x="57150" y="606551"/>
                </a:lnTo>
                <a:lnTo>
                  <a:pt x="5966142" y="606551"/>
                </a:lnTo>
                <a:lnTo>
                  <a:pt x="5966142" y="577976"/>
                </a:lnTo>
                <a:close/>
              </a:path>
              <a:path w="5966459" h="1184910">
                <a:moveTo>
                  <a:pt x="5966142" y="0"/>
                </a:moveTo>
                <a:lnTo>
                  <a:pt x="5937567" y="0"/>
                </a:lnTo>
                <a:lnTo>
                  <a:pt x="5937567" y="592201"/>
                </a:lnTo>
                <a:lnTo>
                  <a:pt x="5951918" y="577976"/>
                </a:lnTo>
                <a:lnTo>
                  <a:pt x="5966142" y="577976"/>
                </a:lnTo>
                <a:lnTo>
                  <a:pt x="596614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9" name="object 9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18" name="object 18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977129" y="4015867"/>
            <a:ext cx="118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00000"/>
                </a:solidFill>
                <a:latin typeface="Arial"/>
                <a:cs typeface="Arial"/>
              </a:rPr>
              <a:t>SOCK_STREAM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977129" y="4564760"/>
            <a:ext cx="1122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00000"/>
                </a:solidFill>
                <a:latin typeface="Arial"/>
                <a:cs typeface="Arial"/>
              </a:rPr>
              <a:t>SOCK_DGRAM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794254" y="4055871"/>
            <a:ext cx="2138045" cy="85725"/>
          </a:xfrm>
          <a:custGeom>
            <a:avLst/>
            <a:gdLst/>
            <a:ahLst/>
            <a:cxnLst/>
            <a:rect l="l" t="t" r="r" b="b"/>
            <a:pathLst>
              <a:path w="213804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138045" h="85725">
                <a:moveTo>
                  <a:pt x="2051938" y="0"/>
                </a:moveTo>
                <a:lnTo>
                  <a:pt x="2051938" y="85725"/>
                </a:lnTo>
                <a:lnTo>
                  <a:pt x="2109173" y="57150"/>
                </a:lnTo>
                <a:lnTo>
                  <a:pt x="2066290" y="57150"/>
                </a:lnTo>
                <a:lnTo>
                  <a:pt x="2066290" y="28575"/>
                </a:lnTo>
                <a:lnTo>
                  <a:pt x="2109004" y="28575"/>
                </a:lnTo>
                <a:lnTo>
                  <a:pt x="2051938" y="0"/>
                </a:lnTo>
                <a:close/>
              </a:path>
              <a:path w="2138045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138045" h="85725">
                <a:moveTo>
                  <a:pt x="205193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051938" y="57150"/>
                </a:lnTo>
                <a:lnTo>
                  <a:pt x="2051938" y="28575"/>
                </a:lnTo>
                <a:close/>
              </a:path>
              <a:path w="2138045" h="85725">
                <a:moveTo>
                  <a:pt x="2109004" y="28575"/>
                </a:moveTo>
                <a:lnTo>
                  <a:pt x="2066290" y="28575"/>
                </a:lnTo>
                <a:lnTo>
                  <a:pt x="2066290" y="57150"/>
                </a:lnTo>
                <a:lnTo>
                  <a:pt x="2109173" y="57150"/>
                </a:lnTo>
                <a:lnTo>
                  <a:pt x="2137663" y="42925"/>
                </a:lnTo>
                <a:lnTo>
                  <a:pt x="2109004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2794254" y="4621276"/>
            <a:ext cx="2138045" cy="85725"/>
          </a:xfrm>
          <a:custGeom>
            <a:avLst/>
            <a:gdLst/>
            <a:ahLst/>
            <a:cxnLst/>
            <a:rect l="l" t="t" r="r" b="b"/>
            <a:pathLst>
              <a:path w="213804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138045" h="85725">
                <a:moveTo>
                  <a:pt x="2051938" y="0"/>
                </a:moveTo>
                <a:lnTo>
                  <a:pt x="2051938" y="85725"/>
                </a:lnTo>
                <a:lnTo>
                  <a:pt x="2109173" y="57150"/>
                </a:lnTo>
                <a:lnTo>
                  <a:pt x="2066290" y="57150"/>
                </a:lnTo>
                <a:lnTo>
                  <a:pt x="2066290" y="28575"/>
                </a:lnTo>
                <a:lnTo>
                  <a:pt x="2109004" y="28575"/>
                </a:lnTo>
                <a:lnTo>
                  <a:pt x="2051938" y="0"/>
                </a:lnTo>
                <a:close/>
              </a:path>
              <a:path w="2138045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138045" h="85725">
                <a:moveTo>
                  <a:pt x="205193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051938" y="57150"/>
                </a:lnTo>
                <a:lnTo>
                  <a:pt x="2051938" y="28575"/>
                </a:lnTo>
                <a:close/>
              </a:path>
              <a:path w="2138045" h="85725">
                <a:moveTo>
                  <a:pt x="2109004" y="28575"/>
                </a:moveTo>
                <a:lnTo>
                  <a:pt x="2066290" y="28575"/>
                </a:lnTo>
                <a:lnTo>
                  <a:pt x="2066290" y="57150"/>
                </a:lnTo>
                <a:lnTo>
                  <a:pt x="2109173" y="57150"/>
                </a:lnTo>
                <a:lnTo>
                  <a:pt x="2137663" y="42925"/>
                </a:lnTo>
                <a:lnTo>
                  <a:pt x="2109004" y="2857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3259328" y="4174617"/>
            <a:ext cx="1174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1F5F"/>
                </a:solidFill>
                <a:latin typeface="Arial"/>
                <a:cs typeface="Arial"/>
              </a:rPr>
              <a:t>Protocol</a:t>
            </a:r>
            <a:r>
              <a:rPr dirty="0" sz="1200" spc="-20" b="1">
                <a:solidFill>
                  <a:srgbClr val="001F5F"/>
                </a:solidFill>
                <a:latin typeface="Arial"/>
                <a:cs typeface="Arial"/>
              </a:rPr>
              <a:t> must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001F5F"/>
                </a:solidFill>
                <a:latin typeface="Arial"/>
                <a:cs typeface="Arial"/>
              </a:rPr>
              <a:t>match</a:t>
            </a:r>
            <a:r>
              <a:rPr dirty="0" sz="12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dirty="0" sz="12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001F5F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343" y="1710054"/>
            <a:ext cx="74587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socket(int</a:t>
            </a:r>
            <a:r>
              <a:rPr dirty="0" sz="28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domain,</a:t>
            </a:r>
            <a:r>
              <a:rPr dirty="0" sz="2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type,</a:t>
            </a:r>
            <a:r>
              <a:rPr dirty="0" sz="2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800" spc="-7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Arial"/>
                <a:cs typeface="Arial"/>
              </a:rPr>
              <a:t>protocol);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55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socket()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5" name="object 5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14" name="object 14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486644" y="3619500"/>
            <a:ext cx="1035050" cy="1254760"/>
          </a:xfrm>
          <a:custGeom>
            <a:avLst/>
            <a:gdLst/>
            <a:ahLst/>
            <a:cxnLst/>
            <a:rect l="l" t="t" r="r" b="b"/>
            <a:pathLst>
              <a:path w="1035050" h="1254760">
                <a:moveTo>
                  <a:pt x="1034796" y="973582"/>
                </a:moveTo>
                <a:lnTo>
                  <a:pt x="1030376" y="951738"/>
                </a:lnTo>
                <a:lnTo>
                  <a:pt x="1018349" y="933894"/>
                </a:lnTo>
                <a:lnTo>
                  <a:pt x="1000506" y="921867"/>
                </a:lnTo>
                <a:lnTo>
                  <a:pt x="978662" y="917448"/>
                </a:lnTo>
                <a:lnTo>
                  <a:pt x="56134" y="917448"/>
                </a:lnTo>
                <a:lnTo>
                  <a:pt x="34290" y="921867"/>
                </a:lnTo>
                <a:lnTo>
                  <a:pt x="16446" y="933894"/>
                </a:lnTo>
                <a:lnTo>
                  <a:pt x="4406" y="951738"/>
                </a:lnTo>
                <a:lnTo>
                  <a:pt x="0" y="973582"/>
                </a:lnTo>
                <a:lnTo>
                  <a:pt x="0" y="1198118"/>
                </a:lnTo>
                <a:lnTo>
                  <a:pt x="4406" y="1219962"/>
                </a:lnTo>
                <a:lnTo>
                  <a:pt x="16446" y="1237805"/>
                </a:lnTo>
                <a:lnTo>
                  <a:pt x="34290" y="1249845"/>
                </a:lnTo>
                <a:lnTo>
                  <a:pt x="56134" y="1254252"/>
                </a:lnTo>
                <a:lnTo>
                  <a:pt x="978662" y="1254252"/>
                </a:lnTo>
                <a:lnTo>
                  <a:pt x="1000506" y="1249845"/>
                </a:lnTo>
                <a:lnTo>
                  <a:pt x="1018349" y="1237805"/>
                </a:lnTo>
                <a:lnTo>
                  <a:pt x="1030376" y="1219962"/>
                </a:lnTo>
                <a:lnTo>
                  <a:pt x="1034796" y="1198118"/>
                </a:lnTo>
                <a:lnTo>
                  <a:pt x="1034796" y="973582"/>
                </a:lnTo>
                <a:close/>
              </a:path>
              <a:path w="1035050" h="1254760">
                <a:moveTo>
                  <a:pt x="1034796" y="56134"/>
                </a:moveTo>
                <a:lnTo>
                  <a:pt x="1030376" y="34290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14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71050" y="3444523"/>
            <a:ext cx="1681480" cy="4584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  <a:p>
            <a:pPr marL="1002665">
              <a:lnSpc>
                <a:spcPct val="100000"/>
              </a:lnSpc>
              <a:spcBef>
                <a:spcPts val="15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45947" y="3101339"/>
            <a:ext cx="6644640" cy="40132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1000125" algn="l"/>
              </a:tabLst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IPV4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	STREAM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(high-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communication)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45947" y="4733544"/>
            <a:ext cx="6914515" cy="40132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1000125" algn="l"/>
              </a:tabLst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IPV4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	DGRAM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UCP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(high-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communication)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6615" y="3904488"/>
            <a:ext cx="7519670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800" spc="-4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sockfd</a:t>
            </a:r>
            <a:r>
              <a:rPr dirty="0" sz="1800" spc="-4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socket(</a:t>
            </a:r>
            <a:r>
              <a:rPr dirty="0" sz="1800" b="1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6E0089"/>
                </a:solidFill>
                <a:latin typeface="Consolas"/>
                <a:cs typeface="Consolas"/>
              </a:rPr>
              <a:t>SOCK_STREAM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2E4F4F"/>
                </a:solidFill>
                <a:latin typeface="Consolas"/>
                <a:cs typeface="Consolas"/>
              </a:rPr>
              <a:t>IPPROTO_TCP</a:t>
            </a:r>
            <a:r>
              <a:rPr dirty="0" sz="1800" spc="-10" b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41375" y="5556503"/>
            <a:ext cx="7519670" cy="3708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800" spc="-6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sockfd</a:t>
            </a:r>
            <a:r>
              <a:rPr dirty="0" sz="1800" spc="-5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5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socket(</a:t>
            </a:r>
            <a:r>
              <a:rPr dirty="0" sz="1800" b="1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45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6E0089"/>
                </a:solidFill>
                <a:latin typeface="Consolas"/>
                <a:cs typeface="Consolas"/>
              </a:rPr>
              <a:t>SOCK_DGRAM</a:t>
            </a:r>
            <a:r>
              <a:rPr dirty="0" sz="1800" b="1">
                <a:latin typeface="Consolas"/>
                <a:cs typeface="Consolas"/>
              </a:rPr>
              <a:t>,</a:t>
            </a:r>
            <a:r>
              <a:rPr dirty="0" sz="1800" spc="-45" b="1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2E4F4F"/>
                </a:solidFill>
                <a:latin typeface="Consolas"/>
                <a:cs typeface="Consolas"/>
              </a:rPr>
              <a:t>IPPROTO_UDP</a:t>
            </a:r>
            <a:r>
              <a:rPr dirty="0" sz="1800" spc="-10" b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5680" y="1711578"/>
            <a:ext cx="69462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5814" marR="5080" indent="-206375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bind(int</a:t>
            </a:r>
            <a:r>
              <a:rPr dirty="0" sz="2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sockfd,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const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sockaddr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*addr,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socklen_t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addrlen);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75641"/>
            <a:ext cx="19310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bind()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5" name="object 5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486643" y="1825751"/>
            <a:ext cx="1035050" cy="934719"/>
            <a:chOff x="10486643" y="1825751"/>
            <a:chExt cx="1035050" cy="934719"/>
          </a:xfrm>
        </p:grpSpPr>
        <p:sp>
          <p:nvSpPr>
            <p:cNvPr id="13" name="object 13" descr=""/>
            <p:cNvSpPr/>
            <p:nvPr/>
          </p:nvSpPr>
          <p:spPr>
            <a:xfrm>
              <a:off x="1048664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86643" y="2423159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69"/>
                  </a:lnTo>
                  <a:lnTo>
                    <a:pt x="4413" y="302513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69"/>
                  </a:lnTo>
                  <a:lnTo>
                    <a:pt x="1034796" y="56134"/>
                  </a:lnTo>
                  <a:lnTo>
                    <a:pt x="1030382" y="34289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38124" y="3014929"/>
            <a:ext cx="13093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000" spc="-25" b="1">
                <a:solidFill>
                  <a:srgbClr val="001F5F"/>
                </a:solidFill>
                <a:latin typeface="黑体"/>
                <a:cs typeface="黑体"/>
              </a:rPr>
              <a:t>标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识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957643" y="2109977"/>
            <a:ext cx="1538605" cy="865505"/>
          </a:xfrm>
          <a:custGeom>
            <a:avLst/>
            <a:gdLst/>
            <a:ahLst/>
            <a:cxnLst/>
            <a:rect l="l" t="t" r="r" b="b"/>
            <a:pathLst>
              <a:path w="1538605" h="865505">
                <a:moveTo>
                  <a:pt x="28575" y="779399"/>
                </a:moveTo>
                <a:lnTo>
                  <a:pt x="0" y="779399"/>
                </a:lnTo>
                <a:lnTo>
                  <a:pt x="42862" y="865124"/>
                </a:lnTo>
                <a:lnTo>
                  <a:pt x="78612" y="793623"/>
                </a:lnTo>
                <a:lnTo>
                  <a:pt x="28575" y="793623"/>
                </a:lnTo>
                <a:lnTo>
                  <a:pt x="28575" y="779399"/>
                </a:lnTo>
                <a:close/>
              </a:path>
              <a:path w="1538605" h="865505">
                <a:moveTo>
                  <a:pt x="1509966" y="418211"/>
                </a:moveTo>
                <a:lnTo>
                  <a:pt x="28575" y="418211"/>
                </a:lnTo>
                <a:lnTo>
                  <a:pt x="28575" y="793623"/>
                </a:lnTo>
                <a:lnTo>
                  <a:pt x="57150" y="793623"/>
                </a:lnTo>
                <a:lnTo>
                  <a:pt x="57150" y="446786"/>
                </a:lnTo>
                <a:lnTo>
                  <a:pt x="42862" y="446786"/>
                </a:lnTo>
                <a:lnTo>
                  <a:pt x="57150" y="432562"/>
                </a:lnTo>
                <a:lnTo>
                  <a:pt x="1509966" y="432562"/>
                </a:lnTo>
                <a:lnTo>
                  <a:pt x="1509966" y="418211"/>
                </a:lnTo>
                <a:close/>
              </a:path>
              <a:path w="1538605" h="865505">
                <a:moveTo>
                  <a:pt x="85725" y="779399"/>
                </a:moveTo>
                <a:lnTo>
                  <a:pt x="57150" y="779399"/>
                </a:lnTo>
                <a:lnTo>
                  <a:pt x="57150" y="793623"/>
                </a:lnTo>
                <a:lnTo>
                  <a:pt x="78612" y="793623"/>
                </a:lnTo>
                <a:lnTo>
                  <a:pt x="85725" y="779399"/>
                </a:lnTo>
                <a:close/>
              </a:path>
              <a:path w="1538605" h="865505">
                <a:moveTo>
                  <a:pt x="57150" y="432562"/>
                </a:moveTo>
                <a:lnTo>
                  <a:pt x="42862" y="446786"/>
                </a:lnTo>
                <a:lnTo>
                  <a:pt x="57150" y="446786"/>
                </a:lnTo>
                <a:lnTo>
                  <a:pt x="57150" y="432562"/>
                </a:lnTo>
                <a:close/>
              </a:path>
              <a:path w="1538605" h="865505">
                <a:moveTo>
                  <a:pt x="1538541" y="418211"/>
                </a:moveTo>
                <a:lnTo>
                  <a:pt x="1524190" y="418211"/>
                </a:lnTo>
                <a:lnTo>
                  <a:pt x="1509966" y="432562"/>
                </a:lnTo>
                <a:lnTo>
                  <a:pt x="57150" y="432562"/>
                </a:lnTo>
                <a:lnTo>
                  <a:pt x="57150" y="446786"/>
                </a:lnTo>
                <a:lnTo>
                  <a:pt x="1538541" y="446786"/>
                </a:lnTo>
                <a:lnTo>
                  <a:pt x="1538541" y="418211"/>
                </a:lnTo>
                <a:close/>
              </a:path>
              <a:path w="1538605" h="865505">
                <a:moveTo>
                  <a:pt x="1538541" y="0"/>
                </a:moveTo>
                <a:lnTo>
                  <a:pt x="1509966" y="0"/>
                </a:lnTo>
                <a:lnTo>
                  <a:pt x="1509966" y="432562"/>
                </a:lnTo>
                <a:lnTo>
                  <a:pt x="1524190" y="418211"/>
                </a:lnTo>
                <a:lnTo>
                  <a:pt x="1538541" y="418211"/>
                </a:lnTo>
                <a:lnTo>
                  <a:pt x="153854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2224532" y="3295650"/>
            <a:ext cx="1557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r>
              <a:rPr dirty="0" sz="2000" spc="-30" b="1">
                <a:solidFill>
                  <a:srgbClr val="001F5F"/>
                </a:solidFill>
                <a:latin typeface="黑体"/>
                <a:cs typeface="黑体"/>
              </a:rPr>
              <a:t>长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度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773548" y="3492246"/>
            <a:ext cx="1625600" cy="541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9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协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议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endParaRPr sz="2000">
              <a:latin typeface="黑体"/>
              <a:cs typeface="黑体"/>
            </a:endParaRPr>
          </a:p>
          <a:p>
            <a:pPr algn="ctr">
              <a:lnSpc>
                <a:spcPts val="1670"/>
              </a:lnSpc>
            </a:pPr>
            <a:r>
              <a:rPr dirty="0" sz="1400" spc="-25" b="1">
                <a:solidFill>
                  <a:srgbClr val="001F5F"/>
                </a:solidFill>
                <a:latin typeface="黑体"/>
                <a:cs typeface="黑体"/>
              </a:rPr>
              <a:t>（IP</a:t>
            </a:r>
            <a:r>
              <a:rPr dirty="0" sz="1400" spc="-20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1400" spc="-2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r>
              <a:rPr dirty="0" sz="1400" spc="-20" b="1">
                <a:solidFill>
                  <a:srgbClr val="001F5F"/>
                </a:solidFill>
                <a:latin typeface="黑体"/>
                <a:cs typeface="黑体"/>
              </a:rPr>
              <a:t>，</a:t>
            </a:r>
            <a:r>
              <a:rPr dirty="0" sz="1400" spc="-20" b="1">
                <a:solidFill>
                  <a:srgbClr val="001F5F"/>
                </a:solidFill>
                <a:latin typeface="黑体"/>
                <a:cs typeface="黑体"/>
              </a:rPr>
              <a:t>端</a:t>
            </a:r>
            <a:r>
              <a:rPr dirty="0" sz="1400" spc="-35" b="1">
                <a:solidFill>
                  <a:srgbClr val="001F5F"/>
                </a:solidFill>
                <a:latin typeface="黑体"/>
                <a:cs typeface="黑体"/>
              </a:rPr>
              <a:t>口</a:t>
            </a:r>
            <a:r>
              <a:rPr dirty="0" sz="1400" spc="-35" b="1">
                <a:solidFill>
                  <a:srgbClr val="001F5F"/>
                </a:solidFill>
                <a:latin typeface="黑体"/>
                <a:cs typeface="黑体"/>
              </a:rPr>
              <a:t>号</a:t>
            </a:r>
            <a:r>
              <a:rPr dirty="0" sz="1400" spc="-50" b="1">
                <a:solidFill>
                  <a:srgbClr val="001F5F"/>
                </a:solidFill>
                <a:latin typeface="黑体"/>
                <a:cs typeface="黑体"/>
              </a:rPr>
              <a:t>）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543422" y="2163317"/>
            <a:ext cx="1574165" cy="1289050"/>
          </a:xfrm>
          <a:custGeom>
            <a:avLst/>
            <a:gdLst/>
            <a:ahLst/>
            <a:cxnLst/>
            <a:rect l="l" t="t" r="r" b="b"/>
            <a:pathLst>
              <a:path w="1574165" h="1289050">
                <a:moveTo>
                  <a:pt x="28575" y="1202944"/>
                </a:moveTo>
                <a:lnTo>
                  <a:pt x="0" y="1202944"/>
                </a:lnTo>
                <a:lnTo>
                  <a:pt x="42799" y="1288669"/>
                </a:lnTo>
                <a:lnTo>
                  <a:pt x="78602" y="1217168"/>
                </a:lnTo>
                <a:lnTo>
                  <a:pt x="28575" y="1217168"/>
                </a:lnTo>
                <a:lnTo>
                  <a:pt x="28575" y="1202944"/>
                </a:lnTo>
                <a:close/>
              </a:path>
              <a:path w="1574165" h="1289050">
                <a:moveTo>
                  <a:pt x="1545335" y="630047"/>
                </a:moveTo>
                <a:lnTo>
                  <a:pt x="28575" y="630047"/>
                </a:lnTo>
                <a:lnTo>
                  <a:pt x="28575" y="1217168"/>
                </a:lnTo>
                <a:lnTo>
                  <a:pt x="57150" y="1217168"/>
                </a:lnTo>
                <a:lnTo>
                  <a:pt x="57150" y="658622"/>
                </a:lnTo>
                <a:lnTo>
                  <a:pt x="42799" y="658622"/>
                </a:lnTo>
                <a:lnTo>
                  <a:pt x="57150" y="644271"/>
                </a:lnTo>
                <a:lnTo>
                  <a:pt x="1545335" y="644271"/>
                </a:lnTo>
                <a:lnTo>
                  <a:pt x="1545335" y="630047"/>
                </a:lnTo>
                <a:close/>
              </a:path>
              <a:path w="1574165" h="1289050">
                <a:moveTo>
                  <a:pt x="85725" y="1202944"/>
                </a:moveTo>
                <a:lnTo>
                  <a:pt x="57150" y="1202944"/>
                </a:lnTo>
                <a:lnTo>
                  <a:pt x="57150" y="1217168"/>
                </a:lnTo>
                <a:lnTo>
                  <a:pt x="78602" y="1217168"/>
                </a:lnTo>
                <a:lnTo>
                  <a:pt x="85725" y="1202944"/>
                </a:lnTo>
                <a:close/>
              </a:path>
              <a:path w="1574165" h="1289050">
                <a:moveTo>
                  <a:pt x="57150" y="644271"/>
                </a:moveTo>
                <a:lnTo>
                  <a:pt x="42799" y="658622"/>
                </a:lnTo>
                <a:lnTo>
                  <a:pt x="57150" y="658622"/>
                </a:lnTo>
                <a:lnTo>
                  <a:pt x="57150" y="644271"/>
                </a:lnTo>
                <a:close/>
              </a:path>
              <a:path w="1574165" h="1289050">
                <a:moveTo>
                  <a:pt x="1573910" y="630047"/>
                </a:moveTo>
                <a:lnTo>
                  <a:pt x="1559559" y="630047"/>
                </a:lnTo>
                <a:lnTo>
                  <a:pt x="1545335" y="644271"/>
                </a:lnTo>
                <a:lnTo>
                  <a:pt x="57150" y="644271"/>
                </a:lnTo>
                <a:lnTo>
                  <a:pt x="57150" y="658622"/>
                </a:lnTo>
                <a:lnTo>
                  <a:pt x="1573910" y="658622"/>
                </a:lnTo>
                <a:lnTo>
                  <a:pt x="1573910" y="630047"/>
                </a:lnTo>
                <a:close/>
              </a:path>
              <a:path w="1574165" h="1289050">
                <a:moveTo>
                  <a:pt x="1573910" y="0"/>
                </a:moveTo>
                <a:lnTo>
                  <a:pt x="1545335" y="0"/>
                </a:lnTo>
                <a:lnTo>
                  <a:pt x="1545335" y="644271"/>
                </a:lnTo>
                <a:lnTo>
                  <a:pt x="1559559" y="630047"/>
                </a:lnTo>
                <a:lnTo>
                  <a:pt x="1573910" y="630047"/>
                </a:lnTo>
                <a:lnTo>
                  <a:pt x="157391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2969386" y="2529077"/>
            <a:ext cx="1580515" cy="725805"/>
          </a:xfrm>
          <a:custGeom>
            <a:avLst/>
            <a:gdLst/>
            <a:ahLst/>
            <a:cxnLst/>
            <a:rect l="l" t="t" r="r" b="b"/>
            <a:pathLst>
              <a:path w="1580514" h="725804">
                <a:moveTo>
                  <a:pt x="28575" y="639572"/>
                </a:moveTo>
                <a:lnTo>
                  <a:pt x="0" y="639572"/>
                </a:lnTo>
                <a:lnTo>
                  <a:pt x="42799" y="725297"/>
                </a:lnTo>
                <a:lnTo>
                  <a:pt x="78538" y="653923"/>
                </a:lnTo>
                <a:lnTo>
                  <a:pt x="28575" y="653923"/>
                </a:lnTo>
                <a:lnTo>
                  <a:pt x="28575" y="639572"/>
                </a:lnTo>
                <a:close/>
              </a:path>
              <a:path w="1580514" h="725804">
                <a:moveTo>
                  <a:pt x="1551432" y="348361"/>
                </a:moveTo>
                <a:lnTo>
                  <a:pt x="28575" y="348361"/>
                </a:lnTo>
                <a:lnTo>
                  <a:pt x="28575" y="653923"/>
                </a:lnTo>
                <a:lnTo>
                  <a:pt x="57150" y="653923"/>
                </a:lnTo>
                <a:lnTo>
                  <a:pt x="57150" y="376936"/>
                </a:lnTo>
                <a:lnTo>
                  <a:pt x="42799" y="376936"/>
                </a:lnTo>
                <a:lnTo>
                  <a:pt x="57150" y="362712"/>
                </a:lnTo>
                <a:lnTo>
                  <a:pt x="1551432" y="362712"/>
                </a:lnTo>
                <a:lnTo>
                  <a:pt x="1551432" y="348361"/>
                </a:lnTo>
                <a:close/>
              </a:path>
              <a:path w="1580514" h="725804">
                <a:moveTo>
                  <a:pt x="85725" y="639572"/>
                </a:moveTo>
                <a:lnTo>
                  <a:pt x="57150" y="639572"/>
                </a:lnTo>
                <a:lnTo>
                  <a:pt x="57150" y="653923"/>
                </a:lnTo>
                <a:lnTo>
                  <a:pt x="78538" y="653923"/>
                </a:lnTo>
                <a:lnTo>
                  <a:pt x="85725" y="639572"/>
                </a:lnTo>
                <a:close/>
              </a:path>
              <a:path w="1580514" h="725804">
                <a:moveTo>
                  <a:pt x="57150" y="362712"/>
                </a:moveTo>
                <a:lnTo>
                  <a:pt x="42799" y="376936"/>
                </a:lnTo>
                <a:lnTo>
                  <a:pt x="57150" y="376936"/>
                </a:lnTo>
                <a:lnTo>
                  <a:pt x="57150" y="362712"/>
                </a:lnTo>
                <a:close/>
              </a:path>
              <a:path w="1580514" h="725804">
                <a:moveTo>
                  <a:pt x="1580007" y="348361"/>
                </a:moveTo>
                <a:lnTo>
                  <a:pt x="1565783" y="348361"/>
                </a:lnTo>
                <a:lnTo>
                  <a:pt x="1551432" y="362712"/>
                </a:lnTo>
                <a:lnTo>
                  <a:pt x="57150" y="362712"/>
                </a:lnTo>
                <a:lnTo>
                  <a:pt x="57150" y="376936"/>
                </a:lnTo>
                <a:lnTo>
                  <a:pt x="1580007" y="376936"/>
                </a:lnTo>
                <a:lnTo>
                  <a:pt x="1580007" y="348361"/>
                </a:lnTo>
                <a:close/>
              </a:path>
              <a:path w="1580514" h="725804">
                <a:moveTo>
                  <a:pt x="1580007" y="0"/>
                </a:moveTo>
                <a:lnTo>
                  <a:pt x="1551432" y="0"/>
                </a:lnTo>
                <a:lnTo>
                  <a:pt x="1551432" y="362712"/>
                </a:lnTo>
                <a:lnTo>
                  <a:pt x="1565783" y="348361"/>
                </a:lnTo>
                <a:lnTo>
                  <a:pt x="1580007" y="348361"/>
                </a:lnTo>
                <a:lnTo>
                  <a:pt x="158000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90727" y="4443984"/>
            <a:ext cx="7218045" cy="175450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 marR="373316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8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sin; </a:t>
            </a:r>
            <a:r>
              <a:rPr dirty="0" sz="1800">
                <a:latin typeface="Consolas"/>
                <a:cs typeface="Consolas"/>
              </a:rPr>
              <a:t>sin.sin_family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800" spc="-10">
                <a:latin typeface="Consolas"/>
                <a:cs typeface="Consolas"/>
              </a:rPr>
              <a:t>; </a:t>
            </a:r>
            <a:r>
              <a:rPr dirty="0" sz="1800">
                <a:latin typeface="Consolas"/>
                <a:cs typeface="Consolas"/>
              </a:rPr>
              <a:t>sin.sin_port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htons(4567);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sin.sin_addr.S_un.S_addr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6E0089"/>
                </a:solidFill>
                <a:latin typeface="Consolas"/>
                <a:cs typeface="Consolas"/>
              </a:rPr>
              <a:t>INADDR_ANY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bind(sockfd,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&amp;sin,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 spc="-10">
                <a:latin typeface="Consolas"/>
                <a:cs typeface="Consolas"/>
              </a:rPr>
              <a:t>(sin))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71573" y="1711578"/>
            <a:ext cx="4794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listen(int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sockfd,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backlog);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75641"/>
            <a:ext cx="19310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bind()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5" name="object 5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78059" y="4745482"/>
            <a:ext cx="534035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algn="ctr" marL="5715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38124" y="3014929"/>
            <a:ext cx="13093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000" spc="-25" b="1">
                <a:solidFill>
                  <a:srgbClr val="001F5F"/>
                </a:solidFill>
                <a:latin typeface="黑体"/>
                <a:cs typeface="黑体"/>
              </a:rPr>
              <a:t>标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识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57643" y="2109977"/>
            <a:ext cx="3040380" cy="865505"/>
          </a:xfrm>
          <a:custGeom>
            <a:avLst/>
            <a:gdLst/>
            <a:ahLst/>
            <a:cxnLst/>
            <a:rect l="l" t="t" r="r" b="b"/>
            <a:pathLst>
              <a:path w="3040379" h="865505">
                <a:moveTo>
                  <a:pt x="28575" y="779399"/>
                </a:moveTo>
                <a:lnTo>
                  <a:pt x="0" y="779399"/>
                </a:lnTo>
                <a:lnTo>
                  <a:pt x="42862" y="865124"/>
                </a:lnTo>
                <a:lnTo>
                  <a:pt x="78612" y="793623"/>
                </a:lnTo>
                <a:lnTo>
                  <a:pt x="28575" y="793623"/>
                </a:lnTo>
                <a:lnTo>
                  <a:pt x="28575" y="779399"/>
                </a:lnTo>
                <a:close/>
              </a:path>
              <a:path w="3040379" h="865505">
                <a:moveTo>
                  <a:pt x="3011487" y="418211"/>
                </a:moveTo>
                <a:lnTo>
                  <a:pt x="28575" y="418211"/>
                </a:lnTo>
                <a:lnTo>
                  <a:pt x="28575" y="793623"/>
                </a:lnTo>
                <a:lnTo>
                  <a:pt x="57150" y="793623"/>
                </a:lnTo>
                <a:lnTo>
                  <a:pt x="57150" y="446786"/>
                </a:lnTo>
                <a:lnTo>
                  <a:pt x="42862" y="446786"/>
                </a:lnTo>
                <a:lnTo>
                  <a:pt x="57150" y="432562"/>
                </a:lnTo>
                <a:lnTo>
                  <a:pt x="3011487" y="432562"/>
                </a:lnTo>
                <a:lnTo>
                  <a:pt x="3011487" y="418211"/>
                </a:lnTo>
                <a:close/>
              </a:path>
              <a:path w="3040379" h="865505">
                <a:moveTo>
                  <a:pt x="85725" y="779399"/>
                </a:moveTo>
                <a:lnTo>
                  <a:pt x="57150" y="779399"/>
                </a:lnTo>
                <a:lnTo>
                  <a:pt x="57150" y="793623"/>
                </a:lnTo>
                <a:lnTo>
                  <a:pt x="78612" y="793623"/>
                </a:lnTo>
                <a:lnTo>
                  <a:pt x="85725" y="779399"/>
                </a:lnTo>
                <a:close/>
              </a:path>
              <a:path w="3040379" h="865505">
                <a:moveTo>
                  <a:pt x="57150" y="432562"/>
                </a:moveTo>
                <a:lnTo>
                  <a:pt x="42862" y="446786"/>
                </a:lnTo>
                <a:lnTo>
                  <a:pt x="57150" y="446786"/>
                </a:lnTo>
                <a:lnTo>
                  <a:pt x="57150" y="432562"/>
                </a:lnTo>
                <a:close/>
              </a:path>
              <a:path w="3040379" h="865505">
                <a:moveTo>
                  <a:pt x="3040062" y="418211"/>
                </a:moveTo>
                <a:lnTo>
                  <a:pt x="3025838" y="418211"/>
                </a:lnTo>
                <a:lnTo>
                  <a:pt x="3011487" y="432562"/>
                </a:lnTo>
                <a:lnTo>
                  <a:pt x="57150" y="432562"/>
                </a:lnTo>
                <a:lnTo>
                  <a:pt x="57150" y="446786"/>
                </a:lnTo>
                <a:lnTo>
                  <a:pt x="3040062" y="446786"/>
                </a:lnTo>
                <a:lnTo>
                  <a:pt x="3040062" y="418211"/>
                </a:lnTo>
                <a:close/>
              </a:path>
              <a:path w="3040379" h="865505">
                <a:moveTo>
                  <a:pt x="3040062" y="0"/>
                </a:moveTo>
                <a:lnTo>
                  <a:pt x="3011487" y="0"/>
                </a:lnTo>
                <a:lnTo>
                  <a:pt x="3011487" y="432562"/>
                </a:lnTo>
                <a:lnTo>
                  <a:pt x="3025838" y="418211"/>
                </a:lnTo>
                <a:lnTo>
                  <a:pt x="3040062" y="418211"/>
                </a:lnTo>
                <a:lnTo>
                  <a:pt x="304006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3978402" y="3521709"/>
            <a:ext cx="2329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Sokect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最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大</a:t>
            </a:r>
            <a:r>
              <a:rPr dirty="0" sz="2000" spc="-30" b="1">
                <a:solidFill>
                  <a:srgbClr val="001F5F"/>
                </a:solidFill>
                <a:latin typeface="黑体"/>
                <a:cs typeface="黑体"/>
              </a:rPr>
              <a:t>连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接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个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数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5099939" y="2161794"/>
            <a:ext cx="648970" cy="1328420"/>
          </a:xfrm>
          <a:custGeom>
            <a:avLst/>
            <a:gdLst/>
            <a:ahLst/>
            <a:cxnLst/>
            <a:rect l="l" t="t" r="r" b="b"/>
            <a:pathLst>
              <a:path w="648970" h="1328420">
                <a:moveTo>
                  <a:pt x="28575" y="1242314"/>
                </a:moveTo>
                <a:lnTo>
                  <a:pt x="0" y="1242314"/>
                </a:lnTo>
                <a:lnTo>
                  <a:pt x="42799" y="1328039"/>
                </a:lnTo>
                <a:lnTo>
                  <a:pt x="78538" y="1256664"/>
                </a:lnTo>
                <a:lnTo>
                  <a:pt x="28575" y="1256664"/>
                </a:lnTo>
                <a:lnTo>
                  <a:pt x="28575" y="1242314"/>
                </a:lnTo>
                <a:close/>
              </a:path>
              <a:path w="648970" h="1328420">
                <a:moveTo>
                  <a:pt x="620140" y="649731"/>
                </a:moveTo>
                <a:lnTo>
                  <a:pt x="28575" y="649731"/>
                </a:lnTo>
                <a:lnTo>
                  <a:pt x="28575" y="1256664"/>
                </a:lnTo>
                <a:lnTo>
                  <a:pt x="57150" y="1256664"/>
                </a:lnTo>
                <a:lnTo>
                  <a:pt x="57150" y="678306"/>
                </a:lnTo>
                <a:lnTo>
                  <a:pt x="42799" y="678306"/>
                </a:lnTo>
                <a:lnTo>
                  <a:pt x="57150" y="664082"/>
                </a:lnTo>
                <a:lnTo>
                  <a:pt x="620140" y="664082"/>
                </a:lnTo>
                <a:lnTo>
                  <a:pt x="620140" y="649731"/>
                </a:lnTo>
                <a:close/>
              </a:path>
              <a:path w="648970" h="1328420">
                <a:moveTo>
                  <a:pt x="85725" y="1242314"/>
                </a:moveTo>
                <a:lnTo>
                  <a:pt x="57150" y="1242314"/>
                </a:lnTo>
                <a:lnTo>
                  <a:pt x="57150" y="1256664"/>
                </a:lnTo>
                <a:lnTo>
                  <a:pt x="78538" y="1256664"/>
                </a:lnTo>
                <a:lnTo>
                  <a:pt x="85725" y="1242314"/>
                </a:lnTo>
                <a:close/>
              </a:path>
              <a:path w="648970" h="1328420">
                <a:moveTo>
                  <a:pt x="57150" y="664082"/>
                </a:moveTo>
                <a:lnTo>
                  <a:pt x="42799" y="678306"/>
                </a:lnTo>
                <a:lnTo>
                  <a:pt x="57150" y="678306"/>
                </a:lnTo>
                <a:lnTo>
                  <a:pt x="57150" y="664082"/>
                </a:lnTo>
                <a:close/>
              </a:path>
              <a:path w="648970" h="1328420">
                <a:moveTo>
                  <a:pt x="648715" y="649731"/>
                </a:moveTo>
                <a:lnTo>
                  <a:pt x="634491" y="649731"/>
                </a:lnTo>
                <a:lnTo>
                  <a:pt x="620140" y="664082"/>
                </a:lnTo>
                <a:lnTo>
                  <a:pt x="57150" y="664082"/>
                </a:lnTo>
                <a:lnTo>
                  <a:pt x="57150" y="678306"/>
                </a:lnTo>
                <a:lnTo>
                  <a:pt x="648715" y="678306"/>
                </a:lnTo>
                <a:lnTo>
                  <a:pt x="648715" y="649731"/>
                </a:lnTo>
                <a:close/>
              </a:path>
              <a:path w="648970" h="1328420">
                <a:moveTo>
                  <a:pt x="648715" y="0"/>
                </a:moveTo>
                <a:lnTo>
                  <a:pt x="620140" y="0"/>
                </a:lnTo>
                <a:lnTo>
                  <a:pt x="620140" y="664082"/>
                </a:lnTo>
                <a:lnTo>
                  <a:pt x="634491" y="649731"/>
                </a:lnTo>
                <a:lnTo>
                  <a:pt x="648715" y="649731"/>
                </a:lnTo>
                <a:lnTo>
                  <a:pt x="64871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3410711" y="3880865"/>
            <a:ext cx="3526790" cy="1744345"/>
            <a:chOff x="3410711" y="3880865"/>
            <a:chExt cx="3526790" cy="1744345"/>
          </a:xfrm>
        </p:grpSpPr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0711" y="4367783"/>
              <a:ext cx="3526536" cy="125729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3812159" y="3880865"/>
              <a:ext cx="2723515" cy="488315"/>
            </a:xfrm>
            <a:custGeom>
              <a:avLst/>
              <a:gdLst/>
              <a:ahLst/>
              <a:cxnLst/>
              <a:rect l="l" t="t" r="r" b="b"/>
              <a:pathLst>
                <a:path w="2723515" h="488314">
                  <a:moveTo>
                    <a:pt x="2723388" y="402463"/>
                  </a:moveTo>
                  <a:lnTo>
                    <a:pt x="2694813" y="402463"/>
                  </a:lnTo>
                  <a:lnTo>
                    <a:pt x="2694813" y="258318"/>
                  </a:lnTo>
                  <a:lnTo>
                    <a:pt x="2694813" y="229743"/>
                  </a:lnTo>
                  <a:lnTo>
                    <a:pt x="1806321" y="229743"/>
                  </a:lnTo>
                  <a:lnTo>
                    <a:pt x="1345819" y="229743"/>
                  </a:lnTo>
                  <a:lnTo>
                    <a:pt x="1345819" y="0"/>
                  </a:lnTo>
                  <a:lnTo>
                    <a:pt x="1344803" y="0"/>
                  </a:lnTo>
                  <a:lnTo>
                    <a:pt x="1317244" y="0"/>
                  </a:lnTo>
                  <a:lnTo>
                    <a:pt x="1316228" y="0"/>
                  </a:lnTo>
                  <a:lnTo>
                    <a:pt x="1316228" y="229743"/>
                  </a:lnTo>
                  <a:lnTo>
                    <a:pt x="891159" y="229743"/>
                  </a:lnTo>
                  <a:lnTo>
                    <a:pt x="28575" y="229743"/>
                  </a:lnTo>
                  <a:lnTo>
                    <a:pt x="28575" y="402463"/>
                  </a:lnTo>
                  <a:lnTo>
                    <a:pt x="0" y="402463"/>
                  </a:lnTo>
                  <a:lnTo>
                    <a:pt x="42799" y="488188"/>
                  </a:lnTo>
                  <a:lnTo>
                    <a:pt x="78600" y="416687"/>
                  </a:lnTo>
                  <a:lnTo>
                    <a:pt x="85725" y="402463"/>
                  </a:lnTo>
                  <a:lnTo>
                    <a:pt x="57150" y="402463"/>
                  </a:lnTo>
                  <a:lnTo>
                    <a:pt x="57150" y="258318"/>
                  </a:lnTo>
                  <a:lnTo>
                    <a:pt x="891159" y="258318"/>
                  </a:lnTo>
                  <a:lnTo>
                    <a:pt x="891159" y="402463"/>
                  </a:lnTo>
                  <a:lnTo>
                    <a:pt x="862584" y="402463"/>
                  </a:lnTo>
                  <a:lnTo>
                    <a:pt x="905383" y="488188"/>
                  </a:lnTo>
                  <a:lnTo>
                    <a:pt x="941184" y="416687"/>
                  </a:lnTo>
                  <a:lnTo>
                    <a:pt x="948309" y="402463"/>
                  </a:lnTo>
                  <a:lnTo>
                    <a:pt x="919734" y="402463"/>
                  </a:lnTo>
                  <a:lnTo>
                    <a:pt x="919734" y="258318"/>
                  </a:lnTo>
                  <a:lnTo>
                    <a:pt x="1316228" y="258318"/>
                  </a:lnTo>
                  <a:lnTo>
                    <a:pt x="1344803" y="258318"/>
                  </a:lnTo>
                  <a:lnTo>
                    <a:pt x="1345819" y="258318"/>
                  </a:lnTo>
                  <a:lnTo>
                    <a:pt x="1777746" y="258318"/>
                  </a:lnTo>
                  <a:lnTo>
                    <a:pt x="1777746" y="402463"/>
                  </a:lnTo>
                  <a:lnTo>
                    <a:pt x="1749171" y="402463"/>
                  </a:lnTo>
                  <a:lnTo>
                    <a:pt x="1791970" y="488188"/>
                  </a:lnTo>
                  <a:lnTo>
                    <a:pt x="1827771" y="416687"/>
                  </a:lnTo>
                  <a:lnTo>
                    <a:pt x="1834896" y="402463"/>
                  </a:lnTo>
                  <a:lnTo>
                    <a:pt x="1806321" y="402463"/>
                  </a:lnTo>
                  <a:lnTo>
                    <a:pt x="1806321" y="258318"/>
                  </a:lnTo>
                  <a:lnTo>
                    <a:pt x="2666238" y="258318"/>
                  </a:lnTo>
                  <a:lnTo>
                    <a:pt x="2666238" y="402463"/>
                  </a:lnTo>
                  <a:lnTo>
                    <a:pt x="2637663" y="402463"/>
                  </a:lnTo>
                  <a:lnTo>
                    <a:pt x="2680462" y="488188"/>
                  </a:lnTo>
                  <a:lnTo>
                    <a:pt x="2716263" y="416687"/>
                  </a:lnTo>
                  <a:lnTo>
                    <a:pt x="2723388" y="40246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86740" y="5951220"/>
            <a:ext cx="7216140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46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新宋体"/>
                <a:cs typeface="新宋体"/>
              </a:rPr>
              <a:t>listen(sockfd,</a:t>
            </a:r>
            <a:r>
              <a:rPr dirty="0" sz="1800" spc="-5">
                <a:latin typeface="新宋体"/>
                <a:cs typeface="新宋体"/>
              </a:rPr>
              <a:t> </a:t>
            </a:r>
            <a:r>
              <a:rPr dirty="0" sz="1800">
                <a:latin typeface="新宋体"/>
                <a:cs typeface="新宋体"/>
              </a:rPr>
              <a:t>2); // allows maximum 2 </a:t>
            </a:r>
            <a:r>
              <a:rPr dirty="0" sz="1800" spc="-10">
                <a:latin typeface="新宋体"/>
                <a:cs typeface="新宋体"/>
              </a:rPr>
              <a:t>connections</a:t>
            </a:r>
            <a:endParaRPr sz="18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7599" y="1711578"/>
            <a:ext cx="8066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0740" marR="5080" indent="-33686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4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connect(int</a:t>
            </a:r>
            <a:r>
              <a:rPr dirty="0" sz="2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sockfd,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sockaddr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*addr,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socklen_t addrlen);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758" y="75641"/>
            <a:ext cx="31121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connect()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5" name="object 5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4523" y="1825751"/>
              <a:ext cx="1035050" cy="337185"/>
            </a:xfrm>
            <a:custGeom>
              <a:avLst/>
              <a:gdLst/>
              <a:ahLst/>
              <a:cxnLst/>
              <a:rect l="l" t="t" r="r" b="b"/>
              <a:pathLst>
                <a:path w="1035050" h="337185">
                  <a:moveTo>
                    <a:pt x="978661" y="0"/>
                  </a:moveTo>
                  <a:lnTo>
                    <a:pt x="56133" y="0"/>
                  </a:lnTo>
                  <a:lnTo>
                    <a:pt x="34289" y="4413"/>
                  </a:lnTo>
                  <a:lnTo>
                    <a:pt x="16446" y="16446"/>
                  </a:lnTo>
                  <a:lnTo>
                    <a:pt x="4413" y="34289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13" y="302514"/>
                  </a:lnTo>
                  <a:lnTo>
                    <a:pt x="16446" y="320357"/>
                  </a:lnTo>
                  <a:lnTo>
                    <a:pt x="34290" y="332390"/>
                  </a:lnTo>
                  <a:lnTo>
                    <a:pt x="56133" y="336803"/>
                  </a:lnTo>
                  <a:lnTo>
                    <a:pt x="978661" y="336803"/>
                  </a:lnTo>
                  <a:lnTo>
                    <a:pt x="1000506" y="332390"/>
                  </a:lnTo>
                  <a:lnTo>
                    <a:pt x="1018349" y="320357"/>
                  </a:lnTo>
                  <a:lnTo>
                    <a:pt x="1030382" y="302513"/>
                  </a:lnTo>
                  <a:lnTo>
                    <a:pt x="1034796" y="280670"/>
                  </a:lnTo>
                  <a:lnTo>
                    <a:pt x="1034796" y="56134"/>
                  </a:lnTo>
                  <a:lnTo>
                    <a:pt x="1030382" y="34290"/>
                  </a:lnTo>
                  <a:lnTo>
                    <a:pt x="1018349" y="16446"/>
                  </a:lnTo>
                  <a:lnTo>
                    <a:pt x="1000505" y="4413"/>
                  </a:lnTo>
                  <a:lnTo>
                    <a:pt x="9786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764523" y="2874263"/>
              <a:ext cx="1035050" cy="338455"/>
            </a:xfrm>
            <a:custGeom>
              <a:avLst/>
              <a:gdLst/>
              <a:ahLst/>
              <a:cxnLst/>
              <a:rect l="l" t="t" r="r" b="b"/>
              <a:pathLst>
                <a:path w="1035050" h="338455">
                  <a:moveTo>
                    <a:pt x="978407" y="0"/>
                  </a:moveTo>
                  <a:lnTo>
                    <a:pt x="56387" y="0"/>
                  </a:lnTo>
                  <a:lnTo>
                    <a:pt x="34450" y="4435"/>
                  </a:lnTo>
                  <a:lnTo>
                    <a:pt x="16525" y="16525"/>
                  </a:lnTo>
                  <a:lnTo>
                    <a:pt x="4435" y="34450"/>
                  </a:lnTo>
                  <a:lnTo>
                    <a:pt x="0" y="56387"/>
                  </a:lnTo>
                  <a:lnTo>
                    <a:pt x="0" y="281939"/>
                  </a:lnTo>
                  <a:lnTo>
                    <a:pt x="4435" y="303877"/>
                  </a:lnTo>
                  <a:lnTo>
                    <a:pt x="16525" y="321802"/>
                  </a:lnTo>
                  <a:lnTo>
                    <a:pt x="34450" y="333892"/>
                  </a:lnTo>
                  <a:lnTo>
                    <a:pt x="56387" y="338327"/>
                  </a:lnTo>
                  <a:lnTo>
                    <a:pt x="978407" y="338327"/>
                  </a:lnTo>
                  <a:lnTo>
                    <a:pt x="1000345" y="333892"/>
                  </a:lnTo>
                  <a:lnTo>
                    <a:pt x="1018270" y="321802"/>
                  </a:lnTo>
                  <a:lnTo>
                    <a:pt x="1030360" y="303877"/>
                  </a:lnTo>
                  <a:lnTo>
                    <a:pt x="1034796" y="281939"/>
                  </a:lnTo>
                  <a:lnTo>
                    <a:pt x="1034796" y="56387"/>
                  </a:lnTo>
                  <a:lnTo>
                    <a:pt x="1030360" y="34450"/>
                  </a:lnTo>
                  <a:lnTo>
                    <a:pt x="1018270" y="16525"/>
                  </a:lnTo>
                  <a:lnTo>
                    <a:pt x="1000345" y="4435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59027" y="2962782"/>
            <a:ext cx="1309370" cy="591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45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标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识</a:t>
            </a:r>
            <a:endParaRPr sz="2000">
              <a:latin typeface="黑体"/>
              <a:cs typeface="黑体"/>
            </a:endParaRPr>
          </a:p>
          <a:p>
            <a:pPr algn="ctr" marL="11430">
              <a:lnSpc>
                <a:spcPts val="2105"/>
              </a:lnSpc>
            </a:pP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(client)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478788" y="2070354"/>
            <a:ext cx="1491615" cy="852169"/>
          </a:xfrm>
          <a:custGeom>
            <a:avLst/>
            <a:gdLst/>
            <a:ahLst/>
            <a:cxnLst/>
            <a:rect l="l" t="t" r="r" b="b"/>
            <a:pathLst>
              <a:path w="1491614" h="852169">
                <a:moveTo>
                  <a:pt x="28575" y="766445"/>
                </a:moveTo>
                <a:lnTo>
                  <a:pt x="0" y="766445"/>
                </a:lnTo>
                <a:lnTo>
                  <a:pt x="42925" y="852170"/>
                </a:lnTo>
                <a:lnTo>
                  <a:pt x="78623" y="780669"/>
                </a:lnTo>
                <a:lnTo>
                  <a:pt x="28575" y="780669"/>
                </a:lnTo>
                <a:lnTo>
                  <a:pt x="28575" y="766445"/>
                </a:lnTo>
                <a:close/>
              </a:path>
              <a:path w="1491614" h="852169">
                <a:moveTo>
                  <a:pt x="1463039" y="411734"/>
                </a:moveTo>
                <a:lnTo>
                  <a:pt x="28575" y="411734"/>
                </a:lnTo>
                <a:lnTo>
                  <a:pt x="28575" y="780669"/>
                </a:lnTo>
                <a:lnTo>
                  <a:pt x="57150" y="780669"/>
                </a:lnTo>
                <a:lnTo>
                  <a:pt x="57150" y="440309"/>
                </a:lnTo>
                <a:lnTo>
                  <a:pt x="42925" y="440309"/>
                </a:lnTo>
                <a:lnTo>
                  <a:pt x="57150" y="426085"/>
                </a:lnTo>
                <a:lnTo>
                  <a:pt x="1463039" y="426085"/>
                </a:lnTo>
                <a:lnTo>
                  <a:pt x="1463039" y="411734"/>
                </a:lnTo>
                <a:close/>
              </a:path>
              <a:path w="1491614" h="852169">
                <a:moveTo>
                  <a:pt x="85725" y="766445"/>
                </a:moveTo>
                <a:lnTo>
                  <a:pt x="57150" y="766445"/>
                </a:lnTo>
                <a:lnTo>
                  <a:pt x="57150" y="780669"/>
                </a:lnTo>
                <a:lnTo>
                  <a:pt x="78623" y="780669"/>
                </a:lnTo>
                <a:lnTo>
                  <a:pt x="85725" y="766445"/>
                </a:lnTo>
                <a:close/>
              </a:path>
              <a:path w="1491614" h="852169">
                <a:moveTo>
                  <a:pt x="57150" y="426085"/>
                </a:moveTo>
                <a:lnTo>
                  <a:pt x="42925" y="440309"/>
                </a:lnTo>
                <a:lnTo>
                  <a:pt x="57150" y="440309"/>
                </a:lnTo>
                <a:lnTo>
                  <a:pt x="57150" y="426085"/>
                </a:lnTo>
                <a:close/>
              </a:path>
              <a:path w="1491614" h="852169">
                <a:moveTo>
                  <a:pt x="1491614" y="411734"/>
                </a:moveTo>
                <a:lnTo>
                  <a:pt x="1477264" y="411734"/>
                </a:lnTo>
                <a:lnTo>
                  <a:pt x="1463039" y="426085"/>
                </a:lnTo>
                <a:lnTo>
                  <a:pt x="57150" y="426085"/>
                </a:lnTo>
                <a:lnTo>
                  <a:pt x="57150" y="440309"/>
                </a:lnTo>
                <a:lnTo>
                  <a:pt x="1491614" y="440309"/>
                </a:lnTo>
                <a:lnTo>
                  <a:pt x="1491614" y="411734"/>
                </a:lnTo>
                <a:close/>
              </a:path>
              <a:path w="1491614" h="852169">
                <a:moveTo>
                  <a:pt x="1491614" y="0"/>
                </a:moveTo>
                <a:lnTo>
                  <a:pt x="1463039" y="0"/>
                </a:lnTo>
                <a:lnTo>
                  <a:pt x="1463039" y="426085"/>
                </a:lnTo>
                <a:lnTo>
                  <a:pt x="1477264" y="411734"/>
                </a:lnTo>
                <a:lnTo>
                  <a:pt x="1491614" y="411734"/>
                </a:lnTo>
                <a:lnTo>
                  <a:pt x="14916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816219" y="2088642"/>
            <a:ext cx="598805" cy="1001394"/>
          </a:xfrm>
          <a:custGeom>
            <a:avLst/>
            <a:gdLst/>
            <a:ahLst/>
            <a:cxnLst/>
            <a:rect l="l" t="t" r="r" b="b"/>
            <a:pathLst>
              <a:path w="598804" h="1001394">
                <a:moveTo>
                  <a:pt x="28575" y="915288"/>
                </a:moveTo>
                <a:lnTo>
                  <a:pt x="0" y="915288"/>
                </a:lnTo>
                <a:lnTo>
                  <a:pt x="42798" y="1001013"/>
                </a:lnTo>
                <a:lnTo>
                  <a:pt x="78538" y="929640"/>
                </a:lnTo>
                <a:lnTo>
                  <a:pt x="28575" y="929640"/>
                </a:lnTo>
                <a:lnTo>
                  <a:pt x="28575" y="915288"/>
                </a:lnTo>
                <a:close/>
              </a:path>
              <a:path w="598804" h="1001394">
                <a:moveTo>
                  <a:pt x="569976" y="486283"/>
                </a:moveTo>
                <a:lnTo>
                  <a:pt x="28575" y="486283"/>
                </a:lnTo>
                <a:lnTo>
                  <a:pt x="28575" y="929640"/>
                </a:lnTo>
                <a:lnTo>
                  <a:pt x="57150" y="929640"/>
                </a:lnTo>
                <a:lnTo>
                  <a:pt x="57150" y="514858"/>
                </a:lnTo>
                <a:lnTo>
                  <a:pt x="42798" y="514858"/>
                </a:lnTo>
                <a:lnTo>
                  <a:pt x="57150" y="500507"/>
                </a:lnTo>
                <a:lnTo>
                  <a:pt x="569976" y="500507"/>
                </a:lnTo>
                <a:lnTo>
                  <a:pt x="569976" y="486283"/>
                </a:lnTo>
                <a:close/>
              </a:path>
              <a:path w="598804" h="1001394">
                <a:moveTo>
                  <a:pt x="85725" y="915288"/>
                </a:moveTo>
                <a:lnTo>
                  <a:pt x="57150" y="915288"/>
                </a:lnTo>
                <a:lnTo>
                  <a:pt x="57150" y="929640"/>
                </a:lnTo>
                <a:lnTo>
                  <a:pt x="78538" y="929640"/>
                </a:lnTo>
                <a:lnTo>
                  <a:pt x="85725" y="915288"/>
                </a:lnTo>
                <a:close/>
              </a:path>
              <a:path w="598804" h="1001394">
                <a:moveTo>
                  <a:pt x="57150" y="500507"/>
                </a:moveTo>
                <a:lnTo>
                  <a:pt x="42798" y="514858"/>
                </a:lnTo>
                <a:lnTo>
                  <a:pt x="57150" y="514858"/>
                </a:lnTo>
                <a:lnTo>
                  <a:pt x="57150" y="500507"/>
                </a:lnTo>
                <a:close/>
              </a:path>
              <a:path w="598804" h="1001394">
                <a:moveTo>
                  <a:pt x="598551" y="486283"/>
                </a:moveTo>
                <a:lnTo>
                  <a:pt x="584326" y="486283"/>
                </a:lnTo>
                <a:lnTo>
                  <a:pt x="569976" y="500507"/>
                </a:lnTo>
                <a:lnTo>
                  <a:pt x="57150" y="500507"/>
                </a:lnTo>
                <a:lnTo>
                  <a:pt x="57150" y="514858"/>
                </a:lnTo>
                <a:lnTo>
                  <a:pt x="598551" y="514858"/>
                </a:lnTo>
                <a:lnTo>
                  <a:pt x="598551" y="486283"/>
                </a:lnTo>
                <a:close/>
              </a:path>
              <a:path w="598804" h="1001394">
                <a:moveTo>
                  <a:pt x="598551" y="0"/>
                </a:moveTo>
                <a:lnTo>
                  <a:pt x="569976" y="0"/>
                </a:lnTo>
                <a:lnTo>
                  <a:pt x="569976" y="500507"/>
                </a:lnTo>
                <a:lnTo>
                  <a:pt x="584326" y="486283"/>
                </a:lnTo>
                <a:lnTo>
                  <a:pt x="598551" y="486283"/>
                </a:lnTo>
                <a:lnTo>
                  <a:pt x="59855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198109" y="3129737"/>
            <a:ext cx="13087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Server</a:t>
            </a:r>
            <a:r>
              <a:rPr dirty="0" sz="2000" spc="-25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3658234" y="2492501"/>
            <a:ext cx="562610" cy="1169035"/>
          </a:xfrm>
          <a:custGeom>
            <a:avLst/>
            <a:gdLst/>
            <a:ahLst/>
            <a:cxnLst/>
            <a:rect l="l" t="t" r="r" b="b"/>
            <a:pathLst>
              <a:path w="562610" h="1169035">
                <a:moveTo>
                  <a:pt x="28575" y="1082802"/>
                </a:moveTo>
                <a:lnTo>
                  <a:pt x="0" y="1082802"/>
                </a:lnTo>
                <a:lnTo>
                  <a:pt x="42799" y="1168527"/>
                </a:lnTo>
                <a:lnTo>
                  <a:pt x="78538" y="1097152"/>
                </a:lnTo>
                <a:lnTo>
                  <a:pt x="28575" y="1097152"/>
                </a:lnTo>
                <a:lnTo>
                  <a:pt x="28575" y="1082802"/>
                </a:lnTo>
                <a:close/>
              </a:path>
              <a:path w="562610" h="1169035">
                <a:moveTo>
                  <a:pt x="533653" y="569976"/>
                </a:moveTo>
                <a:lnTo>
                  <a:pt x="28575" y="569976"/>
                </a:lnTo>
                <a:lnTo>
                  <a:pt x="28575" y="1097152"/>
                </a:lnTo>
                <a:lnTo>
                  <a:pt x="57150" y="1097152"/>
                </a:lnTo>
                <a:lnTo>
                  <a:pt x="57150" y="598551"/>
                </a:lnTo>
                <a:lnTo>
                  <a:pt x="42799" y="598551"/>
                </a:lnTo>
                <a:lnTo>
                  <a:pt x="57150" y="584326"/>
                </a:lnTo>
                <a:lnTo>
                  <a:pt x="533653" y="584326"/>
                </a:lnTo>
                <a:lnTo>
                  <a:pt x="533653" y="569976"/>
                </a:lnTo>
                <a:close/>
              </a:path>
              <a:path w="562610" h="1169035">
                <a:moveTo>
                  <a:pt x="85725" y="1082802"/>
                </a:moveTo>
                <a:lnTo>
                  <a:pt x="57150" y="1082802"/>
                </a:lnTo>
                <a:lnTo>
                  <a:pt x="57150" y="1097152"/>
                </a:lnTo>
                <a:lnTo>
                  <a:pt x="78538" y="1097152"/>
                </a:lnTo>
                <a:lnTo>
                  <a:pt x="85725" y="1082802"/>
                </a:lnTo>
                <a:close/>
              </a:path>
              <a:path w="562610" h="1169035">
                <a:moveTo>
                  <a:pt x="57150" y="584326"/>
                </a:moveTo>
                <a:lnTo>
                  <a:pt x="42799" y="598551"/>
                </a:lnTo>
                <a:lnTo>
                  <a:pt x="57150" y="598551"/>
                </a:lnTo>
                <a:lnTo>
                  <a:pt x="57150" y="584326"/>
                </a:lnTo>
                <a:close/>
              </a:path>
              <a:path w="562610" h="1169035">
                <a:moveTo>
                  <a:pt x="562228" y="569976"/>
                </a:moveTo>
                <a:lnTo>
                  <a:pt x="548004" y="569976"/>
                </a:lnTo>
                <a:lnTo>
                  <a:pt x="533653" y="584326"/>
                </a:lnTo>
                <a:lnTo>
                  <a:pt x="57150" y="584326"/>
                </a:lnTo>
                <a:lnTo>
                  <a:pt x="57150" y="598551"/>
                </a:lnTo>
                <a:lnTo>
                  <a:pt x="562228" y="598551"/>
                </a:lnTo>
                <a:lnTo>
                  <a:pt x="562228" y="569976"/>
                </a:lnTo>
                <a:close/>
              </a:path>
              <a:path w="562610" h="1169035">
                <a:moveTo>
                  <a:pt x="562228" y="0"/>
                </a:moveTo>
                <a:lnTo>
                  <a:pt x="533653" y="0"/>
                </a:lnTo>
                <a:lnTo>
                  <a:pt x="533653" y="584326"/>
                </a:lnTo>
                <a:lnTo>
                  <a:pt x="548004" y="569976"/>
                </a:lnTo>
                <a:lnTo>
                  <a:pt x="562228" y="569976"/>
                </a:lnTo>
                <a:lnTo>
                  <a:pt x="56222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2768854" y="3700017"/>
            <a:ext cx="1817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Server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r>
              <a:rPr dirty="0" sz="2000" spc="-30" b="1">
                <a:solidFill>
                  <a:srgbClr val="001F5F"/>
                </a:solidFill>
                <a:latin typeface="黑体"/>
                <a:cs typeface="黑体"/>
              </a:rPr>
              <a:t>长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度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91084" y="4594859"/>
            <a:ext cx="8054340" cy="15697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5560" rIns="0" bIns="0" rtlCol="0" vert="horz">
            <a:spAutoFit/>
          </a:bodyPr>
          <a:lstStyle/>
          <a:p>
            <a:pPr marL="90805" marR="4398010">
              <a:lnSpc>
                <a:spcPct val="100000"/>
              </a:lnSpc>
              <a:spcBef>
                <a:spcPts val="28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1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600" spc="-10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servAddr; servAddr.sin_family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600" spc="-10">
                <a:latin typeface="Consolas"/>
                <a:cs typeface="Consolas"/>
              </a:rPr>
              <a:t>; servAddr.sin_port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htons(4567);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servAddr.sin_addr.S_un.S_addr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inet_addr(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server_IP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connect(sockfd,</a:t>
            </a:r>
            <a:r>
              <a:rPr dirty="0" sz="1600" spc="-10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1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600" spc="-10">
                <a:latin typeface="Consolas"/>
                <a:cs typeface="Consolas"/>
              </a:rPr>
              <a:t>*)&amp;servAddr,</a:t>
            </a:r>
            <a:r>
              <a:rPr dirty="0" sz="1600" spc="-10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600" spc="-10">
                <a:latin typeface="Consolas"/>
                <a:cs typeface="Consolas"/>
              </a:rPr>
              <a:t>(servAddr))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9402" y="1711578"/>
            <a:ext cx="78638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9140" marR="5080" indent="-32670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accept(int</a:t>
            </a:r>
            <a:r>
              <a:rPr dirty="0" sz="24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sockfd,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struct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sockaddr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*addr,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socklen_t addrlen);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9358" y="75641"/>
            <a:ext cx="26549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accept()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5" name="object 5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66645" y="2873501"/>
            <a:ext cx="1309370" cy="591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45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标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识</a:t>
            </a:r>
            <a:endParaRPr sz="2000">
              <a:latin typeface="黑体"/>
              <a:cs typeface="黑体"/>
            </a:endParaRPr>
          </a:p>
          <a:p>
            <a:pPr algn="ctr" marL="13970">
              <a:lnSpc>
                <a:spcPts val="2105"/>
              </a:lnSpc>
            </a:pP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(server)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486279" y="2070354"/>
            <a:ext cx="483870" cy="763270"/>
          </a:xfrm>
          <a:custGeom>
            <a:avLst/>
            <a:gdLst/>
            <a:ahLst/>
            <a:cxnLst/>
            <a:rect l="l" t="t" r="r" b="b"/>
            <a:pathLst>
              <a:path w="483869" h="763269">
                <a:moveTo>
                  <a:pt x="28575" y="677163"/>
                </a:moveTo>
                <a:lnTo>
                  <a:pt x="0" y="677163"/>
                </a:lnTo>
                <a:lnTo>
                  <a:pt x="42798" y="762888"/>
                </a:lnTo>
                <a:lnTo>
                  <a:pt x="78538" y="691515"/>
                </a:lnTo>
                <a:lnTo>
                  <a:pt x="28575" y="691515"/>
                </a:lnTo>
                <a:lnTo>
                  <a:pt x="28575" y="677163"/>
                </a:lnTo>
                <a:close/>
              </a:path>
              <a:path w="483869" h="763269">
                <a:moveTo>
                  <a:pt x="455294" y="367157"/>
                </a:moveTo>
                <a:lnTo>
                  <a:pt x="28575" y="367157"/>
                </a:lnTo>
                <a:lnTo>
                  <a:pt x="28575" y="691515"/>
                </a:lnTo>
                <a:lnTo>
                  <a:pt x="57150" y="691515"/>
                </a:lnTo>
                <a:lnTo>
                  <a:pt x="57150" y="395732"/>
                </a:lnTo>
                <a:lnTo>
                  <a:pt x="42798" y="395732"/>
                </a:lnTo>
                <a:lnTo>
                  <a:pt x="57150" y="381508"/>
                </a:lnTo>
                <a:lnTo>
                  <a:pt x="455294" y="381508"/>
                </a:lnTo>
                <a:lnTo>
                  <a:pt x="455294" y="367157"/>
                </a:lnTo>
                <a:close/>
              </a:path>
              <a:path w="483869" h="763269">
                <a:moveTo>
                  <a:pt x="85725" y="677163"/>
                </a:moveTo>
                <a:lnTo>
                  <a:pt x="57150" y="677163"/>
                </a:lnTo>
                <a:lnTo>
                  <a:pt x="57150" y="691515"/>
                </a:lnTo>
                <a:lnTo>
                  <a:pt x="78538" y="691515"/>
                </a:lnTo>
                <a:lnTo>
                  <a:pt x="85725" y="677163"/>
                </a:lnTo>
                <a:close/>
              </a:path>
              <a:path w="483869" h="763269">
                <a:moveTo>
                  <a:pt x="57150" y="381508"/>
                </a:moveTo>
                <a:lnTo>
                  <a:pt x="42798" y="395732"/>
                </a:lnTo>
                <a:lnTo>
                  <a:pt x="57150" y="395732"/>
                </a:lnTo>
                <a:lnTo>
                  <a:pt x="57150" y="381508"/>
                </a:lnTo>
                <a:close/>
              </a:path>
              <a:path w="483869" h="763269">
                <a:moveTo>
                  <a:pt x="483869" y="367157"/>
                </a:moveTo>
                <a:lnTo>
                  <a:pt x="469519" y="367157"/>
                </a:lnTo>
                <a:lnTo>
                  <a:pt x="455294" y="381508"/>
                </a:lnTo>
                <a:lnTo>
                  <a:pt x="57150" y="381508"/>
                </a:lnTo>
                <a:lnTo>
                  <a:pt x="57150" y="395732"/>
                </a:lnTo>
                <a:lnTo>
                  <a:pt x="483869" y="395732"/>
                </a:lnTo>
                <a:lnTo>
                  <a:pt x="483869" y="367157"/>
                </a:lnTo>
                <a:close/>
              </a:path>
              <a:path w="483869" h="763269">
                <a:moveTo>
                  <a:pt x="483869" y="0"/>
                </a:moveTo>
                <a:lnTo>
                  <a:pt x="455294" y="0"/>
                </a:lnTo>
                <a:lnTo>
                  <a:pt x="455294" y="381508"/>
                </a:lnTo>
                <a:lnTo>
                  <a:pt x="469519" y="367157"/>
                </a:lnTo>
                <a:lnTo>
                  <a:pt x="483869" y="367157"/>
                </a:lnTo>
                <a:lnTo>
                  <a:pt x="48386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816219" y="2088642"/>
            <a:ext cx="598805" cy="1001394"/>
          </a:xfrm>
          <a:custGeom>
            <a:avLst/>
            <a:gdLst/>
            <a:ahLst/>
            <a:cxnLst/>
            <a:rect l="l" t="t" r="r" b="b"/>
            <a:pathLst>
              <a:path w="598804" h="1001394">
                <a:moveTo>
                  <a:pt x="28575" y="915288"/>
                </a:moveTo>
                <a:lnTo>
                  <a:pt x="0" y="915288"/>
                </a:lnTo>
                <a:lnTo>
                  <a:pt x="42798" y="1001013"/>
                </a:lnTo>
                <a:lnTo>
                  <a:pt x="78538" y="929640"/>
                </a:lnTo>
                <a:lnTo>
                  <a:pt x="28575" y="929640"/>
                </a:lnTo>
                <a:lnTo>
                  <a:pt x="28575" y="915288"/>
                </a:lnTo>
                <a:close/>
              </a:path>
              <a:path w="598804" h="1001394">
                <a:moveTo>
                  <a:pt x="569976" y="486283"/>
                </a:moveTo>
                <a:lnTo>
                  <a:pt x="28575" y="486283"/>
                </a:lnTo>
                <a:lnTo>
                  <a:pt x="28575" y="929640"/>
                </a:lnTo>
                <a:lnTo>
                  <a:pt x="57150" y="929640"/>
                </a:lnTo>
                <a:lnTo>
                  <a:pt x="57150" y="514858"/>
                </a:lnTo>
                <a:lnTo>
                  <a:pt x="42798" y="514858"/>
                </a:lnTo>
                <a:lnTo>
                  <a:pt x="57150" y="500507"/>
                </a:lnTo>
                <a:lnTo>
                  <a:pt x="569976" y="500507"/>
                </a:lnTo>
                <a:lnTo>
                  <a:pt x="569976" y="486283"/>
                </a:lnTo>
                <a:close/>
              </a:path>
              <a:path w="598804" h="1001394">
                <a:moveTo>
                  <a:pt x="85725" y="915288"/>
                </a:moveTo>
                <a:lnTo>
                  <a:pt x="57150" y="915288"/>
                </a:lnTo>
                <a:lnTo>
                  <a:pt x="57150" y="929640"/>
                </a:lnTo>
                <a:lnTo>
                  <a:pt x="78538" y="929640"/>
                </a:lnTo>
                <a:lnTo>
                  <a:pt x="85725" y="915288"/>
                </a:lnTo>
                <a:close/>
              </a:path>
              <a:path w="598804" h="1001394">
                <a:moveTo>
                  <a:pt x="57150" y="500507"/>
                </a:moveTo>
                <a:lnTo>
                  <a:pt x="42798" y="514858"/>
                </a:lnTo>
                <a:lnTo>
                  <a:pt x="57150" y="514858"/>
                </a:lnTo>
                <a:lnTo>
                  <a:pt x="57150" y="500507"/>
                </a:lnTo>
                <a:close/>
              </a:path>
              <a:path w="598804" h="1001394">
                <a:moveTo>
                  <a:pt x="598551" y="486283"/>
                </a:moveTo>
                <a:lnTo>
                  <a:pt x="584326" y="486283"/>
                </a:lnTo>
                <a:lnTo>
                  <a:pt x="569976" y="500507"/>
                </a:lnTo>
                <a:lnTo>
                  <a:pt x="57150" y="500507"/>
                </a:lnTo>
                <a:lnTo>
                  <a:pt x="57150" y="514858"/>
                </a:lnTo>
                <a:lnTo>
                  <a:pt x="598551" y="514858"/>
                </a:lnTo>
                <a:lnTo>
                  <a:pt x="598551" y="486283"/>
                </a:lnTo>
                <a:close/>
              </a:path>
              <a:path w="598804" h="1001394">
                <a:moveTo>
                  <a:pt x="598551" y="0"/>
                </a:moveTo>
                <a:lnTo>
                  <a:pt x="569976" y="0"/>
                </a:lnTo>
                <a:lnTo>
                  <a:pt x="569976" y="500507"/>
                </a:lnTo>
                <a:lnTo>
                  <a:pt x="584326" y="486283"/>
                </a:lnTo>
                <a:lnTo>
                  <a:pt x="598551" y="486283"/>
                </a:lnTo>
                <a:lnTo>
                  <a:pt x="59855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5198109" y="3129737"/>
            <a:ext cx="13087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Server</a:t>
            </a:r>
            <a:r>
              <a:rPr dirty="0" sz="2000" spc="-25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658234" y="2492501"/>
            <a:ext cx="562610" cy="1169035"/>
          </a:xfrm>
          <a:custGeom>
            <a:avLst/>
            <a:gdLst/>
            <a:ahLst/>
            <a:cxnLst/>
            <a:rect l="l" t="t" r="r" b="b"/>
            <a:pathLst>
              <a:path w="562610" h="1169035">
                <a:moveTo>
                  <a:pt x="28575" y="1082802"/>
                </a:moveTo>
                <a:lnTo>
                  <a:pt x="0" y="1082802"/>
                </a:lnTo>
                <a:lnTo>
                  <a:pt x="42799" y="1168527"/>
                </a:lnTo>
                <a:lnTo>
                  <a:pt x="78538" y="1097152"/>
                </a:lnTo>
                <a:lnTo>
                  <a:pt x="28575" y="1097152"/>
                </a:lnTo>
                <a:lnTo>
                  <a:pt x="28575" y="1082802"/>
                </a:lnTo>
                <a:close/>
              </a:path>
              <a:path w="562610" h="1169035">
                <a:moveTo>
                  <a:pt x="533653" y="569976"/>
                </a:moveTo>
                <a:lnTo>
                  <a:pt x="28575" y="569976"/>
                </a:lnTo>
                <a:lnTo>
                  <a:pt x="28575" y="1097152"/>
                </a:lnTo>
                <a:lnTo>
                  <a:pt x="57150" y="1097152"/>
                </a:lnTo>
                <a:lnTo>
                  <a:pt x="57150" y="598551"/>
                </a:lnTo>
                <a:lnTo>
                  <a:pt x="42799" y="598551"/>
                </a:lnTo>
                <a:lnTo>
                  <a:pt x="57150" y="584326"/>
                </a:lnTo>
                <a:lnTo>
                  <a:pt x="533653" y="584326"/>
                </a:lnTo>
                <a:lnTo>
                  <a:pt x="533653" y="569976"/>
                </a:lnTo>
                <a:close/>
              </a:path>
              <a:path w="562610" h="1169035">
                <a:moveTo>
                  <a:pt x="85725" y="1082802"/>
                </a:moveTo>
                <a:lnTo>
                  <a:pt x="57150" y="1082802"/>
                </a:lnTo>
                <a:lnTo>
                  <a:pt x="57150" y="1097152"/>
                </a:lnTo>
                <a:lnTo>
                  <a:pt x="78538" y="1097152"/>
                </a:lnTo>
                <a:lnTo>
                  <a:pt x="85725" y="1082802"/>
                </a:lnTo>
                <a:close/>
              </a:path>
              <a:path w="562610" h="1169035">
                <a:moveTo>
                  <a:pt x="57150" y="584326"/>
                </a:moveTo>
                <a:lnTo>
                  <a:pt x="42799" y="598551"/>
                </a:lnTo>
                <a:lnTo>
                  <a:pt x="57150" y="598551"/>
                </a:lnTo>
                <a:lnTo>
                  <a:pt x="57150" y="584326"/>
                </a:lnTo>
                <a:close/>
              </a:path>
              <a:path w="562610" h="1169035">
                <a:moveTo>
                  <a:pt x="562228" y="569976"/>
                </a:moveTo>
                <a:lnTo>
                  <a:pt x="548004" y="569976"/>
                </a:lnTo>
                <a:lnTo>
                  <a:pt x="533653" y="584326"/>
                </a:lnTo>
                <a:lnTo>
                  <a:pt x="57150" y="584326"/>
                </a:lnTo>
                <a:lnTo>
                  <a:pt x="57150" y="598551"/>
                </a:lnTo>
                <a:lnTo>
                  <a:pt x="562228" y="598551"/>
                </a:lnTo>
                <a:lnTo>
                  <a:pt x="562228" y="569976"/>
                </a:lnTo>
                <a:close/>
              </a:path>
              <a:path w="562610" h="1169035">
                <a:moveTo>
                  <a:pt x="562228" y="0"/>
                </a:moveTo>
                <a:lnTo>
                  <a:pt x="533653" y="0"/>
                </a:lnTo>
                <a:lnTo>
                  <a:pt x="533653" y="584326"/>
                </a:lnTo>
                <a:lnTo>
                  <a:pt x="548004" y="569976"/>
                </a:lnTo>
                <a:lnTo>
                  <a:pt x="562228" y="569976"/>
                </a:lnTo>
                <a:lnTo>
                  <a:pt x="56222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768854" y="3700017"/>
            <a:ext cx="1817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Server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地</a:t>
            </a:r>
            <a:r>
              <a:rPr dirty="0" sz="2000" spc="-20" b="1">
                <a:solidFill>
                  <a:srgbClr val="001F5F"/>
                </a:solidFill>
                <a:latin typeface="黑体"/>
                <a:cs typeface="黑体"/>
              </a:rPr>
              <a:t>址</a:t>
            </a:r>
            <a:r>
              <a:rPr dirty="0" sz="2000" spc="-30" b="1">
                <a:solidFill>
                  <a:srgbClr val="001F5F"/>
                </a:solidFill>
                <a:latin typeface="黑体"/>
                <a:cs typeface="黑体"/>
              </a:rPr>
              <a:t>长</a:t>
            </a:r>
            <a:r>
              <a:rPr dirty="0" sz="2000" spc="-50" b="1">
                <a:solidFill>
                  <a:srgbClr val="001F5F"/>
                </a:solidFill>
                <a:latin typeface="黑体"/>
                <a:cs typeface="黑体"/>
              </a:rPr>
              <a:t>度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24434" y="4028947"/>
            <a:ext cx="208089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1F5F"/>
                </a:solidFill>
                <a:latin typeface="黑体"/>
                <a:cs typeface="黑体"/>
              </a:rPr>
              <a:t>Create a </a:t>
            </a:r>
            <a:r>
              <a:rPr dirty="0" sz="2000" spc="-25" b="1">
                <a:solidFill>
                  <a:srgbClr val="001F5F"/>
                </a:solidFill>
                <a:latin typeface="黑体"/>
                <a:cs typeface="黑体"/>
              </a:rPr>
              <a:t>new</a:t>
            </a:r>
            <a:endParaRPr sz="20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1F5F"/>
                </a:solidFill>
                <a:latin typeface="黑体"/>
                <a:cs typeface="黑体"/>
              </a:rPr>
              <a:t>connected</a:t>
            </a:r>
            <a:r>
              <a:rPr dirty="0" sz="2000" spc="-15" b="1">
                <a:solidFill>
                  <a:srgbClr val="001F5F"/>
                </a:solidFill>
                <a:latin typeface="黑体"/>
                <a:cs typeface="黑体"/>
              </a:rPr>
              <a:t> </a:t>
            </a:r>
            <a:r>
              <a:rPr dirty="0" sz="20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554926" y="2132838"/>
            <a:ext cx="755650" cy="1854835"/>
          </a:xfrm>
          <a:custGeom>
            <a:avLst/>
            <a:gdLst/>
            <a:ahLst/>
            <a:cxnLst/>
            <a:rect l="l" t="t" r="r" b="b"/>
            <a:pathLst>
              <a:path w="755650" h="1854835">
                <a:moveTo>
                  <a:pt x="697941" y="1768983"/>
                </a:moveTo>
                <a:lnTo>
                  <a:pt x="669366" y="1768983"/>
                </a:lnTo>
                <a:lnTo>
                  <a:pt x="712228" y="1854708"/>
                </a:lnTo>
                <a:lnTo>
                  <a:pt x="747905" y="1783334"/>
                </a:lnTo>
                <a:lnTo>
                  <a:pt x="697941" y="1783334"/>
                </a:lnTo>
                <a:lnTo>
                  <a:pt x="697941" y="1768983"/>
                </a:lnTo>
                <a:close/>
              </a:path>
              <a:path w="755650" h="1854835">
                <a:moveTo>
                  <a:pt x="697941" y="927353"/>
                </a:moveTo>
                <a:lnTo>
                  <a:pt x="697941" y="1783334"/>
                </a:lnTo>
                <a:lnTo>
                  <a:pt x="726503" y="1783334"/>
                </a:lnTo>
                <a:lnTo>
                  <a:pt x="726503" y="941704"/>
                </a:lnTo>
                <a:lnTo>
                  <a:pt x="712228" y="941704"/>
                </a:lnTo>
                <a:lnTo>
                  <a:pt x="697941" y="927353"/>
                </a:lnTo>
                <a:close/>
              </a:path>
              <a:path w="755650" h="1854835">
                <a:moveTo>
                  <a:pt x="755078" y="1768983"/>
                </a:moveTo>
                <a:lnTo>
                  <a:pt x="726503" y="1768983"/>
                </a:lnTo>
                <a:lnTo>
                  <a:pt x="726503" y="1783334"/>
                </a:lnTo>
                <a:lnTo>
                  <a:pt x="747905" y="1783334"/>
                </a:lnTo>
                <a:lnTo>
                  <a:pt x="755078" y="1768983"/>
                </a:lnTo>
                <a:close/>
              </a:path>
              <a:path w="755650" h="1854835">
                <a:moveTo>
                  <a:pt x="28575" y="0"/>
                </a:moveTo>
                <a:lnTo>
                  <a:pt x="0" y="0"/>
                </a:lnTo>
                <a:lnTo>
                  <a:pt x="0" y="941704"/>
                </a:lnTo>
                <a:lnTo>
                  <a:pt x="697941" y="941704"/>
                </a:lnTo>
                <a:lnTo>
                  <a:pt x="697941" y="927353"/>
                </a:lnTo>
                <a:lnTo>
                  <a:pt x="28575" y="927353"/>
                </a:lnTo>
                <a:lnTo>
                  <a:pt x="14287" y="913129"/>
                </a:lnTo>
                <a:lnTo>
                  <a:pt x="28575" y="913129"/>
                </a:lnTo>
                <a:lnTo>
                  <a:pt x="28575" y="0"/>
                </a:lnTo>
                <a:close/>
              </a:path>
              <a:path w="755650" h="1854835">
                <a:moveTo>
                  <a:pt x="726503" y="913129"/>
                </a:moveTo>
                <a:lnTo>
                  <a:pt x="28575" y="913129"/>
                </a:lnTo>
                <a:lnTo>
                  <a:pt x="28575" y="927353"/>
                </a:lnTo>
                <a:lnTo>
                  <a:pt x="697941" y="927353"/>
                </a:lnTo>
                <a:lnTo>
                  <a:pt x="712228" y="941704"/>
                </a:lnTo>
                <a:lnTo>
                  <a:pt x="726503" y="941704"/>
                </a:lnTo>
                <a:lnTo>
                  <a:pt x="726503" y="913129"/>
                </a:lnTo>
                <a:close/>
              </a:path>
              <a:path w="755650" h="1854835">
                <a:moveTo>
                  <a:pt x="28575" y="913129"/>
                </a:moveTo>
                <a:lnTo>
                  <a:pt x="14287" y="913129"/>
                </a:lnTo>
                <a:lnTo>
                  <a:pt x="28575" y="927353"/>
                </a:lnTo>
                <a:lnTo>
                  <a:pt x="28575" y="91312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231647" y="5102352"/>
            <a:ext cx="7949565" cy="147701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remoteAddr;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nAddrLen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 spc="-10">
                <a:latin typeface="Consolas"/>
                <a:cs typeface="Consolas"/>
              </a:rPr>
              <a:t>(remoteAddr);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sClient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sClient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accept(sockfd,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&amp;remoteAddr,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&amp;nAddrLen);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 last </a:t>
            </a:r>
            <a:r>
              <a:rPr dirty="0" spc="-10"/>
              <a:t>lecture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7172" y="1378965"/>
            <a:ext cx="278384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309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&lt;stdio.h&gt;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student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name[20];</a:t>
            </a:r>
            <a:endParaRPr sz="1800">
              <a:latin typeface="Consolas"/>
              <a:cs typeface="Consolas"/>
            </a:endParaRPr>
          </a:p>
          <a:p>
            <a:pPr marL="512445" marR="75819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age;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gender;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ID;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grade;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birthday[50];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7172" y="4397120"/>
            <a:ext cx="777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67994" y="5017058"/>
          <a:ext cx="10594340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/>
                <a:gridCol w="1002664"/>
                <a:gridCol w="1130935"/>
                <a:gridCol w="251460"/>
                <a:gridCol w="250825"/>
                <a:gridCol w="1941830"/>
                <a:gridCol w="563879"/>
                <a:gridCol w="627379"/>
                <a:gridCol w="627379"/>
                <a:gridCol w="501650"/>
                <a:gridCol w="2257425"/>
                <a:gridCol w="594995"/>
              </a:tblGrid>
              <a:tr h="251460">
                <a:tc>
                  <a:txBody>
                    <a:bodyPr/>
                    <a:lstStyle/>
                    <a:p>
                      <a:pPr algn="ctr" marR="22225">
                        <a:lnSpc>
                          <a:spcPts val="1700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student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student1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"Jack</a:t>
                      </a:r>
                      <a:r>
                        <a:rPr dirty="0" sz="1800" spc="-4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Chen"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700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25,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'M'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00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123,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80,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00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"2005-October-</a:t>
                      </a:r>
                      <a:r>
                        <a:rPr dirty="0" sz="1800" spc="-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10"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00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R="22860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student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student2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80"/>
                        </a:lnSpc>
                      </a:pP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"Li</a:t>
                      </a:r>
                      <a:r>
                        <a:rPr dirty="0" sz="1800" spc="-1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Wang"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880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23,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'F'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80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124,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87,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0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"2004-May-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9"</a:t>
                      </a:r>
                      <a:r>
                        <a:rPr dirty="0" sz="1800" spc="2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6545">
                <a:tc>
                  <a:txBody>
                    <a:bodyPr/>
                    <a:lstStyle/>
                    <a:p>
                      <a:pPr algn="ctr" marR="22860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student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student3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5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55"/>
                        </a:lnSpc>
                      </a:pP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"Steffen</a:t>
                      </a:r>
                      <a:r>
                        <a:rPr dirty="0" sz="1800" spc="-4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He"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205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24,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'M'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125,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92,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ts val="205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"2005-September-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12"</a:t>
                      </a:r>
                      <a:r>
                        <a:rPr dirty="0" sz="1800" spc="7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algn="ctr" marR="22860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student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student4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5"/>
                        </a:lnSpc>
                      </a:pP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"Tomas</a:t>
                      </a:r>
                      <a:r>
                        <a:rPr dirty="0" sz="1800" spc="-3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Huang"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7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25,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'M'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126,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90,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"2005-March-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23"</a:t>
                      </a:r>
                      <a:r>
                        <a:rPr dirty="0" sz="1800" spc="4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R="22860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student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10">
                          <a:latin typeface="Consolas"/>
                          <a:cs typeface="Consolas"/>
                        </a:rPr>
                        <a:t>student5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5"/>
                        </a:lnSpc>
                      </a:pP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"Helen</a:t>
                      </a:r>
                      <a:r>
                        <a:rPr dirty="0" sz="1800" spc="-45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Luo"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87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26,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2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'F'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dirty="0" sz="1800" spc="-20">
                          <a:latin typeface="Consolas"/>
                          <a:cs typeface="Consolas"/>
                        </a:rPr>
                        <a:t>127,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800" spc="-25">
                          <a:latin typeface="Consolas"/>
                          <a:cs typeface="Consolas"/>
                        </a:rPr>
                        <a:t>84,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dirty="0" sz="1800" spc="-1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"2005-February-</a:t>
                      </a:r>
                      <a:r>
                        <a:rPr dirty="0" sz="180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15"</a:t>
                      </a:r>
                      <a:r>
                        <a:rPr dirty="0" sz="1800" spc="8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};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487172" y="6317386"/>
            <a:ext cx="1517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01623" y="3264408"/>
            <a:ext cx="10845165" cy="3221990"/>
            <a:chOff x="801623" y="3264408"/>
            <a:chExt cx="10845165" cy="3221990"/>
          </a:xfrm>
        </p:grpSpPr>
        <p:sp>
          <p:nvSpPr>
            <p:cNvPr id="8" name="object 8" descr=""/>
            <p:cNvSpPr/>
            <p:nvPr/>
          </p:nvSpPr>
          <p:spPr>
            <a:xfrm>
              <a:off x="820673" y="4889754"/>
              <a:ext cx="10807065" cy="1577340"/>
            </a:xfrm>
            <a:custGeom>
              <a:avLst/>
              <a:gdLst/>
              <a:ahLst/>
              <a:cxnLst/>
              <a:rect l="l" t="t" r="r" b="b"/>
              <a:pathLst>
                <a:path w="10807065" h="1577339">
                  <a:moveTo>
                    <a:pt x="0" y="136271"/>
                  </a:moveTo>
                  <a:lnTo>
                    <a:pt x="6945" y="93179"/>
                  </a:lnTo>
                  <a:lnTo>
                    <a:pt x="26286" y="55769"/>
                  </a:lnTo>
                  <a:lnTo>
                    <a:pt x="55777" y="26277"/>
                  </a:lnTo>
                  <a:lnTo>
                    <a:pt x="93174" y="6942"/>
                  </a:lnTo>
                  <a:lnTo>
                    <a:pt x="136232" y="0"/>
                  </a:lnTo>
                  <a:lnTo>
                    <a:pt x="10670413" y="0"/>
                  </a:lnTo>
                  <a:lnTo>
                    <a:pt x="10713504" y="6942"/>
                  </a:lnTo>
                  <a:lnTo>
                    <a:pt x="10750914" y="26277"/>
                  </a:lnTo>
                  <a:lnTo>
                    <a:pt x="10780406" y="55769"/>
                  </a:lnTo>
                  <a:lnTo>
                    <a:pt x="10799741" y="93179"/>
                  </a:lnTo>
                  <a:lnTo>
                    <a:pt x="10806684" y="136271"/>
                  </a:lnTo>
                  <a:lnTo>
                    <a:pt x="10806684" y="1441107"/>
                  </a:lnTo>
                  <a:lnTo>
                    <a:pt x="10799741" y="1484165"/>
                  </a:lnTo>
                  <a:lnTo>
                    <a:pt x="10780406" y="1521562"/>
                  </a:lnTo>
                  <a:lnTo>
                    <a:pt x="10750914" y="1551053"/>
                  </a:lnTo>
                  <a:lnTo>
                    <a:pt x="10713504" y="1570394"/>
                  </a:lnTo>
                  <a:lnTo>
                    <a:pt x="10670413" y="1577340"/>
                  </a:lnTo>
                  <a:lnTo>
                    <a:pt x="136232" y="1577340"/>
                  </a:lnTo>
                  <a:lnTo>
                    <a:pt x="93174" y="1570394"/>
                  </a:lnTo>
                  <a:lnTo>
                    <a:pt x="55777" y="1551053"/>
                  </a:lnTo>
                  <a:lnTo>
                    <a:pt x="26286" y="1521562"/>
                  </a:lnTo>
                  <a:lnTo>
                    <a:pt x="6945" y="1484165"/>
                  </a:lnTo>
                  <a:lnTo>
                    <a:pt x="0" y="1441107"/>
                  </a:lnTo>
                  <a:lnTo>
                    <a:pt x="0" y="136271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03878" y="3264408"/>
              <a:ext cx="791845" cy="1624330"/>
            </a:xfrm>
            <a:custGeom>
              <a:avLst/>
              <a:gdLst/>
              <a:ahLst/>
              <a:cxnLst/>
              <a:rect l="l" t="t" r="r" b="b"/>
              <a:pathLst>
                <a:path w="791845" h="1624329">
                  <a:moveTo>
                    <a:pt x="0" y="1508759"/>
                  </a:moveTo>
                  <a:lnTo>
                    <a:pt x="54483" y="1624329"/>
                  </a:lnTo>
                  <a:lnTo>
                    <a:pt x="104543" y="1529841"/>
                  </a:lnTo>
                  <a:lnTo>
                    <a:pt x="75819" y="1529841"/>
                  </a:lnTo>
                  <a:lnTo>
                    <a:pt x="37719" y="1528444"/>
                  </a:lnTo>
                  <a:lnTo>
                    <a:pt x="38365" y="1509655"/>
                  </a:lnTo>
                  <a:lnTo>
                    <a:pt x="0" y="1508759"/>
                  </a:lnTo>
                  <a:close/>
                </a:path>
                <a:path w="791845" h="1624329">
                  <a:moveTo>
                    <a:pt x="38365" y="1509655"/>
                  </a:moveTo>
                  <a:lnTo>
                    <a:pt x="37719" y="1528444"/>
                  </a:lnTo>
                  <a:lnTo>
                    <a:pt x="75819" y="1529841"/>
                  </a:lnTo>
                  <a:lnTo>
                    <a:pt x="76485" y="1510544"/>
                  </a:lnTo>
                  <a:lnTo>
                    <a:pt x="38365" y="1509655"/>
                  </a:lnTo>
                  <a:close/>
                </a:path>
                <a:path w="791845" h="1624329">
                  <a:moveTo>
                    <a:pt x="76485" y="1510544"/>
                  </a:moveTo>
                  <a:lnTo>
                    <a:pt x="75819" y="1529841"/>
                  </a:lnTo>
                  <a:lnTo>
                    <a:pt x="104543" y="1529841"/>
                  </a:lnTo>
                  <a:lnTo>
                    <a:pt x="114300" y="1511427"/>
                  </a:lnTo>
                  <a:lnTo>
                    <a:pt x="76485" y="1510544"/>
                  </a:lnTo>
                  <a:close/>
                </a:path>
                <a:path w="791845" h="1624329">
                  <a:moveTo>
                    <a:pt x="788797" y="0"/>
                  </a:moveTo>
                  <a:lnTo>
                    <a:pt x="716407" y="9778"/>
                  </a:lnTo>
                  <a:lnTo>
                    <a:pt x="679958" y="21716"/>
                  </a:lnTo>
                  <a:lnTo>
                    <a:pt x="644017" y="38226"/>
                  </a:lnTo>
                  <a:lnTo>
                    <a:pt x="608711" y="58674"/>
                  </a:lnTo>
                  <a:lnTo>
                    <a:pt x="574040" y="83312"/>
                  </a:lnTo>
                  <a:lnTo>
                    <a:pt x="539876" y="111632"/>
                  </a:lnTo>
                  <a:lnTo>
                    <a:pt x="506349" y="143637"/>
                  </a:lnTo>
                  <a:lnTo>
                    <a:pt x="473583" y="179069"/>
                  </a:lnTo>
                  <a:lnTo>
                    <a:pt x="441451" y="217931"/>
                  </a:lnTo>
                  <a:lnTo>
                    <a:pt x="410083" y="259968"/>
                  </a:lnTo>
                  <a:lnTo>
                    <a:pt x="379730" y="305053"/>
                  </a:lnTo>
                  <a:lnTo>
                    <a:pt x="350012" y="352932"/>
                  </a:lnTo>
                  <a:lnTo>
                    <a:pt x="321437" y="403605"/>
                  </a:lnTo>
                  <a:lnTo>
                    <a:pt x="293624" y="456945"/>
                  </a:lnTo>
                  <a:lnTo>
                    <a:pt x="266954" y="512825"/>
                  </a:lnTo>
                  <a:lnTo>
                    <a:pt x="241554" y="570864"/>
                  </a:lnTo>
                  <a:lnTo>
                    <a:pt x="217170" y="631189"/>
                  </a:lnTo>
                  <a:lnTo>
                    <a:pt x="193929" y="693546"/>
                  </a:lnTo>
                  <a:lnTo>
                    <a:pt x="172085" y="757808"/>
                  </a:lnTo>
                  <a:lnTo>
                    <a:pt x="151637" y="823848"/>
                  </a:lnTo>
                  <a:lnTo>
                    <a:pt x="132587" y="891412"/>
                  </a:lnTo>
                  <a:lnTo>
                    <a:pt x="115062" y="960500"/>
                  </a:lnTo>
                  <a:lnTo>
                    <a:pt x="99060" y="1030858"/>
                  </a:lnTo>
                  <a:lnTo>
                    <a:pt x="84709" y="1102486"/>
                  </a:lnTo>
                  <a:lnTo>
                    <a:pt x="72009" y="1175130"/>
                  </a:lnTo>
                  <a:lnTo>
                    <a:pt x="61087" y="1248664"/>
                  </a:lnTo>
                  <a:lnTo>
                    <a:pt x="52070" y="1322831"/>
                  </a:lnTo>
                  <a:lnTo>
                    <a:pt x="44958" y="1397761"/>
                  </a:lnTo>
                  <a:lnTo>
                    <a:pt x="39624" y="1473072"/>
                  </a:lnTo>
                  <a:lnTo>
                    <a:pt x="38365" y="1509655"/>
                  </a:lnTo>
                  <a:lnTo>
                    <a:pt x="76485" y="1510544"/>
                  </a:lnTo>
                  <a:lnTo>
                    <a:pt x="77702" y="1475358"/>
                  </a:lnTo>
                  <a:lnTo>
                    <a:pt x="77768" y="1474723"/>
                  </a:lnTo>
                  <a:lnTo>
                    <a:pt x="82904" y="1401064"/>
                  </a:lnTo>
                  <a:lnTo>
                    <a:pt x="82966" y="1400683"/>
                  </a:lnTo>
                  <a:lnTo>
                    <a:pt x="89868" y="1327277"/>
                  </a:lnTo>
                  <a:lnTo>
                    <a:pt x="89978" y="1326768"/>
                  </a:lnTo>
                  <a:lnTo>
                    <a:pt x="98870" y="1253997"/>
                  </a:lnTo>
                  <a:lnTo>
                    <a:pt x="109652" y="1181480"/>
                  </a:lnTo>
                  <a:lnTo>
                    <a:pt x="122174" y="1109344"/>
                  </a:lnTo>
                  <a:lnTo>
                    <a:pt x="136296" y="1039113"/>
                  </a:lnTo>
                  <a:lnTo>
                    <a:pt x="152030" y="969644"/>
                  </a:lnTo>
                  <a:lnTo>
                    <a:pt x="169418" y="901064"/>
                  </a:lnTo>
                  <a:lnTo>
                    <a:pt x="188213" y="834389"/>
                  </a:lnTo>
                  <a:lnTo>
                    <a:pt x="208407" y="769365"/>
                  </a:lnTo>
                  <a:lnTo>
                    <a:pt x="229823" y="706627"/>
                  </a:lnTo>
                  <a:lnTo>
                    <a:pt x="252730" y="644651"/>
                  </a:lnTo>
                  <a:lnTo>
                    <a:pt x="276733" y="585342"/>
                  </a:lnTo>
                  <a:lnTo>
                    <a:pt x="301528" y="528954"/>
                  </a:lnTo>
                  <a:lnTo>
                    <a:pt x="327671" y="474217"/>
                  </a:lnTo>
                  <a:lnTo>
                    <a:pt x="354827" y="422020"/>
                  </a:lnTo>
                  <a:lnTo>
                    <a:pt x="382672" y="372617"/>
                  </a:lnTo>
                  <a:lnTo>
                    <a:pt x="411861" y="325374"/>
                  </a:lnTo>
                  <a:lnTo>
                    <a:pt x="441022" y="282320"/>
                  </a:lnTo>
                  <a:lnTo>
                    <a:pt x="471678" y="241172"/>
                  </a:lnTo>
                  <a:lnTo>
                    <a:pt x="502036" y="204596"/>
                  </a:lnTo>
                  <a:lnTo>
                    <a:pt x="501904" y="204596"/>
                  </a:lnTo>
                  <a:lnTo>
                    <a:pt x="533908" y="169925"/>
                  </a:lnTo>
                  <a:lnTo>
                    <a:pt x="534074" y="169925"/>
                  </a:lnTo>
                  <a:lnTo>
                    <a:pt x="565658" y="139700"/>
                  </a:lnTo>
                  <a:lnTo>
                    <a:pt x="565834" y="139700"/>
                  </a:lnTo>
                  <a:lnTo>
                    <a:pt x="596723" y="113918"/>
                  </a:lnTo>
                  <a:lnTo>
                    <a:pt x="597788" y="113029"/>
                  </a:lnTo>
                  <a:lnTo>
                    <a:pt x="628789" y="91186"/>
                  </a:lnTo>
                  <a:lnTo>
                    <a:pt x="628650" y="91186"/>
                  </a:lnTo>
                  <a:lnTo>
                    <a:pt x="630047" y="90296"/>
                  </a:lnTo>
                  <a:lnTo>
                    <a:pt x="630185" y="90296"/>
                  </a:lnTo>
                  <a:lnTo>
                    <a:pt x="660896" y="72516"/>
                  </a:lnTo>
                  <a:lnTo>
                    <a:pt x="662432" y="71627"/>
                  </a:lnTo>
                  <a:lnTo>
                    <a:pt x="662718" y="71627"/>
                  </a:lnTo>
                  <a:lnTo>
                    <a:pt x="693156" y="57657"/>
                  </a:lnTo>
                  <a:lnTo>
                    <a:pt x="692912" y="57657"/>
                  </a:lnTo>
                  <a:lnTo>
                    <a:pt x="694817" y="56895"/>
                  </a:lnTo>
                  <a:lnTo>
                    <a:pt x="695223" y="56895"/>
                  </a:lnTo>
                  <a:lnTo>
                    <a:pt x="725275" y="46989"/>
                  </a:lnTo>
                  <a:lnTo>
                    <a:pt x="725043" y="46989"/>
                  </a:lnTo>
                  <a:lnTo>
                    <a:pt x="727201" y="46354"/>
                  </a:lnTo>
                  <a:lnTo>
                    <a:pt x="728160" y="46354"/>
                  </a:lnTo>
                  <a:lnTo>
                    <a:pt x="757462" y="40386"/>
                  </a:lnTo>
                  <a:lnTo>
                    <a:pt x="756920" y="40386"/>
                  </a:lnTo>
                  <a:lnTo>
                    <a:pt x="759333" y="40004"/>
                  </a:lnTo>
                  <a:lnTo>
                    <a:pt x="762656" y="40004"/>
                  </a:lnTo>
                  <a:lnTo>
                    <a:pt x="791337" y="38100"/>
                  </a:lnTo>
                  <a:lnTo>
                    <a:pt x="788797" y="0"/>
                  </a:lnTo>
                  <a:close/>
                </a:path>
                <a:path w="791845" h="1624329">
                  <a:moveTo>
                    <a:pt x="77768" y="1474723"/>
                  </a:moveTo>
                  <a:lnTo>
                    <a:pt x="77724" y="1475358"/>
                  </a:lnTo>
                  <a:lnTo>
                    <a:pt x="77768" y="1474723"/>
                  </a:lnTo>
                  <a:close/>
                </a:path>
                <a:path w="791845" h="1624329">
                  <a:moveTo>
                    <a:pt x="82966" y="1400683"/>
                  </a:moveTo>
                  <a:lnTo>
                    <a:pt x="82931" y="1401064"/>
                  </a:lnTo>
                  <a:lnTo>
                    <a:pt x="82966" y="1400683"/>
                  </a:lnTo>
                  <a:close/>
                </a:path>
                <a:path w="791845" h="1624329">
                  <a:moveTo>
                    <a:pt x="89978" y="1326768"/>
                  </a:moveTo>
                  <a:lnTo>
                    <a:pt x="89916" y="1327277"/>
                  </a:lnTo>
                  <a:lnTo>
                    <a:pt x="89978" y="1326768"/>
                  </a:lnTo>
                  <a:close/>
                </a:path>
                <a:path w="791845" h="1624329">
                  <a:moveTo>
                    <a:pt x="98933" y="1253489"/>
                  </a:moveTo>
                  <a:lnTo>
                    <a:pt x="98806" y="1253997"/>
                  </a:lnTo>
                  <a:lnTo>
                    <a:pt x="98933" y="1253489"/>
                  </a:lnTo>
                  <a:close/>
                </a:path>
                <a:path w="791845" h="1624329">
                  <a:moveTo>
                    <a:pt x="109728" y="1180972"/>
                  </a:moveTo>
                  <a:lnTo>
                    <a:pt x="109600" y="1181480"/>
                  </a:lnTo>
                  <a:lnTo>
                    <a:pt x="109728" y="1180972"/>
                  </a:lnTo>
                  <a:close/>
                </a:path>
                <a:path w="791845" h="1624329">
                  <a:moveTo>
                    <a:pt x="122275" y="1109344"/>
                  </a:moveTo>
                  <a:lnTo>
                    <a:pt x="122174" y="1109852"/>
                  </a:lnTo>
                  <a:lnTo>
                    <a:pt x="122275" y="1109344"/>
                  </a:lnTo>
                  <a:close/>
                </a:path>
                <a:path w="791845" h="1624329">
                  <a:moveTo>
                    <a:pt x="136398" y="1038605"/>
                  </a:moveTo>
                  <a:lnTo>
                    <a:pt x="136271" y="1039113"/>
                  </a:lnTo>
                  <a:lnTo>
                    <a:pt x="136398" y="1038605"/>
                  </a:lnTo>
                  <a:close/>
                </a:path>
                <a:path w="791845" h="1624329">
                  <a:moveTo>
                    <a:pt x="169434" y="901064"/>
                  </a:moveTo>
                  <a:lnTo>
                    <a:pt x="169291" y="901572"/>
                  </a:lnTo>
                  <a:lnTo>
                    <a:pt x="169434" y="901064"/>
                  </a:lnTo>
                  <a:close/>
                </a:path>
                <a:path w="791845" h="1624329">
                  <a:moveTo>
                    <a:pt x="188244" y="834389"/>
                  </a:moveTo>
                  <a:lnTo>
                    <a:pt x="188087" y="834897"/>
                  </a:lnTo>
                  <a:lnTo>
                    <a:pt x="188244" y="834389"/>
                  </a:lnTo>
                  <a:close/>
                </a:path>
                <a:path w="791845" h="1624329">
                  <a:moveTo>
                    <a:pt x="208453" y="769365"/>
                  </a:moveTo>
                  <a:lnTo>
                    <a:pt x="208280" y="769873"/>
                  </a:lnTo>
                  <a:lnTo>
                    <a:pt x="208453" y="769365"/>
                  </a:lnTo>
                  <a:close/>
                </a:path>
                <a:path w="791845" h="1624329">
                  <a:moveTo>
                    <a:pt x="229997" y="706119"/>
                  </a:moveTo>
                  <a:lnTo>
                    <a:pt x="229743" y="706627"/>
                  </a:lnTo>
                  <a:lnTo>
                    <a:pt x="229997" y="706119"/>
                  </a:lnTo>
                  <a:close/>
                </a:path>
                <a:path w="791845" h="1624329">
                  <a:moveTo>
                    <a:pt x="252807" y="644651"/>
                  </a:moveTo>
                  <a:lnTo>
                    <a:pt x="252603" y="645159"/>
                  </a:lnTo>
                  <a:lnTo>
                    <a:pt x="252807" y="644651"/>
                  </a:lnTo>
                  <a:close/>
                </a:path>
                <a:path w="791845" h="1624329">
                  <a:moveTo>
                    <a:pt x="276757" y="585342"/>
                  </a:moveTo>
                  <a:lnTo>
                    <a:pt x="276479" y="585977"/>
                  </a:lnTo>
                  <a:lnTo>
                    <a:pt x="276757" y="585342"/>
                  </a:lnTo>
                  <a:close/>
                </a:path>
                <a:path w="791845" h="1624329">
                  <a:moveTo>
                    <a:pt x="301751" y="528446"/>
                  </a:moveTo>
                  <a:lnTo>
                    <a:pt x="301498" y="528954"/>
                  </a:lnTo>
                  <a:lnTo>
                    <a:pt x="301751" y="528446"/>
                  </a:lnTo>
                  <a:close/>
                </a:path>
                <a:path w="791845" h="1624329">
                  <a:moveTo>
                    <a:pt x="355092" y="421512"/>
                  </a:moveTo>
                  <a:lnTo>
                    <a:pt x="354711" y="422020"/>
                  </a:lnTo>
                  <a:lnTo>
                    <a:pt x="355092" y="421512"/>
                  </a:lnTo>
                  <a:close/>
                </a:path>
                <a:path w="791845" h="1624329">
                  <a:moveTo>
                    <a:pt x="382906" y="372204"/>
                  </a:moveTo>
                  <a:lnTo>
                    <a:pt x="382650" y="372617"/>
                  </a:lnTo>
                  <a:lnTo>
                    <a:pt x="382906" y="372204"/>
                  </a:lnTo>
                  <a:close/>
                </a:path>
                <a:path w="791845" h="1624329">
                  <a:moveTo>
                    <a:pt x="411909" y="325374"/>
                  </a:moveTo>
                  <a:lnTo>
                    <a:pt x="411480" y="326008"/>
                  </a:lnTo>
                  <a:lnTo>
                    <a:pt x="411909" y="325374"/>
                  </a:lnTo>
                  <a:close/>
                </a:path>
                <a:path w="791845" h="1624329">
                  <a:moveTo>
                    <a:pt x="441451" y="281686"/>
                  </a:moveTo>
                  <a:lnTo>
                    <a:pt x="440944" y="282320"/>
                  </a:lnTo>
                  <a:lnTo>
                    <a:pt x="441451" y="281686"/>
                  </a:lnTo>
                  <a:close/>
                </a:path>
                <a:path w="791845" h="1624329">
                  <a:moveTo>
                    <a:pt x="471799" y="241172"/>
                  </a:moveTo>
                  <a:lnTo>
                    <a:pt x="471170" y="241934"/>
                  </a:lnTo>
                  <a:lnTo>
                    <a:pt x="471799" y="241172"/>
                  </a:lnTo>
                  <a:close/>
                </a:path>
                <a:path w="791845" h="1624329">
                  <a:moveTo>
                    <a:pt x="502666" y="203834"/>
                  </a:moveTo>
                  <a:lnTo>
                    <a:pt x="501904" y="204596"/>
                  </a:lnTo>
                  <a:lnTo>
                    <a:pt x="502036" y="204596"/>
                  </a:lnTo>
                  <a:lnTo>
                    <a:pt x="502666" y="203834"/>
                  </a:lnTo>
                  <a:close/>
                </a:path>
                <a:path w="791845" h="1624329">
                  <a:moveTo>
                    <a:pt x="534074" y="169925"/>
                  </a:moveTo>
                  <a:lnTo>
                    <a:pt x="533908" y="169925"/>
                  </a:lnTo>
                  <a:lnTo>
                    <a:pt x="533146" y="170814"/>
                  </a:lnTo>
                  <a:lnTo>
                    <a:pt x="534074" y="169925"/>
                  </a:lnTo>
                  <a:close/>
                </a:path>
                <a:path w="791845" h="1624329">
                  <a:moveTo>
                    <a:pt x="565834" y="139700"/>
                  </a:moveTo>
                  <a:lnTo>
                    <a:pt x="565658" y="139700"/>
                  </a:lnTo>
                  <a:lnTo>
                    <a:pt x="564769" y="140588"/>
                  </a:lnTo>
                  <a:lnTo>
                    <a:pt x="565834" y="139700"/>
                  </a:lnTo>
                  <a:close/>
                </a:path>
                <a:path w="791845" h="1624329">
                  <a:moveTo>
                    <a:pt x="597788" y="113029"/>
                  </a:moveTo>
                  <a:lnTo>
                    <a:pt x="596646" y="113918"/>
                  </a:lnTo>
                  <a:lnTo>
                    <a:pt x="597155" y="113558"/>
                  </a:lnTo>
                  <a:lnTo>
                    <a:pt x="597788" y="113029"/>
                  </a:lnTo>
                  <a:close/>
                </a:path>
                <a:path w="791845" h="1624329">
                  <a:moveTo>
                    <a:pt x="597155" y="113558"/>
                  </a:moveTo>
                  <a:lnTo>
                    <a:pt x="596646" y="113918"/>
                  </a:lnTo>
                  <a:lnTo>
                    <a:pt x="597155" y="113558"/>
                  </a:lnTo>
                  <a:close/>
                </a:path>
                <a:path w="791845" h="1624329">
                  <a:moveTo>
                    <a:pt x="597903" y="113029"/>
                  </a:moveTo>
                  <a:lnTo>
                    <a:pt x="597155" y="113558"/>
                  </a:lnTo>
                  <a:lnTo>
                    <a:pt x="597903" y="113029"/>
                  </a:lnTo>
                  <a:close/>
                </a:path>
                <a:path w="791845" h="1624329">
                  <a:moveTo>
                    <a:pt x="630047" y="90296"/>
                  </a:moveTo>
                  <a:lnTo>
                    <a:pt x="628650" y="91186"/>
                  </a:lnTo>
                  <a:lnTo>
                    <a:pt x="629421" y="90739"/>
                  </a:lnTo>
                  <a:lnTo>
                    <a:pt x="630047" y="90296"/>
                  </a:lnTo>
                  <a:close/>
                </a:path>
                <a:path w="791845" h="1624329">
                  <a:moveTo>
                    <a:pt x="629421" y="90739"/>
                  </a:moveTo>
                  <a:lnTo>
                    <a:pt x="628650" y="91186"/>
                  </a:lnTo>
                  <a:lnTo>
                    <a:pt x="628789" y="91186"/>
                  </a:lnTo>
                  <a:lnTo>
                    <a:pt x="629421" y="90739"/>
                  </a:lnTo>
                  <a:close/>
                </a:path>
                <a:path w="791845" h="1624329">
                  <a:moveTo>
                    <a:pt x="630185" y="90296"/>
                  </a:moveTo>
                  <a:lnTo>
                    <a:pt x="630047" y="90296"/>
                  </a:lnTo>
                  <a:lnTo>
                    <a:pt x="629421" y="90739"/>
                  </a:lnTo>
                  <a:lnTo>
                    <a:pt x="630185" y="90296"/>
                  </a:lnTo>
                  <a:close/>
                </a:path>
                <a:path w="791845" h="1624329">
                  <a:moveTo>
                    <a:pt x="662432" y="71627"/>
                  </a:moveTo>
                  <a:lnTo>
                    <a:pt x="660781" y="72516"/>
                  </a:lnTo>
                  <a:lnTo>
                    <a:pt x="661338" y="72261"/>
                  </a:lnTo>
                  <a:lnTo>
                    <a:pt x="662432" y="71627"/>
                  </a:lnTo>
                  <a:close/>
                </a:path>
                <a:path w="791845" h="1624329">
                  <a:moveTo>
                    <a:pt x="661338" y="72261"/>
                  </a:moveTo>
                  <a:lnTo>
                    <a:pt x="660781" y="72516"/>
                  </a:lnTo>
                  <a:lnTo>
                    <a:pt x="661338" y="72261"/>
                  </a:lnTo>
                  <a:close/>
                </a:path>
                <a:path w="791845" h="1624329">
                  <a:moveTo>
                    <a:pt x="662718" y="71627"/>
                  </a:moveTo>
                  <a:lnTo>
                    <a:pt x="662432" y="71627"/>
                  </a:lnTo>
                  <a:lnTo>
                    <a:pt x="661338" y="72261"/>
                  </a:lnTo>
                  <a:lnTo>
                    <a:pt x="662718" y="71627"/>
                  </a:lnTo>
                  <a:close/>
                </a:path>
                <a:path w="791845" h="1624329">
                  <a:moveTo>
                    <a:pt x="694817" y="56895"/>
                  </a:moveTo>
                  <a:lnTo>
                    <a:pt x="692912" y="57657"/>
                  </a:lnTo>
                  <a:lnTo>
                    <a:pt x="693780" y="57371"/>
                  </a:lnTo>
                  <a:lnTo>
                    <a:pt x="694817" y="56895"/>
                  </a:lnTo>
                  <a:close/>
                </a:path>
                <a:path w="791845" h="1624329">
                  <a:moveTo>
                    <a:pt x="693780" y="57371"/>
                  </a:moveTo>
                  <a:lnTo>
                    <a:pt x="692912" y="57657"/>
                  </a:lnTo>
                  <a:lnTo>
                    <a:pt x="693156" y="57657"/>
                  </a:lnTo>
                  <a:lnTo>
                    <a:pt x="693780" y="57371"/>
                  </a:lnTo>
                  <a:close/>
                </a:path>
                <a:path w="791845" h="1624329">
                  <a:moveTo>
                    <a:pt x="695223" y="56895"/>
                  </a:moveTo>
                  <a:lnTo>
                    <a:pt x="694817" y="56895"/>
                  </a:lnTo>
                  <a:lnTo>
                    <a:pt x="693780" y="57371"/>
                  </a:lnTo>
                  <a:lnTo>
                    <a:pt x="695223" y="56895"/>
                  </a:lnTo>
                  <a:close/>
                </a:path>
                <a:path w="791845" h="1624329">
                  <a:moveTo>
                    <a:pt x="727201" y="46354"/>
                  </a:moveTo>
                  <a:lnTo>
                    <a:pt x="725043" y="46989"/>
                  </a:lnTo>
                  <a:lnTo>
                    <a:pt x="725651" y="46865"/>
                  </a:lnTo>
                  <a:lnTo>
                    <a:pt x="727201" y="46354"/>
                  </a:lnTo>
                  <a:close/>
                </a:path>
                <a:path w="791845" h="1624329">
                  <a:moveTo>
                    <a:pt x="725651" y="46865"/>
                  </a:moveTo>
                  <a:lnTo>
                    <a:pt x="725043" y="46989"/>
                  </a:lnTo>
                  <a:lnTo>
                    <a:pt x="725275" y="46989"/>
                  </a:lnTo>
                  <a:lnTo>
                    <a:pt x="725651" y="46865"/>
                  </a:lnTo>
                  <a:close/>
                </a:path>
                <a:path w="791845" h="1624329">
                  <a:moveTo>
                    <a:pt x="728160" y="46354"/>
                  </a:moveTo>
                  <a:lnTo>
                    <a:pt x="727201" y="46354"/>
                  </a:lnTo>
                  <a:lnTo>
                    <a:pt x="725651" y="46865"/>
                  </a:lnTo>
                  <a:lnTo>
                    <a:pt x="728160" y="46354"/>
                  </a:lnTo>
                  <a:close/>
                </a:path>
                <a:path w="791845" h="1624329">
                  <a:moveTo>
                    <a:pt x="759333" y="40004"/>
                  </a:moveTo>
                  <a:lnTo>
                    <a:pt x="756920" y="40386"/>
                  </a:lnTo>
                  <a:lnTo>
                    <a:pt x="757725" y="40332"/>
                  </a:lnTo>
                  <a:lnTo>
                    <a:pt x="759333" y="40004"/>
                  </a:lnTo>
                  <a:close/>
                </a:path>
                <a:path w="791845" h="1624329">
                  <a:moveTo>
                    <a:pt x="757725" y="40332"/>
                  </a:moveTo>
                  <a:lnTo>
                    <a:pt x="756920" y="40386"/>
                  </a:lnTo>
                  <a:lnTo>
                    <a:pt x="757462" y="40386"/>
                  </a:lnTo>
                  <a:lnTo>
                    <a:pt x="757725" y="40332"/>
                  </a:lnTo>
                  <a:close/>
                </a:path>
                <a:path w="791845" h="1624329">
                  <a:moveTo>
                    <a:pt x="762656" y="40004"/>
                  </a:moveTo>
                  <a:lnTo>
                    <a:pt x="759333" y="40004"/>
                  </a:lnTo>
                  <a:lnTo>
                    <a:pt x="757725" y="40332"/>
                  </a:lnTo>
                  <a:lnTo>
                    <a:pt x="762656" y="4000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472432" y="2704287"/>
            <a:ext cx="64509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Declare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define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36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r>
              <a:rPr dirty="0" sz="36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dirty="0" sz="3600" spc="-10" b="1">
                <a:solidFill>
                  <a:srgbClr val="C00000"/>
                </a:solidFill>
                <a:latin typeface="Arial"/>
                <a:cs typeface="Arial"/>
              </a:rPr>
              <a:t>students!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458" y="75641"/>
            <a:ext cx="4865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write()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 spc="-10"/>
              <a:t>read()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4" name="object 4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2619" y="1392377"/>
            <a:ext cx="7420609" cy="150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Different</a:t>
            </a:r>
            <a:r>
              <a:rPr dirty="0" sz="4000" spc="-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dirty="0" sz="4000" spc="-1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perform</a:t>
            </a:r>
            <a:r>
              <a:rPr dirty="0" sz="4000" spc="-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spc="-25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endParaRPr sz="4000">
              <a:latin typeface="Arial"/>
              <a:cs typeface="Arial"/>
            </a:endParaRPr>
          </a:p>
          <a:p>
            <a:pPr marL="755650" indent="-572135">
              <a:lnSpc>
                <a:spcPct val="100000"/>
              </a:lnSpc>
              <a:spcBef>
                <a:spcPts val="3490"/>
              </a:spcBef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dirty="0" sz="2800" spc="-10">
                <a:solidFill>
                  <a:srgbClr val="121212"/>
                </a:solidFill>
                <a:latin typeface="Arial"/>
                <a:cs typeface="Arial"/>
              </a:rPr>
              <a:t>recv()/send()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85750" y="3083814"/>
            <a:ext cx="7957184" cy="64643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Arial"/>
                <a:cs typeface="Arial"/>
              </a:rPr>
              <a:t>ssize_t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send(int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sockfd,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void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*buf,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size_t len,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flags);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ssize_t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recv(int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sockfd,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void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*buf,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size_t len,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</a:t>
            </a:r>
            <a:r>
              <a:rPr dirty="0" sz="1200" spc="-10">
                <a:latin typeface="Arial"/>
                <a:cs typeface="Arial"/>
              </a:rPr>
              <a:t> flags);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85750" y="5382005"/>
            <a:ext cx="7957184" cy="647700"/>
          </a:xfrm>
          <a:prstGeom prst="rect">
            <a:avLst/>
          </a:prstGeom>
          <a:solidFill>
            <a:srgbClr val="E1EFD9"/>
          </a:solidFill>
          <a:ln w="19050">
            <a:solidFill>
              <a:srgbClr val="7E7E7E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34"/>
              </a:spcBef>
            </a:pPr>
            <a:r>
              <a:rPr dirty="0" sz="1200">
                <a:latin typeface="Arial"/>
                <a:cs typeface="Arial"/>
              </a:rPr>
              <a:t>ssize_t sendto(int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sockfd,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void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*buf,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size_t len,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flags,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const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struct sockaddr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*dest_addr,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socklen_t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addrlen);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ssize_t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recvfrom(int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sockfd,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void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*buf,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size_t len,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flags,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struct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sockaddr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*src_addr,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socklen_t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*addrlen);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14222" y="4708397"/>
            <a:ext cx="3627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dirty="0" sz="2800" spc="-10">
                <a:solidFill>
                  <a:srgbClr val="121212"/>
                </a:solidFill>
                <a:latin typeface="Arial"/>
                <a:cs typeface="Arial"/>
              </a:rPr>
              <a:t>recvfrom()/sendto()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458" y="75641"/>
            <a:ext cx="48653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write()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 spc="-10"/>
              <a:t>read()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4" name="object 4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486643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661395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48664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671050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97179" y="2401823"/>
            <a:ext cx="7949565" cy="147701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szText[]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800" spc="-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Hello</a:t>
            </a:r>
            <a:r>
              <a:rPr dirty="0" sz="1800" spc="-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World!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A21515"/>
                </a:solidFill>
                <a:latin typeface="Consolas"/>
                <a:cs typeface="Consolas"/>
              </a:rPr>
              <a:t>\r\n"</a:t>
            </a:r>
            <a:r>
              <a:rPr dirty="0" sz="1800" spc="-1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send</a:t>
            </a:r>
            <a:r>
              <a:rPr dirty="0" sz="1800">
                <a:latin typeface="Consolas"/>
                <a:cs typeface="Consolas"/>
              </a:rPr>
              <a:t>(sClient,</a:t>
            </a:r>
            <a:r>
              <a:rPr dirty="0" sz="1800" spc="-8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szText,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strlen(szText),</a:t>
            </a:r>
            <a:r>
              <a:rPr dirty="0" sz="1800" spc="-7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 marR="9550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sendto</a:t>
            </a:r>
            <a:r>
              <a:rPr dirty="0" sz="1800">
                <a:latin typeface="Consolas"/>
                <a:cs typeface="Consolas"/>
              </a:rPr>
              <a:t>(sockfd,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szText,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strlen(szText),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struct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800">
                <a:latin typeface="Consolas"/>
                <a:cs typeface="Consolas"/>
              </a:rPr>
              <a:t>*)&amp;servAddr,</a:t>
            </a:r>
            <a:r>
              <a:rPr dirty="0" sz="1800" spc="-9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 spc="-10">
                <a:latin typeface="Consolas"/>
                <a:cs typeface="Consolas"/>
              </a:rPr>
              <a:t>(servAddr));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86511" y="4738115"/>
            <a:ext cx="7949565" cy="175450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buff[256];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nRecv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recv</a:t>
            </a:r>
            <a:r>
              <a:rPr dirty="0" sz="1800">
                <a:latin typeface="Consolas"/>
                <a:cs typeface="Consolas"/>
              </a:rPr>
              <a:t>(sClient,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buff,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256,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length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800" spc="-10">
                <a:latin typeface="Consolas"/>
                <a:cs typeface="Consolas"/>
              </a:rPr>
              <a:t>(servAddr);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nRecv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recvfrom</a:t>
            </a:r>
            <a:r>
              <a:rPr dirty="0" sz="1800">
                <a:latin typeface="Consolas"/>
                <a:cs typeface="Consolas"/>
              </a:rPr>
              <a:t>(sockfd,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buff,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256,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0,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(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800">
                <a:latin typeface="Consolas"/>
                <a:cs typeface="Consolas"/>
              </a:rPr>
              <a:t>*)&amp;servAddr,</a:t>
            </a:r>
            <a:r>
              <a:rPr dirty="0" sz="1800" spc="-12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&amp;length);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2619" y="1392377"/>
            <a:ext cx="742060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Different</a:t>
            </a:r>
            <a:r>
              <a:rPr dirty="0" sz="4000" spc="-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dirty="0" sz="4000" spc="-1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C00000"/>
                </a:solidFill>
                <a:latin typeface="Arial"/>
                <a:cs typeface="Arial"/>
              </a:rPr>
              <a:t>perform</a:t>
            </a:r>
            <a:r>
              <a:rPr dirty="0" sz="4000" spc="-1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000" spc="-25" b="1">
                <a:solidFill>
                  <a:srgbClr val="C00000"/>
                </a:solidFill>
                <a:latin typeface="Arial"/>
                <a:cs typeface="Arial"/>
              </a:rPr>
              <a:t>I/O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146" y="75641"/>
            <a:ext cx="2236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close()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467343" y="1825751"/>
            <a:ext cx="3426460" cy="4026535"/>
            <a:chOff x="8467343" y="1825751"/>
            <a:chExt cx="3426460" cy="4026535"/>
          </a:xfrm>
        </p:grpSpPr>
        <p:sp>
          <p:nvSpPr>
            <p:cNvPr id="4" name="object 4" descr=""/>
            <p:cNvSpPr/>
            <p:nvPr/>
          </p:nvSpPr>
          <p:spPr>
            <a:xfrm>
              <a:off x="8467343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6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6" y="1450848"/>
                  </a:lnTo>
                  <a:lnTo>
                    <a:pt x="3398412" y="1447303"/>
                  </a:lnTo>
                  <a:lnTo>
                    <a:pt x="3412743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3" y="13208"/>
                  </a:lnTo>
                  <a:lnTo>
                    <a:pt x="3398412" y="3544"/>
                  </a:lnTo>
                  <a:lnTo>
                    <a:pt x="338086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64524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49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878569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764523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03538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452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997442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486644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755883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486643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696447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486644" y="3619500"/>
            <a:ext cx="1035050" cy="1254760"/>
          </a:xfrm>
          <a:custGeom>
            <a:avLst/>
            <a:gdLst/>
            <a:ahLst/>
            <a:cxnLst/>
            <a:rect l="l" t="t" r="r" b="b"/>
            <a:pathLst>
              <a:path w="1035050" h="1254760">
                <a:moveTo>
                  <a:pt x="1034796" y="973582"/>
                </a:moveTo>
                <a:lnTo>
                  <a:pt x="1030376" y="951738"/>
                </a:lnTo>
                <a:lnTo>
                  <a:pt x="1018349" y="933894"/>
                </a:lnTo>
                <a:lnTo>
                  <a:pt x="1000506" y="921867"/>
                </a:lnTo>
                <a:lnTo>
                  <a:pt x="978662" y="917448"/>
                </a:lnTo>
                <a:lnTo>
                  <a:pt x="56134" y="917448"/>
                </a:lnTo>
                <a:lnTo>
                  <a:pt x="34290" y="921867"/>
                </a:lnTo>
                <a:lnTo>
                  <a:pt x="16446" y="933894"/>
                </a:lnTo>
                <a:lnTo>
                  <a:pt x="4406" y="951738"/>
                </a:lnTo>
                <a:lnTo>
                  <a:pt x="0" y="973582"/>
                </a:lnTo>
                <a:lnTo>
                  <a:pt x="0" y="1198118"/>
                </a:lnTo>
                <a:lnTo>
                  <a:pt x="4406" y="1219962"/>
                </a:lnTo>
                <a:lnTo>
                  <a:pt x="16446" y="1237805"/>
                </a:lnTo>
                <a:lnTo>
                  <a:pt x="34290" y="1249845"/>
                </a:lnTo>
                <a:lnTo>
                  <a:pt x="56134" y="1254252"/>
                </a:lnTo>
                <a:lnTo>
                  <a:pt x="978662" y="1254252"/>
                </a:lnTo>
                <a:lnTo>
                  <a:pt x="1000506" y="1249845"/>
                </a:lnTo>
                <a:lnTo>
                  <a:pt x="1018349" y="1237805"/>
                </a:lnTo>
                <a:lnTo>
                  <a:pt x="1030376" y="1219962"/>
                </a:lnTo>
                <a:lnTo>
                  <a:pt x="1034796" y="1198118"/>
                </a:lnTo>
                <a:lnTo>
                  <a:pt x="1034796" y="973582"/>
                </a:lnTo>
                <a:close/>
              </a:path>
              <a:path w="1035050" h="1254760">
                <a:moveTo>
                  <a:pt x="1034796" y="56134"/>
                </a:moveTo>
                <a:lnTo>
                  <a:pt x="1030376" y="34290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14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20831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486643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2692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76452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98220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486643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70559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535162" y="2163317"/>
            <a:ext cx="3230245" cy="4263390"/>
          </a:xfrm>
          <a:custGeom>
            <a:avLst/>
            <a:gdLst/>
            <a:ahLst/>
            <a:cxnLst/>
            <a:rect l="l" t="t" r="r" b="b"/>
            <a:pathLst>
              <a:path w="323024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0245" h="4263390">
                <a:moveTo>
                  <a:pt x="789559" y="3993680"/>
                </a:moveTo>
                <a:lnTo>
                  <a:pt x="760984" y="3993680"/>
                </a:lnTo>
                <a:lnTo>
                  <a:pt x="760984" y="3587496"/>
                </a:lnTo>
                <a:lnTo>
                  <a:pt x="732409" y="3587496"/>
                </a:lnTo>
                <a:lnTo>
                  <a:pt x="732409" y="3993680"/>
                </a:lnTo>
                <a:lnTo>
                  <a:pt x="703834" y="3993680"/>
                </a:lnTo>
                <a:lnTo>
                  <a:pt x="746760" y="4079405"/>
                </a:lnTo>
                <a:lnTo>
                  <a:pt x="782421" y="4007967"/>
                </a:lnTo>
                <a:lnTo>
                  <a:pt x="789559" y="3993680"/>
                </a:lnTo>
                <a:close/>
              </a:path>
              <a:path w="3230245" h="4263390">
                <a:moveTo>
                  <a:pt x="789559" y="2289060"/>
                </a:moveTo>
                <a:lnTo>
                  <a:pt x="760984" y="2289060"/>
                </a:lnTo>
                <a:lnTo>
                  <a:pt x="761111" y="1050036"/>
                </a:lnTo>
                <a:lnTo>
                  <a:pt x="732536" y="1050036"/>
                </a:lnTo>
                <a:lnTo>
                  <a:pt x="732409" y="2289060"/>
                </a:lnTo>
                <a:lnTo>
                  <a:pt x="703834" y="2289060"/>
                </a:lnTo>
                <a:lnTo>
                  <a:pt x="746760" y="2374773"/>
                </a:lnTo>
                <a:lnTo>
                  <a:pt x="782383" y="2303399"/>
                </a:lnTo>
                <a:lnTo>
                  <a:pt x="789559" y="2289060"/>
                </a:lnTo>
                <a:close/>
              </a:path>
              <a:path w="3230245" h="4263390">
                <a:moveTo>
                  <a:pt x="789559" y="627253"/>
                </a:moveTo>
                <a:lnTo>
                  <a:pt x="760984" y="627253"/>
                </a:lnTo>
                <a:lnTo>
                  <a:pt x="760984" y="0"/>
                </a:lnTo>
                <a:lnTo>
                  <a:pt x="732409" y="0"/>
                </a:lnTo>
                <a:lnTo>
                  <a:pt x="732409" y="627253"/>
                </a:lnTo>
                <a:lnTo>
                  <a:pt x="703834" y="627253"/>
                </a:lnTo>
                <a:lnTo>
                  <a:pt x="746760" y="712978"/>
                </a:lnTo>
                <a:lnTo>
                  <a:pt x="782447" y="641477"/>
                </a:lnTo>
                <a:lnTo>
                  <a:pt x="789559" y="627253"/>
                </a:lnTo>
                <a:close/>
              </a:path>
              <a:path w="323024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024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024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024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024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024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024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024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024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024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024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024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024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024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024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024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024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024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024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024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024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024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024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024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024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024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024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024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024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0245" h="4263390">
                <a:moveTo>
                  <a:pt x="3229864" y="2527808"/>
                </a:moveTo>
                <a:lnTo>
                  <a:pt x="3072765" y="2527693"/>
                </a:lnTo>
                <a:lnTo>
                  <a:pt x="3072765" y="2499106"/>
                </a:lnTo>
                <a:lnTo>
                  <a:pt x="2987040" y="2542032"/>
                </a:lnTo>
                <a:lnTo>
                  <a:pt x="3072765" y="2584831"/>
                </a:lnTo>
                <a:lnTo>
                  <a:pt x="3072765" y="2556383"/>
                </a:lnTo>
                <a:lnTo>
                  <a:pt x="3201289" y="2556383"/>
                </a:lnTo>
                <a:lnTo>
                  <a:pt x="3201289" y="3404882"/>
                </a:lnTo>
                <a:lnTo>
                  <a:pt x="2987040" y="3404882"/>
                </a:lnTo>
                <a:lnTo>
                  <a:pt x="2987040" y="3433419"/>
                </a:lnTo>
                <a:lnTo>
                  <a:pt x="3229864" y="3433419"/>
                </a:lnTo>
                <a:lnTo>
                  <a:pt x="3229864" y="3419094"/>
                </a:lnTo>
                <a:lnTo>
                  <a:pt x="3229864" y="3404882"/>
                </a:lnTo>
                <a:lnTo>
                  <a:pt x="3229864" y="2556383"/>
                </a:lnTo>
                <a:lnTo>
                  <a:pt x="3229864" y="2542032"/>
                </a:lnTo>
                <a:lnTo>
                  <a:pt x="3229864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888348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557764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71050" y="3444523"/>
            <a:ext cx="1681480" cy="4584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  <a:p>
            <a:pPr marL="1002665">
              <a:lnSpc>
                <a:spcPct val="100000"/>
              </a:lnSpc>
              <a:spcBef>
                <a:spcPts val="15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878059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969754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9238996" y="4874514"/>
            <a:ext cx="1809750" cy="540385"/>
          </a:xfrm>
          <a:custGeom>
            <a:avLst/>
            <a:gdLst/>
            <a:ahLst/>
            <a:cxnLst/>
            <a:rect l="l" t="t" r="r" b="b"/>
            <a:pathLst>
              <a:path w="1809750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9750" h="540385">
                <a:moveTo>
                  <a:pt x="1809369" y="454533"/>
                </a:moveTo>
                <a:lnTo>
                  <a:pt x="1780794" y="454533"/>
                </a:lnTo>
                <a:lnTo>
                  <a:pt x="1780921" y="0"/>
                </a:lnTo>
                <a:lnTo>
                  <a:pt x="1752346" y="0"/>
                </a:lnTo>
                <a:lnTo>
                  <a:pt x="1752219" y="454533"/>
                </a:lnTo>
                <a:lnTo>
                  <a:pt x="1723644" y="454533"/>
                </a:lnTo>
                <a:lnTo>
                  <a:pt x="1766570" y="540258"/>
                </a:lnTo>
                <a:lnTo>
                  <a:pt x="1802257" y="468757"/>
                </a:lnTo>
                <a:lnTo>
                  <a:pt x="1809369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9929241" y="6120790"/>
            <a:ext cx="357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02588" y="1633169"/>
            <a:ext cx="52781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dirty="0" sz="32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closesocket(int</a:t>
            </a:r>
            <a:r>
              <a:rPr dirty="0" sz="3200" spc="-9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"/>
                <a:cs typeface="Arial"/>
              </a:rPr>
              <a:t>sockfd);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2560320" y="2199894"/>
            <a:ext cx="2209800" cy="720725"/>
          </a:xfrm>
          <a:custGeom>
            <a:avLst/>
            <a:gdLst/>
            <a:ahLst/>
            <a:cxnLst/>
            <a:rect l="l" t="t" r="r" b="b"/>
            <a:pathLst>
              <a:path w="2209800" h="720725">
                <a:moveTo>
                  <a:pt x="38100" y="606043"/>
                </a:moveTo>
                <a:lnTo>
                  <a:pt x="0" y="606043"/>
                </a:lnTo>
                <a:lnTo>
                  <a:pt x="57150" y="720343"/>
                </a:lnTo>
                <a:lnTo>
                  <a:pt x="104775" y="625093"/>
                </a:lnTo>
                <a:lnTo>
                  <a:pt x="38100" y="625093"/>
                </a:lnTo>
                <a:lnTo>
                  <a:pt x="38100" y="606043"/>
                </a:lnTo>
                <a:close/>
              </a:path>
              <a:path w="2209800" h="720725">
                <a:moveTo>
                  <a:pt x="2171700" y="341121"/>
                </a:moveTo>
                <a:lnTo>
                  <a:pt x="38100" y="341121"/>
                </a:lnTo>
                <a:lnTo>
                  <a:pt x="38100" y="625093"/>
                </a:lnTo>
                <a:lnTo>
                  <a:pt x="76200" y="625093"/>
                </a:lnTo>
                <a:lnTo>
                  <a:pt x="76200" y="379221"/>
                </a:lnTo>
                <a:lnTo>
                  <a:pt x="57150" y="379221"/>
                </a:lnTo>
                <a:lnTo>
                  <a:pt x="76200" y="360171"/>
                </a:lnTo>
                <a:lnTo>
                  <a:pt x="2171700" y="360171"/>
                </a:lnTo>
                <a:lnTo>
                  <a:pt x="2171700" y="341121"/>
                </a:lnTo>
                <a:close/>
              </a:path>
              <a:path w="2209800" h="720725">
                <a:moveTo>
                  <a:pt x="114300" y="606043"/>
                </a:moveTo>
                <a:lnTo>
                  <a:pt x="76200" y="606043"/>
                </a:lnTo>
                <a:lnTo>
                  <a:pt x="76200" y="625093"/>
                </a:lnTo>
                <a:lnTo>
                  <a:pt x="104775" y="625093"/>
                </a:lnTo>
                <a:lnTo>
                  <a:pt x="114300" y="606043"/>
                </a:lnTo>
                <a:close/>
              </a:path>
              <a:path w="2209800" h="720725">
                <a:moveTo>
                  <a:pt x="76200" y="360171"/>
                </a:moveTo>
                <a:lnTo>
                  <a:pt x="57150" y="379221"/>
                </a:lnTo>
                <a:lnTo>
                  <a:pt x="76200" y="379221"/>
                </a:lnTo>
                <a:lnTo>
                  <a:pt x="76200" y="360171"/>
                </a:lnTo>
                <a:close/>
              </a:path>
              <a:path w="2209800" h="720725">
                <a:moveTo>
                  <a:pt x="2209800" y="341121"/>
                </a:moveTo>
                <a:lnTo>
                  <a:pt x="2190750" y="341121"/>
                </a:lnTo>
                <a:lnTo>
                  <a:pt x="2171700" y="360171"/>
                </a:lnTo>
                <a:lnTo>
                  <a:pt x="76200" y="360171"/>
                </a:lnTo>
                <a:lnTo>
                  <a:pt x="76200" y="379221"/>
                </a:lnTo>
                <a:lnTo>
                  <a:pt x="2209800" y="379221"/>
                </a:lnTo>
                <a:lnTo>
                  <a:pt x="2209800" y="341121"/>
                </a:lnTo>
                <a:close/>
              </a:path>
              <a:path w="2209800" h="720725">
                <a:moveTo>
                  <a:pt x="2209800" y="0"/>
                </a:moveTo>
                <a:lnTo>
                  <a:pt x="2171700" y="0"/>
                </a:lnTo>
                <a:lnTo>
                  <a:pt x="2171700" y="360171"/>
                </a:lnTo>
                <a:lnTo>
                  <a:pt x="2190750" y="341121"/>
                </a:lnTo>
                <a:lnTo>
                  <a:pt x="2209800" y="341121"/>
                </a:lnTo>
                <a:lnTo>
                  <a:pt x="22098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681733" y="2962097"/>
            <a:ext cx="1868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黑体"/>
                <a:cs typeface="黑体"/>
              </a:rPr>
              <a:t>Socket</a:t>
            </a:r>
            <a:r>
              <a:rPr dirty="0" sz="2400" spc="-25" b="1">
                <a:solidFill>
                  <a:srgbClr val="001F5F"/>
                </a:solidFill>
                <a:latin typeface="黑体"/>
                <a:cs typeface="黑体"/>
              </a:rPr>
              <a:t>描</a:t>
            </a:r>
            <a:r>
              <a:rPr dirty="0" sz="2400" spc="-25" b="1">
                <a:solidFill>
                  <a:srgbClr val="001F5F"/>
                </a:solidFill>
                <a:latin typeface="黑体"/>
                <a:cs typeface="黑体"/>
              </a:rPr>
              <a:t>述</a:t>
            </a:r>
            <a:r>
              <a:rPr dirty="0" sz="2400" spc="-50" b="1">
                <a:solidFill>
                  <a:srgbClr val="001F5F"/>
                </a:solidFill>
                <a:latin typeface="黑体"/>
                <a:cs typeface="黑体"/>
              </a:rPr>
              <a:t>字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60831" y="4614671"/>
            <a:ext cx="3426460" cy="92392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latin typeface="Consolas"/>
                <a:cs typeface="Consolas"/>
              </a:rPr>
              <a:t>closesocket(sClient);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closesocket(sockfd);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67784" y="4614671"/>
            <a:ext cx="3426460" cy="3689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latin typeface="Consolas"/>
                <a:cs typeface="Consolas"/>
              </a:rPr>
              <a:t>closesocket(sockfd);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787779" y="4101465"/>
            <a:ext cx="973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27370" y="4101465"/>
            <a:ext cx="872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75641"/>
            <a:ext cx="977074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dirty="0" spc="-114"/>
              <a:t> </a:t>
            </a:r>
            <a:r>
              <a:rPr dirty="0"/>
              <a:t>builds/closes</a:t>
            </a:r>
            <a:r>
              <a:rPr dirty="0" spc="-10"/>
              <a:t> connection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6401" y="1329054"/>
            <a:ext cx="385952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TCP</a:t>
            </a:r>
            <a:r>
              <a:rPr dirty="0" sz="2400" spc="-10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builds</a:t>
            </a:r>
            <a:r>
              <a:rPr dirty="0" sz="24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connection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3 times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hand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shaking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3778" y="1329054"/>
            <a:ext cx="39128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8940" marR="5080" indent="-3962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TCP</a:t>
            </a:r>
            <a:r>
              <a:rPr dirty="0" sz="2400" spc="-1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closes</a:t>
            </a:r>
            <a:r>
              <a:rPr dirty="0" sz="24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connection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times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hand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shaking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35380" y="2380488"/>
            <a:ext cx="1251585" cy="407034"/>
          </a:xfrm>
          <a:custGeom>
            <a:avLst/>
            <a:gdLst/>
            <a:ahLst/>
            <a:cxnLst/>
            <a:rect l="l" t="t" r="r" b="b"/>
            <a:pathLst>
              <a:path w="1251585" h="407035">
                <a:moveTo>
                  <a:pt x="1183386" y="0"/>
                </a:moveTo>
                <a:lnTo>
                  <a:pt x="67817" y="0"/>
                </a:lnTo>
                <a:lnTo>
                  <a:pt x="41421" y="5328"/>
                </a:lnTo>
                <a:lnTo>
                  <a:pt x="19864" y="19859"/>
                </a:lnTo>
                <a:lnTo>
                  <a:pt x="5329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9" y="365492"/>
                </a:lnTo>
                <a:lnTo>
                  <a:pt x="19864" y="387048"/>
                </a:lnTo>
                <a:lnTo>
                  <a:pt x="41421" y="401579"/>
                </a:lnTo>
                <a:lnTo>
                  <a:pt x="67817" y="406908"/>
                </a:lnTo>
                <a:lnTo>
                  <a:pt x="1183386" y="406908"/>
                </a:lnTo>
                <a:lnTo>
                  <a:pt x="1209788" y="401579"/>
                </a:lnTo>
                <a:lnTo>
                  <a:pt x="1231344" y="387048"/>
                </a:lnTo>
                <a:lnTo>
                  <a:pt x="1245875" y="365492"/>
                </a:lnTo>
                <a:lnTo>
                  <a:pt x="1251203" y="339089"/>
                </a:lnTo>
                <a:lnTo>
                  <a:pt x="1251203" y="67817"/>
                </a:lnTo>
                <a:lnTo>
                  <a:pt x="1245875" y="41415"/>
                </a:lnTo>
                <a:lnTo>
                  <a:pt x="1231344" y="19859"/>
                </a:lnTo>
                <a:lnTo>
                  <a:pt x="1209788" y="5328"/>
                </a:lnTo>
                <a:lnTo>
                  <a:pt x="11833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23847" y="2381199"/>
            <a:ext cx="873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168395" y="2404872"/>
            <a:ext cx="1252855" cy="407034"/>
          </a:xfrm>
          <a:custGeom>
            <a:avLst/>
            <a:gdLst/>
            <a:ahLst/>
            <a:cxnLst/>
            <a:rect l="l" t="t" r="r" b="b"/>
            <a:pathLst>
              <a:path w="1252854" h="407035">
                <a:moveTo>
                  <a:pt x="118490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184909" y="406907"/>
                </a:lnTo>
                <a:lnTo>
                  <a:pt x="1211312" y="401579"/>
                </a:lnTo>
                <a:lnTo>
                  <a:pt x="1232868" y="387048"/>
                </a:lnTo>
                <a:lnTo>
                  <a:pt x="1247399" y="365492"/>
                </a:lnTo>
                <a:lnTo>
                  <a:pt x="1252728" y="339089"/>
                </a:lnTo>
                <a:lnTo>
                  <a:pt x="1252728" y="67817"/>
                </a:lnTo>
                <a:lnTo>
                  <a:pt x="1247399" y="41415"/>
                </a:lnTo>
                <a:lnTo>
                  <a:pt x="1232868" y="19859"/>
                </a:lnTo>
                <a:lnTo>
                  <a:pt x="1211312" y="5328"/>
                </a:lnTo>
                <a:lnTo>
                  <a:pt x="118490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307460" y="2405888"/>
            <a:ext cx="973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05991" y="2788157"/>
            <a:ext cx="2136140" cy="2372360"/>
            <a:chOff x="1705991" y="2788157"/>
            <a:chExt cx="2136140" cy="2372360"/>
          </a:xfrm>
        </p:grpSpPr>
        <p:sp>
          <p:nvSpPr>
            <p:cNvPr id="10" name="object 10" descr=""/>
            <p:cNvSpPr/>
            <p:nvPr/>
          </p:nvSpPr>
          <p:spPr>
            <a:xfrm>
              <a:off x="1760982" y="2788157"/>
              <a:ext cx="2034539" cy="2372360"/>
            </a:xfrm>
            <a:custGeom>
              <a:avLst/>
              <a:gdLst/>
              <a:ahLst/>
              <a:cxnLst/>
              <a:rect l="l" t="t" r="r" b="b"/>
              <a:pathLst>
                <a:path w="2034539" h="2372360">
                  <a:moveTo>
                    <a:pt x="0" y="0"/>
                  </a:moveTo>
                  <a:lnTo>
                    <a:pt x="0" y="2372233"/>
                  </a:lnTo>
                </a:path>
                <a:path w="2034539" h="2372360">
                  <a:moveTo>
                    <a:pt x="2034540" y="24383"/>
                  </a:moveTo>
                  <a:lnTo>
                    <a:pt x="2034540" y="2372233"/>
                  </a:lnTo>
                </a:path>
              </a:pathLst>
            </a:custGeom>
            <a:ln w="28575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05991" y="3389883"/>
              <a:ext cx="2136140" cy="1610360"/>
            </a:xfrm>
            <a:custGeom>
              <a:avLst/>
              <a:gdLst/>
              <a:ahLst/>
              <a:cxnLst/>
              <a:rect l="l" t="t" r="r" b="b"/>
              <a:pathLst>
                <a:path w="2136140" h="1610360">
                  <a:moveTo>
                    <a:pt x="2091690" y="619252"/>
                  </a:moveTo>
                  <a:lnTo>
                    <a:pt x="2086102" y="591312"/>
                  </a:lnTo>
                  <a:lnTo>
                    <a:pt x="84302" y="997051"/>
                  </a:lnTo>
                  <a:lnTo>
                    <a:pt x="78613" y="969137"/>
                  </a:lnTo>
                  <a:lnTo>
                    <a:pt x="3175" y="1028192"/>
                  </a:lnTo>
                  <a:lnTo>
                    <a:pt x="95758" y="1053084"/>
                  </a:lnTo>
                  <a:lnTo>
                    <a:pt x="90614" y="1027938"/>
                  </a:lnTo>
                  <a:lnTo>
                    <a:pt x="90043" y="1025105"/>
                  </a:lnTo>
                  <a:lnTo>
                    <a:pt x="2091690" y="619252"/>
                  </a:lnTo>
                  <a:close/>
                </a:path>
                <a:path w="2136140" h="1610360">
                  <a:moveTo>
                    <a:pt x="2135759" y="1586357"/>
                  </a:moveTo>
                  <a:lnTo>
                    <a:pt x="2134489" y="1585341"/>
                  </a:lnTo>
                  <a:lnTo>
                    <a:pt x="2060956" y="1526413"/>
                  </a:lnTo>
                  <a:lnTo>
                    <a:pt x="2054936" y="1554391"/>
                  </a:lnTo>
                  <a:lnTo>
                    <a:pt x="58039" y="1124712"/>
                  </a:lnTo>
                  <a:lnTo>
                    <a:pt x="51943" y="1152652"/>
                  </a:lnTo>
                  <a:lnTo>
                    <a:pt x="2048916" y="1582318"/>
                  </a:lnTo>
                  <a:lnTo>
                    <a:pt x="2042922" y="1610233"/>
                  </a:lnTo>
                  <a:lnTo>
                    <a:pt x="2135759" y="1586357"/>
                  </a:lnTo>
                  <a:close/>
                </a:path>
                <a:path w="2136140" h="1610360">
                  <a:moveTo>
                    <a:pt x="2136140" y="496062"/>
                  </a:moveTo>
                  <a:lnTo>
                    <a:pt x="2133955" y="494284"/>
                  </a:lnTo>
                  <a:lnTo>
                    <a:pt x="2061972" y="435356"/>
                  </a:lnTo>
                  <a:lnTo>
                    <a:pt x="2055672" y="463207"/>
                  </a:lnTo>
                  <a:lnTo>
                    <a:pt x="6350" y="0"/>
                  </a:lnTo>
                  <a:lnTo>
                    <a:pt x="0" y="27940"/>
                  </a:lnTo>
                  <a:lnTo>
                    <a:pt x="2049348" y="491147"/>
                  </a:lnTo>
                  <a:lnTo>
                    <a:pt x="2043049" y="519049"/>
                  </a:lnTo>
                  <a:lnTo>
                    <a:pt x="2136140" y="496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865376" y="3328060"/>
              <a:ext cx="1509395" cy="1434465"/>
            </a:xfrm>
            <a:custGeom>
              <a:avLst/>
              <a:gdLst/>
              <a:ahLst/>
              <a:cxnLst/>
              <a:rect l="l" t="t" r="r" b="b"/>
              <a:pathLst>
                <a:path w="1509395" h="1434464">
                  <a:moveTo>
                    <a:pt x="127254" y="903960"/>
                  </a:moveTo>
                  <a:lnTo>
                    <a:pt x="125476" y="895832"/>
                  </a:lnTo>
                  <a:lnTo>
                    <a:pt x="123571" y="886815"/>
                  </a:lnTo>
                  <a:lnTo>
                    <a:pt x="120015" y="879703"/>
                  </a:lnTo>
                  <a:lnTo>
                    <a:pt x="114935" y="874496"/>
                  </a:lnTo>
                  <a:lnTo>
                    <a:pt x="109855" y="869162"/>
                  </a:lnTo>
                  <a:lnTo>
                    <a:pt x="103632" y="865479"/>
                  </a:lnTo>
                  <a:lnTo>
                    <a:pt x="52984" y="859637"/>
                  </a:lnTo>
                  <a:lnTo>
                    <a:pt x="44919" y="858875"/>
                  </a:lnTo>
                  <a:lnTo>
                    <a:pt x="28575" y="848588"/>
                  </a:lnTo>
                  <a:lnTo>
                    <a:pt x="27686" y="844905"/>
                  </a:lnTo>
                  <a:lnTo>
                    <a:pt x="57658" y="827633"/>
                  </a:lnTo>
                  <a:lnTo>
                    <a:pt x="64008" y="827887"/>
                  </a:lnTo>
                  <a:lnTo>
                    <a:pt x="68707" y="830173"/>
                  </a:lnTo>
                  <a:lnTo>
                    <a:pt x="73533" y="832459"/>
                  </a:lnTo>
                  <a:lnTo>
                    <a:pt x="77216" y="837158"/>
                  </a:lnTo>
                  <a:lnTo>
                    <a:pt x="80010" y="844143"/>
                  </a:lnTo>
                  <a:lnTo>
                    <a:pt x="108458" y="836650"/>
                  </a:lnTo>
                  <a:lnTo>
                    <a:pt x="78701" y="805116"/>
                  </a:lnTo>
                  <a:lnTo>
                    <a:pt x="68707" y="803465"/>
                  </a:lnTo>
                  <a:lnTo>
                    <a:pt x="57365" y="803643"/>
                  </a:lnTo>
                  <a:lnTo>
                    <a:pt x="17907" y="816584"/>
                  </a:lnTo>
                  <a:lnTo>
                    <a:pt x="0" y="849223"/>
                  </a:lnTo>
                  <a:lnTo>
                    <a:pt x="1524" y="856462"/>
                  </a:lnTo>
                  <a:lnTo>
                    <a:pt x="27178" y="884910"/>
                  </a:lnTo>
                  <a:lnTo>
                    <a:pt x="68707" y="889482"/>
                  </a:lnTo>
                  <a:lnTo>
                    <a:pt x="76835" y="889863"/>
                  </a:lnTo>
                  <a:lnTo>
                    <a:pt x="80518" y="890244"/>
                  </a:lnTo>
                  <a:lnTo>
                    <a:pt x="85725" y="891006"/>
                  </a:lnTo>
                  <a:lnTo>
                    <a:pt x="89662" y="892276"/>
                  </a:lnTo>
                  <a:lnTo>
                    <a:pt x="92075" y="894181"/>
                  </a:lnTo>
                  <a:lnTo>
                    <a:pt x="94615" y="896086"/>
                  </a:lnTo>
                  <a:lnTo>
                    <a:pt x="96139" y="898753"/>
                  </a:lnTo>
                  <a:lnTo>
                    <a:pt x="96901" y="902055"/>
                  </a:lnTo>
                  <a:lnTo>
                    <a:pt x="98044" y="907389"/>
                  </a:lnTo>
                  <a:lnTo>
                    <a:pt x="96647" y="912469"/>
                  </a:lnTo>
                  <a:lnTo>
                    <a:pt x="92735" y="917422"/>
                  </a:lnTo>
                  <a:lnTo>
                    <a:pt x="89027" y="922248"/>
                  </a:lnTo>
                  <a:lnTo>
                    <a:pt x="82550" y="925677"/>
                  </a:lnTo>
                  <a:lnTo>
                    <a:pt x="64643" y="929614"/>
                  </a:lnTo>
                  <a:lnTo>
                    <a:pt x="57277" y="928979"/>
                  </a:lnTo>
                  <a:lnTo>
                    <a:pt x="45085" y="922375"/>
                  </a:lnTo>
                  <a:lnTo>
                    <a:pt x="40132" y="916279"/>
                  </a:lnTo>
                  <a:lnTo>
                    <a:pt x="36449" y="907262"/>
                  </a:lnTo>
                  <a:lnTo>
                    <a:pt x="9144" y="916025"/>
                  </a:lnTo>
                  <a:lnTo>
                    <a:pt x="34290" y="948537"/>
                  </a:lnTo>
                  <a:lnTo>
                    <a:pt x="53822" y="954062"/>
                  </a:lnTo>
                  <a:lnTo>
                    <a:pt x="65417" y="953973"/>
                  </a:lnTo>
                  <a:lnTo>
                    <a:pt x="107950" y="940028"/>
                  </a:lnTo>
                  <a:lnTo>
                    <a:pt x="118605" y="929614"/>
                  </a:lnTo>
                  <a:lnTo>
                    <a:pt x="121069" y="925906"/>
                  </a:lnTo>
                  <a:lnTo>
                    <a:pt x="123698" y="920089"/>
                  </a:lnTo>
                  <a:lnTo>
                    <a:pt x="126746" y="911961"/>
                  </a:lnTo>
                  <a:lnTo>
                    <a:pt x="127254" y="903960"/>
                  </a:lnTo>
                  <a:close/>
                </a:path>
                <a:path w="1509395" h="1434464">
                  <a:moveTo>
                    <a:pt x="245999" y="764260"/>
                  </a:moveTo>
                  <a:lnTo>
                    <a:pt x="213106" y="771499"/>
                  </a:lnTo>
                  <a:lnTo>
                    <a:pt x="192532" y="834745"/>
                  </a:lnTo>
                  <a:lnTo>
                    <a:pt x="147066" y="785850"/>
                  </a:lnTo>
                  <a:lnTo>
                    <a:pt x="113411" y="793216"/>
                  </a:lnTo>
                  <a:lnTo>
                    <a:pt x="183261" y="863955"/>
                  </a:lnTo>
                  <a:lnTo>
                    <a:pt x="196215" y="923645"/>
                  </a:lnTo>
                  <a:lnTo>
                    <a:pt x="224790" y="917422"/>
                  </a:lnTo>
                  <a:lnTo>
                    <a:pt x="211836" y="857986"/>
                  </a:lnTo>
                  <a:lnTo>
                    <a:pt x="220306" y="834745"/>
                  </a:lnTo>
                  <a:lnTo>
                    <a:pt x="245999" y="764260"/>
                  </a:lnTo>
                  <a:close/>
                </a:path>
                <a:path w="1509395" h="1434464">
                  <a:moveTo>
                    <a:pt x="404368" y="878306"/>
                  </a:moveTo>
                  <a:lnTo>
                    <a:pt x="395338" y="837031"/>
                  </a:lnTo>
                  <a:lnTo>
                    <a:pt x="373380" y="736574"/>
                  </a:lnTo>
                  <a:lnTo>
                    <a:pt x="346837" y="742416"/>
                  </a:lnTo>
                  <a:lnTo>
                    <a:pt x="367411" y="837031"/>
                  </a:lnTo>
                  <a:lnTo>
                    <a:pt x="336245" y="804519"/>
                  </a:lnTo>
                  <a:lnTo>
                    <a:pt x="288798" y="754989"/>
                  </a:lnTo>
                  <a:lnTo>
                    <a:pt x="260985" y="761085"/>
                  </a:lnTo>
                  <a:lnTo>
                    <a:pt x="291846" y="902817"/>
                  </a:lnTo>
                  <a:lnTo>
                    <a:pt x="318389" y="896975"/>
                  </a:lnTo>
                  <a:lnTo>
                    <a:pt x="298323" y="804519"/>
                  </a:lnTo>
                  <a:lnTo>
                    <a:pt x="375539" y="884529"/>
                  </a:lnTo>
                  <a:lnTo>
                    <a:pt x="404368" y="878306"/>
                  </a:lnTo>
                  <a:close/>
                </a:path>
                <a:path w="1509395" h="1434464">
                  <a:moveTo>
                    <a:pt x="616331" y="832205"/>
                  </a:moveTo>
                  <a:lnTo>
                    <a:pt x="565772" y="782167"/>
                  </a:lnTo>
                  <a:lnTo>
                    <a:pt x="558457" y="774928"/>
                  </a:lnTo>
                  <a:lnTo>
                    <a:pt x="541274" y="757910"/>
                  </a:lnTo>
                  <a:lnTo>
                    <a:pt x="582549" y="690981"/>
                  </a:lnTo>
                  <a:lnTo>
                    <a:pt x="544068" y="699363"/>
                  </a:lnTo>
                  <a:lnTo>
                    <a:pt x="499999" y="774928"/>
                  </a:lnTo>
                  <a:lnTo>
                    <a:pt x="486283" y="712063"/>
                  </a:lnTo>
                  <a:lnTo>
                    <a:pt x="457581" y="718286"/>
                  </a:lnTo>
                  <a:lnTo>
                    <a:pt x="488442" y="860018"/>
                  </a:lnTo>
                  <a:lnTo>
                    <a:pt x="517144" y="853795"/>
                  </a:lnTo>
                  <a:lnTo>
                    <a:pt x="507746" y="810869"/>
                  </a:lnTo>
                  <a:lnTo>
                    <a:pt x="525907" y="782167"/>
                  </a:lnTo>
                  <a:lnTo>
                    <a:pt x="579247" y="840206"/>
                  </a:lnTo>
                  <a:lnTo>
                    <a:pt x="616331" y="832205"/>
                  </a:lnTo>
                  <a:close/>
                </a:path>
                <a:path w="1509395" h="1434464">
                  <a:moveTo>
                    <a:pt x="658114" y="829665"/>
                  </a:moveTo>
                  <a:lnTo>
                    <a:pt x="657694" y="826236"/>
                  </a:lnTo>
                  <a:lnTo>
                    <a:pt x="657352" y="823315"/>
                  </a:lnTo>
                  <a:lnTo>
                    <a:pt x="655701" y="815441"/>
                  </a:lnTo>
                  <a:lnTo>
                    <a:pt x="651510" y="796010"/>
                  </a:lnTo>
                  <a:lnTo>
                    <a:pt x="624332" y="801979"/>
                  </a:lnTo>
                  <a:lnTo>
                    <a:pt x="630174" y="829157"/>
                  </a:lnTo>
                  <a:lnTo>
                    <a:pt x="643382" y="826236"/>
                  </a:lnTo>
                  <a:lnTo>
                    <a:pt x="644398" y="831824"/>
                  </a:lnTo>
                  <a:lnTo>
                    <a:pt x="644144" y="836396"/>
                  </a:lnTo>
                  <a:lnTo>
                    <a:pt x="640842" y="843762"/>
                  </a:lnTo>
                  <a:lnTo>
                    <a:pt x="637540" y="847064"/>
                  </a:lnTo>
                  <a:lnTo>
                    <a:pt x="632460" y="849985"/>
                  </a:lnTo>
                  <a:lnTo>
                    <a:pt x="640207" y="860145"/>
                  </a:lnTo>
                  <a:lnTo>
                    <a:pt x="645541" y="856716"/>
                  </a:lnTo>
                  <a:lnTo>
                    <a:pt x="649732" y="852906"/>
                  </a:lnTo>
                  <a:lnTo>
                    <a:pt x="652653" y="848461"/>
                  </a:lnTo>
                  <a:lnTo>
                    <a:pt x="655701" y="844016"/>
                  </a:lnTo>
                  <a:lnTo>
                    <a:pt x="657352" y="839444"/>
                  </a:lnTo>
                  <a:lnTo>
                    <a:pt x="658114" y="829665"/>
                  </a:lnTo>
                  <a:close/>
                </a:path>
                <a:path w="1509395" h="1434464">
                  <a:moveTo>
                    <a:pt x="747064" y="48641"/>
                  </a:moveTo>
                  <a:lnTo>
                    <a:pt x="746290" y="39751"/>
                  </a:lnTo>
                  <a:lnTo>
                    <a:pt x="743686" y="31445"/>
                  </a:lnTo>
                  <a:lnTo>
                    <a:pt x="739406" y="23977"/>
                  </a:lnTo>
                  <a:lnTo>
                    <a:pt x="739267" y="23723"/>
                  </a:lnTo>
                  <a:lnTo>
                    <a:pt x="702183" y="2514"/>
                  </a:lnTo>
                  <a:lnTo>
                    <a:pt x="679742" y="0"/>
                  </a:lnTo>
                  <a:lnTo>
                    <a:pt x="673227" y="736"/>
                  </a:lnTo>
                  <a:lnTo>
                    <a:pt x="641223" y="29438"/>
                  </a:lnTo>
                  <a:lnTo>
                    <a:pt x="640130" y="37439"/>
                  </a:lnTo>
                  <a:lnTo>
                    <a:pt x="640219" y="39217"/>
                  </a:lnTo>
                  <a:lnTo>
                    <a:pt x="666280" y="77089"/>
                  </a:lnTo>
                  <a:lnTo>
                    <a:pt x="687324" y="88493"/>
                  </a:lnTo>
                  <a:lnTo>
                    <a:pt x="694436" y="92303"/>
                  </a:lnTo>
                  <a:lnTo>
                    <a:pt x="708025" y="108686"/>
                  </a:lnTo>
                  <a:lnTo>
                    <a:pt x="707136" y="112115"/>
                  </a:lnTo>
                  <a:lnTo>
                    <a:pt x="705993" y="117195"/>
                  </a:lnTo>
                  <a:lnTo>
                    <a:pt x="702564" y="121259"/>
                  </a:lnTo>
                  <a:lnTo>
                    <a:pt x="696976" y="124053"/>
                  </a:lnTo>
                  <a:lnTo>
                    <a:pt x="691388" y="126720"/>
                  </a:lnTo>
                  <a:lnTo>
                    <a:pt x="684022" y="127101"/>
                  </a:lnTo>
                  <a:lnTo>
                    <a:pt x="674751" y="124815"/>
                  </a:lnTo>
                  <a:lnTo>
                    <a:pt x="666115" y="122783"/>
                  </a:lnTo>
                  <a:lnTo>
                    <a:pt x="659765" y="118973"/>
                  </a:lnTo>
                  <a:lnTo>
                    <a:pt x="651637" y="107797"/>
                  </a:lnTo>
                  <a:lnTo>
                    <a:pt x="649986" y="100177"/>
                  </a:lnTo>
                  <a:lnTo>
                    <a:pt x="650494" y="90398"/>
                  </a:lnTo>
                  <a:lnTo>
                    <a:pt x="622173" y="86461"/>
                  </a:lnTo>
                  <a:lnTo>
                    <a:pt x="630682" y="126593"/>
                  </a:lnTo>
                  <a:lnTo>
                    <a:pt x="668782" y="148818"/>
                  </a:lnTo>
                  <a:lnTo>
                    <a:pt x="693585" y="151752"/>
                  </a:lnTo>
                  <a:lnTo>
                    <a:pt x="700659" y="151104"/>
                  </a:lnTo>
                  <a:lnTo>
                    <a:pt x="733653" y="127101"/>
                  </a:lnTo>
                  <a:lnTo>
                    <a:pt x="733806" y="126847"/>
                  </a:lnTo>
                  <a:lnTo>
                    <a:pt x="737870" y="109829"/>
                  </a:lnTo>
                  <a:lnTo>
                    <a:pt x="737743" y="101955"/>
                  </a:lnTo>
                  <a:lnTo>
                    <a:pt x="733171" y="87985"/>
                  </a:lnTo>
                  <a:lnTo>
                    <a:pt x="686104" y="54711"/>
                  </a:lnTo>
                  <a:lnTo>
                    <a:pt x="679183" y="50495"/>
                  </a:lnTo>
                  <a:lnTo>
                    <a:pt x="674179" y="46812"/>
                  </a:lnTo>
                  <a:lnTo>
                    <a:pt x="671068" y="43662"/>
                  </a:lnTo>
                  <a:lnTo>
                    <a:pt x="668782" y="40614"/>
                  </a:lnTo>
                  <a:lnTo>
                    <a:pt x="668147" y="37439"/>
                  </a:lnTo>
                  <a:lnTo>
                    <a:pt x="668909" y="34010"/>
                  </a:lnTo>
                  <a:lnTo>
                    <a:pt x="669798" y="30454"/>
                  </a:lnTo>
                  <a:lnTo>
                    <a:pt x="671957" y="27914"/>
                  </a:lnTo>
                  <a:lnTo>
                    <a:pt x="680974" y="24104"/>
                  </a:lnTo>
                  <a:lnTo>
                    <a:pt x="687959" y="23977"/>
                  </a:lnTo>
                  <a:lnTo>
                    <a:pt x="704215" y="27914"/>
                  </a:lnTo>
                  <a:lnTo>
                    <a:pt x="709803" y="30962"/>
                  </a:lnTo>
                  <a:lnTo>
                    <a:pt x="713105" y="35026"/>
                  </a:lnTo>
                  <a:lnTo>
                    <a:pt x="716280" y="39217"/>
                  </a:lnTo>
                  <a:lnTo>
                    <a:pt x="717677" y="45059"/>
                  </a:lnTo>
                  <a:lnTo>
                    <a:pt x="717169" y="52552"/>
                  </a:lnTo>
                  <a:lnTo>
                    <a:pt x="745998" y="58140"/>
                  </a:lnTo>
                  <a:lnTo>
                    <a:pt x="747064" y="48641"/>
                  </a:lnTo>
                  <a:close/>
                </a:path>
                <a:path w="1509395" h="1434464">
                  <a:moveTo>
                    <a:pt x="773430" y="1285722"/>
                  </a:moveTo>
                  <a:lnTo>
                    <a:pt x="764387" y="1231747"/>
                  </a:lnTo>
                  <a:lnTo>
                    <a:pt x="762114" y="1218158"/>
                  </a:lnTo>
                  <a:lnTo>
                    <a:pt x="752614" y="1161389"/>
                  </a:lnTo>
                  <a:lnTo>
                    <a:pt x="747649" y="1131671"/>
                  </a:lnTo>
                  <a:lnTo>
                    <a:pt x="732917" y="1128471"/>
                  </a:lnTo>
                  <a:lnTo>
                    <a:pt x="732917" y="1218158"/>
                  </a:lnTo>
                  <a:lnTo>
                    <a:pt x="694309" y="1209776"/>
                  </a:lnTo>
                  <a:lnTo>
                    <a:pt x="724916" y="1161389"/>
                  </a:lnTo>
                  <a:lnTo>
                    <a:pt x="732917" y="1218158"/>
                  </a:lnTo>
                  <a:lnTo>
                    <a:pt x="732917" y="1128471"/>
                  </a:lnTo>
                  <a:lnTo>
                    <a:pt x="717296" y="1125067"/>
                  </a:lnTo>
                  <a:lnTo>
                    <a:pt x="631190" y="1254734"/>
                  </a:lnTo>
                  <a:lnTo>
                    <a:pt x="661543" y="1261338"/>
                  </a:lnTo>
                  <a:lnTo>
                    <a:pt x="680339" y="1231747"/>
                  </a:lnTo>
                  <a:lnTo>
                    <a:pt x="736981" y="1244066"/>
                  </a:lnTo>
                  <a:lnTo>
                    <a:pt x="742315" y="1278991"/>
                  </a:lnTo>
                  <a:lnTo>
                    <a:pt x="773430" y="1285722"/>
                  </a:lnTo>
                  <a:close/>
                </a:path>
                <a:path w="1509395" h="1434464">
                  <a:moveTo>
                    <a:pt x="863092" y="778484"/>
                  </a:moveTo>
                  <a:lnTo>
                    <a:pt x="847686" y="755751"/>
                  </a:lnTo>
                  <a:lnTo>
                    <a:pt x="838581" y="742289"/>
                  </a:lnTo>
                  <a:lnTo>
                    <a:pt x="800138" y="685520"/>
                  </a:lnTo>
                  <a:lnTo>
                    <a:pt x="798195" y="682663"/>
                  </a:lnTo>
                  <a:lnTo>
                    <a:pt x="798195" y="733780"/>
                  </a:lnTo>
                  <a:lnTo>
                    <a:pt x="759587" y="742289"/>
                  </a:lnTo>
                  <a:lnTo>
                    <a:pt x="767207" y="685520"/>
                  </a:lnTo>
                  <a:lnTo>
                    <a:pt x="798195" y="733780"/>
                  </a:lnTo>
                  <a:lnTo>
                    <a:pt x="798195" y="682663"/>
                  </a:lnTo>
                  <a:lnTo>
                    <a:pt x="775462" y="649071"/>
                  </a:lnTo>
                  <a:lnTo>
                    <a:pt x="745236" y="655548"/>
                  </a:lnTo>
                  <a:lnTo>
                    <a:pt x="720852" y="809345"/>
                  </a:lnTo>
                  <a:lnTo>
                    <a:pt x="751205" y="802741"/>
                  </a:lnTo>
                  <a:lnTo>
                    <a:pt x="755904" y="768070"/>
                  </a:lnTo>
                  <a:lnTo>
                    <a:pt x="812673" y="755751"/>
                  </a:lnTo>
                  <a:lnTo>
                    <a:pt x="831977" y="785215"/>
                  </a:lnTo>
                  <a:lnTo>
                    <a:pt x="863092" y="778484"/>
                  </a:lnTo>
                  <a:close/>
                </a:path>
                <a:path w="1509395" h="1434464">
                  <a:moveTo>
                    <a:pt x="901446" y="52806"/>
                  </a:moveTo>
                  <a:lnTo>
                    <a:pt x="868553" y="44932"/>
                  </a:lnTo>
                  <a:lnTo>
                    <a:pt x="822706" y="92938"/>
                  </a:lnTo>
                  <a:lnTo>
                    <a:pt x="802894" y="29184"/>
                  </a:lnTo>
                  <a:lnTo>
                    <a:pt x="769493" y="21183"/>
                  </a:lnTo>
                  <a:lnTo>
                    <a:pt x="801497" y="115290"/>
                  </a:lnTo>
                  <a:lnTo>
                    <a:pt x="787273" y="174599"/>
                  </a:lnTo>
                  <a:lnTo>
                    <a:pt x="815721" y="181457"/>
                  </a:lnTo>
                  <a:lnTo>
                    <a:pt x="829945" y="122275"/>
                  </a:lnTo>
                  <a:lnTo>
                    <a:pt x="860132" y="92938"/>
                  </a:lnTo>
                  <a:lnTo>
                    <a:pt x="901446" y="52806"/>
                  </a:lnTo>
                  <a:close/>
                </a:path>
                <a:path w="1509395" h="1434464">
                  <a:moveTo>
                    <a:pt x="923036" y="1210792"/>
                  </a:moveTo>
                  <a:lnTo>
                    <a:pt x="913053" y="1180160"/>
                  </a:lnTo>
                  <a:lnTo>
                    <a:pt x="906983" y="1172972"/>
                  </a:lnTo>
                  <a:lnTo>
                    <a:pt x="898080" y="1165987"/>
                  </a:lnTo>
                  <a:lnTo>
                    <a:pt x="887552" y="1160640"/>
                  </a:lnTo>
                  <a:lnTo>
                    <a:pt x="875411" y="1156944"/>
                  </a:lnTo>
                  <a:lnTo>
                    <a:pt x="860920" y="1155090"/>
                  </a:lnTo>
                  <a:lnTo>
                    <a:pt x="847382" y="1156004"/>
                  </a:lnTo>
                  <a:lnTo>
                    <a:pt x="812698" y="1175143"/>
                  </a:lnTo>
                  <a:lnTo>
                    <a:pt x="792734" y="1217015"/>
                  </a:lnTo>
                  <a:lnTo>
                    <a:pt x="790422" y="1233144"/>
                  </a:lnTo>
                  <a:lnTo>
                    <a:pt x="790752" y="1247978"/>
                  </a:lnTo>
                  <a:lnTo>
                    <a:pt x="807313" y="1284338"/>
                  </a:lnTo>
                  <a:lnTo>
                    <a:pt x="841629" y="1303248"/>
                  </a:lnTo>
                  <a:lnTo>
                    <a:pt x="863066" y="1304963"/>
                  </a:lnTo>
                  <a:lnTo>
                    <a:pt x="872756" y="1303401"/>
                  </a:lnTo>
                  <a:lnTo>
                    <a:pt x="904379" y="1280363"/>
                  </a:lnTo>
                  <a:lnTo>
                    <a:pt x="910463" y="1270355"/>
                  </a:lnTo>
                  <a:lnTo>
                    <a:pt x="884682" y="1255496"/>
                  </a:lnTo>
                  <a:lnTo>
                    <a:pt x="880986" y="1262265"/>
                  </a:lnTo>
                  <a:lnTo>
                    <a:pt x="876960" y="1267891"/>
                  </a:lnTo>
                  <a:lnTo>
                    <a:pt x="872604" y="1272362"/>
                  </a:lnTo>
                  <a:lnTo>
                    <a:pt x="867918" y="1275689"/>
                  </a:lnTo>
                  <a:lnTo>
                    <a:pt x="861314" y="1279372"/>
                  </a:lnTo>
                  <a:lnTo>
                    <a:pt x="854329" y="1280261"/>
                  </a:lnTo>
                  <a:lnTo>
                    <a:pt x="846709" y="1278610"/>
                  </a:lnTo>
                  <a:lnTo>
                    <a:pt x="820089" y="1244866"/>
                  </a:lnTo>
                  <a:lnTo>
                    <a:pt x="820572" y="1233932"/>
                  </a:lnTo>
                  <a:lnTo>
                    <a:pt x="834796" y="1192491"/>
                  </a:lnTo>
                  <a:lnTo>
                    <a:pt x="860869" y="1180160"/>
                  </a:lnTo>
                  <a:lnTo>
                    <a:pt x="868553" y="1181074"/>
                  </a:lnTo>
                  <a:lnTo>
                    <a:pt x="893318" y="1211427"/>
                  </a:lnTo>
                  <a:lnTo>
                    <a:pt x="923036" y="1210792"/>
                  </a:lnTo>
                  <a:close/>
                </a:path>
                <a:path w="1509395" h="1434464">
                  <a:moveTo>
                    <a:pt x="981329" y="707364"/>
                  </a:moveTo>
                  <a:lnTo>
                    <a:pt x="951611" y="704570"/>
                  </a:lnTo>
                  <a:lnTo>
                    <a:pt x="951128" y="712292"/>
                  </a:lnTo>
                  <a:lnTo>
                    <a:pt x="949858" y="719086"/>
                  </a:lnTo>
                  <a:lnTo>
                    <a:pt x="919264" y="742391"/>
                  </a:lnTo>
                  <a:lnTo>
                    <a:pt x="912139" y="741692"/>
                  </a:lnTo>
                  <a:lnTo>
                    <a:pt x="884453" y="711708"/>
                  </a:lnTo>
                  <a:lnTo>
                    <a:pt x="878840" y="676998"/>
                  </a:lnTo>
                  <a:lnTo>
                    <a:pt x="880122" y="668058"/>
                  </a:lnTo>
                  <a:lnTo>
                    <a:pt x="913765" y="642086"/>
                  </a:lnTo>
                  <a:lnTo>
                    <a:pt x="920623" y="642721"/>
                  </a:lnTo>
                  <a:lnTo>
                    <a:pt x="926846" y="645896"/>
                  </a:lnTo>
                  <a:lnTo>
                    <a:pt x="933069" y="648944"/>
                  </a:lnTo>
                  <a:lnTo>
                    <a:pt x="937895" y="654024"/>
                  </a:lnTo>
                  <a:lnTo>
                    <a:pt x="941197" y="661009"/>
                  </a:lnTo>
                  <a:lnTo>
                    <a:pt x="967994" y="648055"/>
                  </a:lnTo>
                  <a:lnTo>
                    <a:pt x="964387" y="642086"/>
                  </a:lnTo>
                  <a:lnTo>
                    <a:pt x="963510" y="640626"/>
                  </a:lnTo>
                  <a:lnTo>
                    <a:pt x="958646" y="634326"/>
                  </a:lnTo>
                  <a:lnTo>
                    <a:pt x="914831" y="617169"/>
                  </a:lnTo>
                  <a:lnTo>
                    <a:pt x="902208" y="618845"/>
                  </a:lnTo>
                  <a:lnTo>
                    <a:pt x="866406" y="638213"/>
                  </a:lnTo>
                  <a:lnTo>
                    <a:pt x="849845" y="675462"/>
                  </a:lnTo>
                  <a:lnTo>
                    <a:pt x="849630" y="690918"/>
                  </a:lnTo>
                  <a:lnTo>
                    <a:pt x="852170" y="707872"/>
                  </a:lnTo>
                  <a:lnTo>
                    <a:pt x="871537" y="747877"/>
                  </a:lnTo>
                  <a:lnTo>
                    <a:pt x="905662" y="766660"/>
                  </a:lnTo>
                  <a:lnTo>
                    <a:pt x="918692" y="767626"/>
                  </a:lnTo>
                  <a:lnTo>
                    <a:pt x="932434" y="765911"/>
                  </a:lnTo>
                  <a:lnTo>
                    <a:pt x="967613" y="746480"/>
                  </a:lnTo>
                  <a:lnTo>
                    <a:pt x="970445" y="742391"/>
                  </a:lnTo>
                  <a:lnTo>
                    <a:pt x="973112" y="738555"/>
                  </a:lnTo>
                  <a:lnTo>
                    <a:pt x="977226" y="729399"/>
                  </a:lnTo>
                  <a:lnTo>
                    <a:pt x="979970" y="719023"/>
                  </a:lnTo>
                  <a:lnTo>
                    <a:pt x="981329" y="707364"/>
                  </a:lnTo>
                  <a:close/>
                </a:path>
                <a:path w="1509395" h="1434464">
                  <a:moveTo>
                    <a:pt x="1028192" y="83159"/>
                  </a:moveTo>
                  <a:lnTo>
                    <a:pt x="1001776" y="76809"/>
                  </a:lnTo>
                  <a:lnTo>
                    <a:pt x="979170" y="171043"/>
                  </a:lnTo>
                  <a:lnTo>
                    <a:pt x="959853" y="111734"/>
                  </a:lnTo>
                  <a:lnTo>
                    <a:pt x="943991" y="62966"/>
                  </a:lnTo>
                  <a:lnTo>
                    <a:pt x="916305" y="56362"/>
                  </a:lnTo>
                  <a:lnTo>
                    <a:pt x="882396" y="197459"/>
                  </a:lnTo>
                  <a:lnTo>
                    <a:pt x="908939" y="203822"/>
                  </a:lnTo>
                  <a:lnTo>
                    <a:pt x="930910" y="111734"/>
                  </a:lnTo>
                  <a:lnTo>
                    <a:pt x="965835" y="217411"/>
                  </a:lnTo>
                  <a:lnTo>
                    <a:pt x="994410" y="224256"/>
                  </a:lnTo>
                  <a:lnTo>
                    <a:pt x="1007148" y="171043"/>
                  </a:lnTo>
                  <a:lnTo>
                    <a:pt x="1028192" y="83159"/>
                  </a:lnTo>
                  <a:close/>
                </a:path>
                <a:path w="1509395" h="1434464">
                  <a:moveTo>
                    <a:pt x="1081786" y="1204569"/>
                  </a:moveTo>
                  <a:lnTo>
                    <a:pt x="1043305" y="1196187"/>
                  </a:lnTo>
                  <a:lnTo>
                    <a:pt x="971677" y="1246479"/>
                  </a:lnTo>
                  <a:lnTo>
                    <a:pt x="985520" y="1183487"/>
                  </a:lnTo>
                  <a:lnTo>
                    <a:pt x="956818" y="1177264"/>
                  </a:lnTo>
                  <a:lnTo>
                    <a:pt x="925957" y="1318996"/>
                  </a:lnTo>
                  <a:lnTo>
                    <a:pt x="954532" y="1325346"/>
                  </a:lnTo>
                  <a:lnTo>
                    <a:pt x="963930" y="1282420"/>
                  </a:lnTo>
                  <a:lnTo>
                    <a:pt x="992251" y="1263878"/>
                  </a:lnTo>
                  <a:lnTo>
                    <a:pt x="1016762" y="1338808"/>
                  </a:lnTo>
                  <a:lnTo>
                    <a:pt x="1053719" y="1346936"/>
                  </a:lnTo>
                  <a:lnTo>
                    <a:pt x="1022324" y="1263878"/>
                  </a:lnTo>
                  <a:lnTo>
                    <a:pt x="1016381" y="1248130"/>
                  </a:lnTo>
                  <a:lnTo>
                    <a:pt x="1018857" y="1246479"/>
                  </a:lnTo>
                  <a:lnTo>
                    <a:pt x="1081786" y="1204569"/>
                  </a:lnTo>
                  <a:close/>
                </a:path>
                <a:path w="1509395" h="1434464">
                  <a:moveTo>
                    <a:pt x="1143508" y="717397"/>
                  </a:moveTo>
                  <a:lnTo>
                    <a:pt x="1092860" y="667359"/>
                  </a:lnTo>
                  <a:lnTo>
                    <a:pt x="1085545" y="660120"/>
                  </a:lnTo>
                  <a:lnTo>
                    <a:pt x="1068324" y="643102"/>
                  </a:lnTo>
                  <a:lnTo>
                    <a:pt x="1109726" y="576300"/>
                  </a:lnTo>
                  <a:lnTo>
                    <a:pt x="1071245" y="584682"/>
                  </a:lnTo>
                  <a:lnTo>
                    <a:pt x="1027049" y="660120"/>
                  </a:lnTo>
                  <a:lnTo>
                    <a:pt x="1013460" y="597255"/>
                  </a:lnTo>
                  <a:lnTo>
                    <a:pt x="984758" y="603478"/>
                  </a:lnTo>
                  <a:lnTo>
                    <a:pt x="1015619" y="745210"/>
                  </a:lnTo>
                  <a:lnTo>
                    <a:pt x="1044321" y="738987"/>
                  </a:lnTo>
                  <a:lnTo>
                    <a:pt x="1034923" y="696188"/>
                  </a:lnTo>
                  <a:lnTo>
                    <a:pt x="1052957" y="667359"/>
                  </a:lnTo>
                  <a:lnTo>
                    <a:pt x="1106424" y="725398"/>
                  </a:lnTo>
                  <a:lnTo>
                    <a:pt x="1143508" y="717397"/>
                  </a:lnTo>
                  <a:close/>
                </a:path>
                <a:path w="1509395" h="1434464">
                  <a:moveTo>
                    <a:pt x="1190879" y="122148"/>
                  </a:moveTo>
                  <a:lnTo>
                    <a:pt x="1162558" y="115417"/>
                  </a:lnTo>
                  <a:lnTo>
                    <a:pt x="1140714" y="206603"/>
                  </a:lnTo>
                  <a:lnTo>
                    <a:pt x="1137920" y="217906"/>
                  </a:lnTo>
                  <a:lnTo>
                    <a:pt x="1134745" y="225145"/>
                  </a:lnTo>
                  <a:lnTo>
                    <a:pt x="1131316" y="228193"/>
                  </a:lnTo>
                  <a:lnTo>
                    <a:pt x="1127760" y="231114"/>
                  </a:lnTo>
                  <a:lnTo>
                    <a:pt x="1122807" y="231876"/>
                  </a:lnTo>
                  <a:lnTo>
                    <a:pt x="1110234" y="228828"/>
                  </a:lnTo>
                  <a:lnTo>
                    <a:pt x="1106170" y="225145"/>
                  </a:lnTo>
                  <a:lnTo>
                    <a:pt x="1102995" y="215620"/>
                  </a:lnTo>
                  <a:lnTo>
                    <a:pt x="1103249" y="209524"/>
                  </a:lnTo>
                  <a:lnTo>
                    <a:pt x="1104773" y="201409"/>
                  </a:lnTo>
                  <a:lnTo>
                    <a:pt x="1077214" y="198094"/>
                  </a:lnTo>
                  <a:lnTo>
                    <a:pt x="1075397" y="208915"/>
                  </a:lnTo>
                  <a:lnTo>
                    <a:pt x="1075321" y="218668"/>
                  </a:lnTo>
                  <a:lnTo>
                    <a:pt x="1076972" y="227393"/>
                  </a:lnTo>
                  <a:lnTo>
                    <a:pt x="1109726" y="254482"/>
                  </a:lnTo>
                  <a:lnTo>
                    <a:pt x="1126197" y="256451"/>
                  </a:lnTo>
                  <a:lnTo>
                    <a:pt x="1133513" y="255739"/>
                  </a:lnTo>
                  <a:lnTo>
                    <a:pt x="1162862" y="231876"/>
                  </a:lnTo>
                  <a:lnTo>
                    <a:pt x="1164945" y="226834"/>
                  </a:lnTo>
                  <a:lnTo>
                    <a:pt x="1167295" y="219760"/>
                  </a:lnTo>
                  <a:lnTo>
                    <a:pt x="1169543" y="211556"/>
                  </a:lnTo>
                  <a:lnTo>
                    <a:pt x="1190879" y="122148"/>
                  </a:lnTo>
                  <a:close/>
                </a:path>
                <a:path w="1509395" h="1434464">
                  <a:moveTo>
                    <a:pt x="1285748" y="1249019"/>
                  </a:moveTo>
                  <a:lnTo>
                    <a:pt x="1247267" y="1240637"/>
                  </a:lnTo>
                  <a:lnTo>
                    <a:pt x="1175766" y="1291056"/>
                  </a:lnTo>
                  <a:lnTo>
                    <a:pt x="1189482" y="1228064"/>
                  </a:lnTo>
                  <a:lnTo>
                    <a:pt x="1160780" y="1221841"/>
                  </a:lnTo>
                  <a:lnTo>
                    <a:pt x="1129919" y="1363573"/>
                  </a:lnTo>
                  <a:lnTo>
                    <a:pt x="1158494" y="1369796"/>
                  </a:lnTo>
                  <a:lnTo>
                    <a:pt x="1167892" y="1326997"/>
                  </a:lnTo>
                  <a:lnTo>
                    <a:pt x="1196213" y="1308328"/>
                  </a:lnTo>
                  <a:lnTo>
                    <a:pt x="1220724" y="1383385"/>
                  </a:lnTo>
                  <a:lnTo>
                    <a:pt x="1257681" y="1391513"/>
                  </a:lnTo>
                  <a:lnTo>
                    <a:pt x="1226273" y="1308328"/>
                  </a:lnTo>
                  <a:lnTo>
                    <a:pt x="1220343" y="1292580"/>
                  </a:lnTo>
                  <a:lnTo>
                    <a:pt x="1222629" y="1291056"/>
                  </a:lnTo>
                  <a:lnTo>
                    <a:pt x="1285748" y="1249019"/>
                  </a:lnTo>
                  <a:close/>
                </a:path>
                <a:path w="1509395" h="1434464">
                  <a:moveTo>
                    <a:pt x="1290624" y="653719"/>
                  </a:moveTo>
                  <a:lnTo>
                    <a:pt x="1290231" y="647255"/>
                  </a:lnTo>
                  <a:lnTo>
                    <a:pt x="1289240" y="639864"/>
                  </a:lnTo>
                  <a:lnTo>
                    <a:pt x="1287653" y="631545"/>
                  </a:lnTo>
                  <a:lnTo>
                    <a:pt x="1268095" y="541756"/>
                  </a:lnTo>
                  <a:lnTo>
                    <a:pt x="1239520" y="547979"/>
                  </a:lnTo>
                  <a:lnTo>
                    <a:pt x="1259522" y="639864"/>
                  </a:lnTo>
                  <a:lnTo>
                    <a:pt x="1261999" y="651103"/>
                  </a:lnTo>
                  <a:lnTo>
                    <a:pt x="1262380" y="658850"/>
                  </a:lnTo>
                  <a:lnTo>
                    <a:pt x="1260475" y="663168"/>
                  </a:lnTo>
                  <a:lnTo>
                    <a:pt x="1258570" y="667359"/>
                  </a:lnTo>
                  <a:lnTo>
                    <a:pt x="1254506" y="670153"/>
                  </a:lnTo>
                  <a:lnTo>
                    <a:pt x="1241806" y="672947"/>
                  </a:lnTo>
                  <a:lnTo>
                    <a:pt x="1236599" y="671423"/>
                  </a:lnTo>
                  <a:lnTo>
                    <a:pt x="1232281" y="666978"/>
                  </a:lnTo>
                  <a:lnTo>
                    <a:pt x="1229487" y="664057"/>
                  </a:lnTo>
                  <a:lnTo>
                    <a:pt x="1227074" y="658596"/>
                  </a:lnTo>
                  <a:lnTo>
                    <a:pt x="1225042" y="650468"/>
                  </a:lnTo>
                  <a:lnTo>
                    <a:pt x="1198753" y="659485"/>
                  </a:lnTo>
                  <a:lnTo>
                    <a:pt x="1225003" y="695286"/>
                  </a:lnTo>
                  <a:lnTo>
                    <a:pt x="1242428" y="697623"/>
                  </a:lnTo>
                  <a:lnTo>
                    <a:pt x="1252474" y="696188"/>
                  </a:lnTo>
                  <a:lnTo>
                    <a:pt x="1286294" y="672947"/>
                  </a:lnTo>
                  <a:lnTo>
                    <a:pt x="1286992" y="671715"/>
                  </a:lnTo>
                  <a:lnTo>
                    <a:pt x="1289202" y="665695"/>
                  </a:lnTo>
                  <a:lnTo>
                    <a:pt x="1290396" y="659485"/>
                  </a:lnTo>
                  <a:lnTo>
                    <a:pt x="1290459" y="658596"/>
                  </a:lnTo>
                  <a:lnTo>
                    <a:pt x="1290624" y="653719"/>
                  </a:lnTo>
                  <a:close/>
                </a:path>
                <a:path w="1509395" h="1434464">
                  <a:moveTo>
                    <a:pt x="1383411" y="1332204"/>
                  </a:moveTo>
                  <a:lnTo>
                    <a:pt x="1346200" y="1324203"/>
                  </a:lnTo>
                  <a:lnTo>
                    <a:pt x="1347381" y="1318742"/>
                  </a:lnTo>
                  <a:lnTo>
                    <a:pt x="1354201" y="1287246"/>
                  </a:lnTo>
                  <a:lnTo>
                    <a:pt x="1329436" y="1281912"/>
                  </a:lnTo>
                  <a:lnTo>
                    <a:pt x="1321435" y="1318742"/>
                  </a:lnTo>
                  <a:lnTo>
                    <a:pt x="1284351" y="1310614"/>
                  </a:lnTo>
                  <a:lnTo>
                    <a:pt x="1278763" y="1336014"/>
                  </a:lnTo>
                  <a:lnTo>
                    <a:pt x="1315847" y="1344142"/>
                  </a:lnTo>
                  <a:lnTo>
                    <a:pt x="1307846" y="1380972"/>
                  </a:lnTo>
                  <a:lnTo>
                    <a:pt x="1332611" y="1386433"/>
                  </a:lnTo>
                  <a:lnTo>
                    <a:pt x="1340612" y="1349603"/>
                  </a:lnTo>
                  <a:lnTo>
                    <a:pt x="1377823" y="1357731"/>
                  </a:lnTo>
                  <a:lnTo>
                    <a:pt x="1379601" y="1349603"/>
                  </a:lnTo>
                  <a:lnTo>
                    <a:pt x="1383411" y="1332204"/>
                  </a:lnTo>
                  <a:close/>
                </a:path>
                <a:path w="1509395" h="1434464">
                  <a:moveTo>
                    <a:pt x="1409941" y="599414"/>
                  </a:moveTo>
                  <a:lnTo>
                    <a:pt x="1406144" y="582142"/>
                  </a:lnTo>
                  <a:lnTo>
                    <a:pt x="1404353" y="574014"/>
                  </a:lnTo>
                  <a:lnTo>
                    <a:pt x="1367155" y="582142"/>
                  </a:lnTo>
                  <a:lnTo>
                    <a:pt x="1359154" y="545185"/>
                  </a:lnTo>
                  <a:lnTo>
                    <a:pt x="1334389" y="550646"/>
                  </a:lnTo>
                  <a:lnTo>
                    <a:pt x="1342390" y="587476"/>
                  </a:lnTo>
                  <a:lnTo>
                    <a:pt x="1305306" y="595604"/>
                  </a:lnTo>
                  <a:lnTo>
                    <a:pt x="1310767" y="621004"/>
                  </a:lnTo>
                  <a:lnTo>
                    <a:pt x="1347978" y="612876"/>
                  </a:lnTo>
                  <a:lnTo>
                    <a:pt x="1355979" y="649706"/>
                  </a:lnTo>
                  <a:lnTo>
                    <a:pt x="1380744" y="644372"/>
                  </a:lnTo>
                  <a:lnTo>
                    <a:pt x="1373898" y="612876"/>
                  </a:lnTo>
                  <a:lnTo>
                    <a:pt x="1372743" y="607542"/>
                  </a:lnTo>
                  <a:lnTo>
                    <a:pt x="1409941" y="599414"/>
                  </a:lnTo>
                  <a:close/>
                </a:path>
                <a:path w="1509395" h="1434464">
                  <a:moveTo>
                    <a:pt x="1483233" y="1291564"/>
                  </a:moveTo>
                  <a:lnTo>
                    <a:pt x="1461135" y="1286738"/>
                  </a:lnTo>
                  <a:lnTo>
                    <a:pt x="1456956" y="1292415"/>
                  </a:lnTo>
                  <a:lnTo>
                    <a:pt x="1451889" y="1297444"/>
                  </a:lnTo>
                  <a:lnTo>
                    <a:pt x="1413116" y="1313789"/>
                  </a:lnTo>
                  <a:lnTo>
                    <a:pt x="1407668" y="1338427"/>
                  </a:lnTo>
                  <a:lnTo>
                    <a:pt x="1418285" y="1336840"/>
                  </a:lnTo>
                  <a:lnTo>
                    <a:pt x="1428432" y="1334160"/>
                  </a:lnTo>
                  <a:lnTo>
                    <a:pt x="1438097" y="1330413"/>
                  </a:lnTo>
                  <a:lnTo>
                    <a:pt x="1447279" y="1325600"/>
                  </a:lnTo>
                  <a:lnTo>
                    <a:pt x="1424927" y="1427962"/>
                  </a:lnTo>
                  <a:lnTo>
                    <a:pt x="1452118" y="1433931"/>
                  </a:lnTo>
                  <a:lnTo>
                    <a:pt x="1475790" y="1325600"/>
                  </a:lnTo>
                  <a:lnTo>
                    <a:pt x="1483233" y="1291564"/>
                  </a:lnTo>
                  <a:close/>
                </a:path>
                <a:path w="1509395" h="1434464">
                  <a:moveTo>
                    <a:pt x="1509141" y="637768"/>
                  </a:moveTo>
                  <a:lnTo>
                    <a:pt x="1488122" y="541248"/>
                  </a:lnTo>
                  <a:lnTo>
                    <a:pt x="1478153" y="495401"/>
                  </a:lnTo>
                  <a:lnTo>
                    <a:pt x="1456042" y="500227"/>
                  </a:lnTo>
                  <a:lnTo>
                    <a:pt x="1433664" y="537400"/>
                  </a:lnTo>
                  <a:lnTo>
                    <a:pt x="1423670" y="544804"/>
                  </a:lnTo>
                  <a:lnTo>
                    <a:pt x="1428991" y="569569"/>
                  </a:lnTo>
                  <a:lnTo>
                    <a:pt x="1437982" y="563651"/>
                  </a:lnTo>
                  <a:lnTo>
                    <a:pt x="1446085" y="556933"/>
                  </a:lnTo>
                  <a:lnTo>
                    <a:pt x="1453324" y="549465"/>
                  </a:lnTo>
                  <a:lnTo>
                    <a:pt x="1459738" y="541248"/>
                  </a:lnTo>
                  <a:lnTo>
                    <a:pt x="1481963" y="643737"/>
                  </a:lnTo>
                  <a:lnTo>
                    <a:pt x="1509141" y="63776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920997" y="2824988"/>
            <a:ext cx="19424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Socket,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bind,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listen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9500" y="2678684"/>
            <a:ext cx="890269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735">
              <a:lnSpc>
                <a:spcPct val="1533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Socket 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20997" y="3727830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Accept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9500" y="4260850"/>
            <a:ext cx="8743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13510" y="4819015"/>
            <a:ext cx="346456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Accept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655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</a:t>
            </a:r>
            <a:r>
              <a:rPr dirty="0" sz="1800" spc="-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server: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SYN</a:t>
            </a:r>
            <a:r>
              <a:rPr dirty="0" sz="1800" spc="-2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client: SYN</a:t>
            </a:r>
            <a:r>
              <a:rPr dirty="0" sz="1800" spc="-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K,</a:t>
            </a:r>
            <a:r>
              <a:rPr dirty="0" sz="1800" spc="-10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ACK</a:t>
            </a:r>
            <a:r>
              <a:rPr dirty="0" sz="1800" spc="-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Arial"/>
                <a:cs typeface="Arial"/>
              </a:rPr>
              <a:t>J+1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server:</a:t>
            </a:r>
            <a:r>
              <a:rPr dirty="0" sz="1800" spc="-10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ACK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Arial"/>
                <a:cs typeface="Arial"/>
              </a:rPr>
              <a:t>K+1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513319" y="2380488"/>
            <a:ext cx="1252855" cy="407034"/>
          </a:xfrm>
          <a:custGeom>
            <a:avLst/>
            <a:gdLst/>
            <a:ahLst/>
            <a:cxnLst/>
            <a:rect l="l" t="t" r="r" b="b"/>
            <a:pathLst>
              <a:path w="1252854" h="407035">
                <a:moveTo>
                  <a:pt x="118490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184909" y="406908"/>
                </a:lnTo>
                <a:lnTo>
                  <a:pt x="1211312" y="401579"/>
                </a:lnTo>
                <a:lnTo>
                  <a:pt x="1232868" y="387048"/>
                </a:lnTo>
                <a:lnTo>
                  <a:pt x="1247399" y="365492"/>
                </a:lnTo>
                <a:lnTo>
                  <a:pt x="1252727" y="339089"/>
                </a:lnTo>
                <a:lnTo>
                  <a:pt x="1252727" y="67817"/>
                </a:lnTo>
                <a:lnTo>
                  <a:pt x="1247399" y="41415"/>
                </a:lnTo>
                <a:lnTo>
                  <a:pt x="1232868" y="19859"/>
                </a:lnTo>
                <a:lnTo>
                  <a:pt x="1211312" y="5328"/>
                </a:lnTo>
                <a:lnTo>
                  <a:pt x="118490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703946" y="2381199"/>
            <a:ext cx="873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547859" y="2404872"/>
            <a:ext cx="1252855" cy="407034"/>
          </a:xfrm>
          <a:custGeom>
            <a:avLst/>
            <a:gdLst/>
            <a:ahLst/>
            <a:cxnLst/>
            <a:rect l="l" t="t" r="r" b="b"/>
            <a:pathLst>
              <a:path w="1252854" h="407035">
                <a:moveTo>
                  <a:pt x="1184910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184910" y="406907"/>
                </a:lnTo>
                <a:lnTo>
                  <a:pt x="1211312" y="401579"/>
                </a:lnTo>
                <a:lnTo>
                  <a:pt x="1232868" y="387048"/>
                </a:lnTo>
                <a:lnTo>
                  <a:pt x="1247399" y="365492"/>
                </a:lnTo>
                <a:lnTo>
                  <a:pt x="1252728" y="339089"/>
                </a:lnTo>
                <a:lnTo>
                  <a:pt x="1252728" y="67817"/>
                </a:lnTo>
                <a:lnTo>
                  <a:pt x="1247399" y="41415"/>
                </a:lnTo>
                <a:lnTo>
                  <a:pt x="1232868" y="19859"/>
                </a:lnTo>
                <a:lnTo>
                  <a:pt x="1211312" y="5328"/>
                </a:lnTo>
                <a:lnTo>
                  <a:pt x="118491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9687559" y="2405888"/>
            <a:ext cx="973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085455" y="2788157"/>
            <a:ext cx="2136140" cy="2395220"/>
            <a:chOff x="8085455" y="2788157"/>
            <a:chExt cx="2136140" cy="2395220"/>
          </a:xfrm>
        </p:grpSpPr>
        <p:sp>
          <p:nvSpPr>
            <p:cNvPr id="23" name="object 23" descr=""/>
            <p:cNvSpPr/>
            <p:nvPr/>
          </p:nvSpPr>
          <p:spPr>
            <a:xfrm>
              <a:off x="8140446" y="2788157"/>
              <a:ext cx="2034539" cy="2372360"/>
            </a:xfrm>
            <a:custGeom>
              <a:avLst/>
              <a:gdLst/>
              <a:ahLst/>
              <a:cxnLst/>
              <a:rect l="l" t="t" r="r" b="b"/>
              <a:pathLst>
                <a:path w="2034540" h="2372360">
                  <a:moveTo>
                    <a:pt x="0" y="0"/>
                  </a:moveTo>
                  <a:lnTo>
                    <a:pt x="0" y="2372233"/>
                  </a:lnTo>
                </a:path>
                <a:path w="2034540" h="2372360">
                  <a:moveTo>
                    <a:pt x="2034539" y="24383"/>
                  </a:moveTo>
                  <a:lnTo>
                    <a:pt x="2034539" y="2372233"/>
                  </a:lnTo>
                </a:path>
              </a:pathLst>
            </a:custGeom>
            <a:ln w="28575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85455" y="3021075"/>
              <a:ext cx="2136140" cy="2162175"/>
            </a:xfrm>
            <a:custGeom>
              <a:avLst/>
              <a:gdLst/>
              <a:ahLst/>
              <a:cxnLst/>
              <a:rect l="l" t="t" r="r" b="b"/>
              <a:pathLst>
                <a:path w="2136140" h="2162175">
                  <a:moveTo>
                    <a:pt x="2091690" y="645160"/>
                  </a:moveTo>
                  <a:lnTo>
                    <a:pt x="2086102" y="617220"/>
                  </a:lnTo>
                  <a:lnTo>
                    <a:pt x="84302" y="1022959"/>
                  </a:lnTo>
                  <a:lnTo>
                    <a:pt x="78613" y="995045"/>
                  </a:lnTo>
                  <a:lnTo>
                    <a:pt x="3175" y="1054100"/>
                  </a:lnTo>
                  <a:lnTo>
                    <a:pt x="95758" y="1078992"/>
                  </a:lnTo>
                  <a:lnTo>
                    <a:pt x="90614" y="1053846"/>
                  </a:lnTo>
                  <a:lnTo>
                    <a:pt x="90043" y="1051013"/>
                  </a:lnTo>
                  <a:lnTo>
                    <a:pt x="2091690" y="645160"/>
                  </a:lnTo>
                  <a:close/>
                </a:path>
                <a:path w="2136140" h="2162175">
                  <a:moveTo>
                    <a:pt x="2135759" y="2138045"/>
                  </a:moveTo>
                  <a:lnTo>
                    <a:pt x="2134489" y="2137029"/>
                  </a:lnTo>
                  <a:lnTo>
                    <a:pt x="2060956" y="2078101"/>
                  </a:lnTo>
                  <a:lnTo>
                    <a:pt x="2054936" y="2106079"/>
                  </a:lnTo>
                  <a:lnTo>
                    <a:pt x="58039" y="1676400"/>
                  </a:lnTo>
                  <a:lnTo>
                    <a:pt x="51943" y="1704340"/>
                  </a:lnTo>
                  <a:lnTo>
                    <a:pt x="2048916" y="2134006"/>
                  </a:lnTo>
                  <a:lnTo>
                    <a:pt x="2042922" y="2161921"/>
                  </a:lnTo>
                  <a:lnTo>
                    <a:pt x="2135759" y="2138045"/>
                  </a:lnTo>
                  <a:close/>
                </a:path>
                <a:path w="2136140" h="2162175">
                  <a:moveTo>
                    <a:pt x="2136140" y="496062"/>
                  </a:moveTo>
                  <a:lnTo>
                    <a:pt x="2133955" y="494284"/>
                  </a:lnTo>
                  <a:lnTo>
                    <a:pt x="2061972" y="435356"/>
                  </a:lnTo>
                  <a:lnTo>
                    <a:pt x="2055672" y="463207"/>
                  </a:lnTo>
                  <a:lnTo>
                    <a:pt x="6350" y="0"/>
                  </a:lnTo>
                  <a:lnTo>
                    <a:pt x="0" y="27940"/>
                  </a:lnTo>
                  <a:lnTo>
                    <a:pt x="2049348" y="491147"/>
                  </a:lnTo>
                  <a:lnTo>
                    <a:pt x="2043049" y="519049"/>
                  </a:lnTo>
                  <a:lnTo>
                    <a:pt x="2136140" y="496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586597" y="2956559"/>
              <a:ext cx="1141730" cy="1988820"/>
            </a:xfrm>
            <a:custGeom>
              <a:avLst/>
              <a:gdLst/>
              <a:ahLst/>
              <a:cxnLst/>
              <a:rect l="l" t="t" r="r" b="b"/>
              <a:pathLst>
                <a:path w="1141729" h="1988820">
                  <a:moveTo>
                    <a:pt x="142240" y="889762"/>
                  </a:moveTo>
                  <a:lnTo>
                    <a:pt x="126834" y="867029"/>
                  </a:lnTo>
                  <a:lnTo>
                    <a:pt x="117729" y="853567"/>
                  </a:lnTo>
                  <a:lnTo>
                    <a:pt x="79286" y="796798"/>
                  </a:lnTo>
                  <a:lnTo>
                    <a:pt x="77343" y="793940"/>
                  </a:lnTo>
                  <a:lnTo>
                    <a:pt x="77343" y="845185"/>
                  </a:lnTo>
                  <a:lnTo>
                    <a:pt x="38608" y="853567"/>
                  </a:lnTo>
                  <a:lnTo>
                    <a:pt x="46355" y="796798"/>
                  </a:lnTo>
                  <a:lnTo>
                    <a:pt x="77343" y="845185"/>
                  </a:lnTo>
                  <a:lnTo>
                    <a:pt x="77343" y="793940"/>
                  </a:lnTo>
                  <a:lnTo>
                    <a:pt x="54610" y="760349"/>
                  </a:lnTo>
                  <a:lnTo>
                    <a:pt x="24257" y="766953"/>
                  </a:lnTo>
                  <a:lnTo>
                    <a:pt x="0" y="920750"/>
                  </a:lnTo>
                  <a:lnTo>
                    <a:pt x="30353" y="914146"/>
                  </a:lnTo>
                  <a:lnTo>
                    <a:pt x="35052" y="879348"/>
                  </a:lnTo>
                  <a:lnTo>
                    <a:pt x="91694" y="867029"/>
                  </a:lnTo>
                  <a:lnTo>
                    <a:pt x="111125" y="896493"/>
                  </a:lnTo>
                  <a:lnTo>
                    <a:pt x="142240" y="889762"/>
                  </a:lnTo>
                  <a:close/>
                </a:path>
                <a:path w="1141729" h="1988820">
                  <a:moveTo>
                    <a:pt x="260350" y="818642"/>
                  </a:moveTo>
                  <a:lnTo>
                    <a:pt x="230759" y="815848"/>
                  </a:lnTo>
                  <a:lnTo>
                    <a:pt x="230251" y="823595"/>
                  </a:lnTo>
                  <a:lnTo>
                    <a:pt x="228942" y="830414"/>
                  </a:lnTo>
                  <a:lnTo>
                    <a:pt x="198335" y="853719"/>
                  </a:lnTo>
                  <a:lnTo>
                    <a:pt x="191211" y="853020"/>
                  </a:lnTo>
                  <a:lnTo>
                    <a:pt x="163474" y="822985"/>
                  </a:lnTo>
                  <a:lnTo>
                    <a:pt x="157899" y="788276"/>
                  </a:lnTo>
                  <a:lnTo>
                    <a:pt x="159156" y="779335"/>
                  </a:lnTo>
                  <a:lnTo>
                    <a:pt x="192786" y="753364"/>
                  </a:lnTo>
                  <a:lnTo>
                    <a:pt x="199644" y="753999"/>
                  </a:lnTo>
                  <a:lnTo>
                    <a:pt x="205994" y="757174"/>
                  </a:lnTo>
                  <a:lnTo>
                    <a:pt x="212217" y="760222"/>
                  </a:lnTo>
                  <a:lnTo>
                    <a:pt x="216916" y="765302"/>
                  </a:lnTo>
                  <a:lnTo>
                    <a:pt x="220218" y="772287"/>
                  </a:lnTo>
                  <a:lnTo>
                    <a:pt x="247142" y="759333"/>
                  </a:lnTo>
                  <a:lnTo>
                    <a:pt x="243535" y="753364"/>
                  </a:lnTo>
                  <a:lnTo>
                    <a:pt x="242658" y="751903"/>
                  </a:lnTo>
                  <a:lnTo>
                    <a:pt x="237807" y="745604"/>
                  </a:lnTo>
                  <a:lnTo>
                    <a:pt x="193865" y="728497"/>
                  </a:lnTo>
                  <a:lnTo>
                    <a:pt x="181229" y="730250"/>
                  </a:lnTo>
                  <a:lnTo>
                    <a:pt x="145491" y="749566"/>
                  </a:lnTo>
                  <a:lnTo>
                    <a:pt x="128879" y="786790"/>
                  </a:lnTo>
                  <a:lnTo>
                    <a:pt x="128663" y="802246"/>
                  </a:lnTo>
                  <a:lnTo>
                    <a:pt x="131191" y="819150"/>
                  </a:lnTo>
                  <a:lnTo>
                    <a:pt x="150558" y="859218"/>
                  </a:lnTo>
                  <a:lnTo>
                    <a:pt x="184683" y="877951"/>
                  </a:lnTo>
                  <a:lnTo>
                    <a:pt x="197713" y="878903"/>
                  </a:lnTo>
                  <a:lnTo>
                    <a:pt x="211455" y="877189"/>
                  </a:lnTo>
                  <a:lnTo>
                    <a:pt x="246634" y="857758"/>
                  </a:lnTo>
                  <a:lnTo>
                    <a:pt x="249453" y="853719"/>
                  </a:lnTo>
                  <a:lnTo>
                    <a:pt x="252133" y="849884"/>
                  </a:lnTo>
                  <a:lnTo>
                    <a:pt x="256247" y="840727"/>
                  </a:lnTo>
                  <a:lnTo>
                    <a:pt x="258991" y="830313"/>
                  </a:lnTo>
                  <a:lnTo>
                    <a:pt x="260350" y="818642"/>
                  </a:lnTo>
                  <a:close/>
                </a:path>
                <a:path w="1141729" h="1988820">
                  <a:moveTo>
                    <a:pt x="422529" y="828675"/>
                  </a:moveTo>
                  <a:lnTo>
                    <a:pt x="372097" y="778764"/>
                  </a:lnTo>
                  <a:lnTo>
                    <a:pt x="364782" y="771525"/>
                  </a:lnTo>
                  <a:lnTo>
                    <a:pt x="347472" y="754380"/>
                  </a:lnTo>
                  <a:lnTo>
                    <a:pt x="388747" y="687578"/>
                  </a:lnTo>
                  <a:lnTo>
                    <a:pt x="350266" y="695960"/>
                  </a:lnTo>
                  <a:lnTo>
                    <a:pt x="306197" y="771525"/>
                  </a:lnTo>
                  <a:lnTo>
                    <a:pt x="292481" y="708533"/>
                  </a:lnTo>
                  <a:lnTo>
                    <a:pt x="263779" y="714756"/>
                  </a:lnTo>
                  <a:lnTo>
                    <a:pt x="294767" y="856488"/>
                  </a:lnTo>
                  <a:lnTo>
                    <a:pt x="323342" y="850265"/>
                  </a:lnTo>
                  <a:lnTo>
                    <a:pt x="313944" y="807466"/>
                  </a:lnTo>
                  <a:lnTo>
                    <a:pt x="332105" y="778764"/>
                  </a:lnTo>
                  <a:lnTo>
                    <a:pt x="385572" y="836803"/>
                  </a:lnTo>
                  <a:lnTo>
                    <a:pt x="422529" y="828675"/>
                  </a:lnTo>
                  <a:close/>
                </a:path>
                <a:path w="1141729" h="1988820">
                  <a:moveTo>
                    <a:pt x="422656" y="23114"/>
                  </a:moveTo>
                  <a:lnTo>
                    <a:pt x="326009" y="0"/>
                  </a:lnTo>
                  <a:lnTo>
                    <a:pt x="292100" y="141097"/>
                  </a:lnTo>
                  <a:lnTo>
                    <a:pt x="320548" y="147828"/>
                  </a:lnTo>
                  <a:lnTo>
                    <a:pt x="335026" y="87884"/>
                  </a:lnTo>
                  <a:lnTo>
                    <a:pt x="393827" y="102108"/>
                  </a:lnTo>
                  <a:lnTo>
                    <a:pt x="397230" y="87884"/>
                  </a:lnTo>
                  <a:lnTo>
                    <a:pt x="399542" y="78232"/>
                  </a:lnTo>
                  <a:lnTo>
                    <a:pt x="340741" y="64008"/>
                  </a:lnTo>
                  <a:lnTo>
                    <a:pt x="348742" y="30607"/>
                  </a:lnTo>
                  <a:lnTo>
                    <a:pt x="416941" y="46990"/>
                  </a:lnTo>
                  <a:lnTo>
                    <a:pt x="420852" y="30607"/>
                  </a:lnTo>
                  <a:lnTo>
                    <a:pt x="422656" y="23114"/>
                  </a:lnTo>
                  <a:close/>
                </a:path>
                <a:path w="1141729" h="1988820">
                  <a:moveTo>
                    <a:pt x="431419" y="1840230"/>
                  </a:moveTo>
                  <a:lnTo>
                    <a:pt x="422376" y="1786255"/>
                  </a:lnTo>
                  <a:lnTo>
                    <a:pt x="420103" y="1772666"/>
                  </a:lnTo>
                  <a:lnTo>
                    <a:pt x="410578" y="1715770"/>
                  </a:lnTo>
                  <a:lnTo>
                    <a:pt x="405638" y="1686179"/>
                  </a:lnTo>
                  <a:lnTo>
                    <a:pt x="390906" y="1682978"/>
                  </a:lnTo>
                  <a:lnTo>
                    <a:pt x="390906" y="1772666"/>
                  </a:lnTo>
                  <a:lnTo>
                    <a:pt x="352298" y="1764284"/>
                  </a:lnTo>
                  <a:lnTo>
                    <a:pt x="382905" y="1715770"/>
                  </a:lnTo>
                  <a:lnTo>
                    <a:pt x="390906" y="1772666"/>
                  </a:lnTo>
                  <a:lnTo>
                    <a:pt x="390906" y="1682978"/>
                  </a:lnTo>
                  <a:lnTo>
                    <a:pt x="375285" y="1679575"/>
                  </a:lnTo>
                  <a:lnTo>
                    <a:pt x="289179" y="1809242"/>
                  </a:lnTo>
                  <a:lnTo>
                    <a:pt x="319532" y="1815846"/>
                  </a:lnTo>
                  <a:lnTo>
                    <a:pt x="338328" y="1786255"/>
                  </a:lnTo>
                  <a:lnTo>
                    <a:pt x="394970" y="1798574"/>
                  </a:lnTo>
                  <a:lnTo>
                    <a:pt x="400304" y="1833499"/>
                  </a:lnTo>
                  <a:lnTo>
                    <a:pt x="431419" y="1840230"/>
                  </a:lnTo>
                  <a:close/>
                </a:path>
                <a:path w="1141729" h="1988820">
                  <a:moveTo>
                    <a:pt x="473456" y="35306"/>
                  </a:moveTo>
                  <a:lnTo>
                    <a:pt x="444881" y="28448"/>
                  </a:lnTo>
                  <a:lnTo>
                    <a:pt x="411099" y="169545"/>
                  </a:lnTo>
                  <a:lnTo>
                    <a:pt x="439547" y="176403"/>
                  </a:lnTo>
                  <a:lnTo>
                    <a:pt x="473456" y="35306"/>
                  </a:lnTo>
                  <a:close/>
                </a:path>
                <a:path w="1141729" h="1988820">
                  <a:moveTo>
                    <a:pt x="581025" y="1765300"/>
                  </a:moveTo>
                  <a:lnTo>
                    <a:pt x="571042" y="1734654"/>
                  </a:lnTo>
                  <a:lnTo>
                    <a:pt x="564972" y="1727479"/>
                  </a:lnTo>
                  <a:lnTo>
                    <a:pt x="556069" y="1720494"/>
                  </a:lnTo>
                  <a:lnTo>
                    <a:pt x="545541" y="1715147"/>
                  </a:lnTo>
                  <a:lnTo>
                    <a:pt x="533400" y="1711452"/>
                  </a:lnTo>
                  <a:lnTo>
                    <a:pt x="518909" y="1709597"/>
                  </a:lnTo>
                  <a:lnTo>
                    <a:pt x="505358" y="1710499"/>
                  </a:lnTo>
                  <a:lnTo>
                    <a:pt x="470623" y="1729625"/>
                  </a:lnTo>
                  <a:lnTo>
                    <a:pt x="450723" y="1771523"/>
                  </a:lnTo>
                  <a:lnTo>
                    <a:pt x="448411" y="1787652"/>
                  </a:lnTo>
                  <a:lnTo>
                    <a:pt x="448754" y="1802485"/>
                  </a:lnTo>
                  <a:lnTo>
                    <a:pt x="465302" y="1838845"/>
                  </a:lnTo>
                  <a:lnTo>
                    <a:pt x="499618" y="1857629"/>
                  </a:lnTo>
                  <a:lnTo>
                    <a:pt x="521055" y="1859445"/>
                  </a:lnTo>
                  <a:lnTo>
                    <a:pt x="530745" y="1857844"/>
                  </a:lnTo>
                  <a:lnTo>
                    <a:pt x="562394" y="1834769"/>
                  </a:lnTo>
                  <a:lnTo>
                    <a:pt x="568452" y="1824736"/>
                  </a:lnTo>
                  <a:lnTo>
                    <a:pt x="542671" y="1810004"/>
                  </a:lnTo>
                  <a:lnTo>
                    <a:pt x="538975" y="1816773"/>
                  </a:lnTo>
                  <a:lnTo>
                    <a:pt x="534949" y="1822399"/>
                  </a:lnTo>
                  <a:lnTo>
                    <a:pt x="530593" y="1826869"/>
                  </a:lnTo>
                  <a:lnTo>
                    <a:pt x="525907" y="1830197"/>
                  </a:lnTo>
                  <a:lnTo>
                    <a:pt x="519303" y="1833880"/>
                  </a:lnTo>
                  <a:lnTo>
                    <a:pt x="512318" y="1834769"/>
                  </a:lnTo>
                  <a:lnTo>
                    <a:pt x="504698" y="1833118"/>
                  </a:lnTo>
                  <a:lnTo>
                    <a:pt x="478091" y="1799374"/>
                  </a:lnTo>
                  <a:lnTo>
                    <a:pt x="478561" y="1788439"/>
                  </a:lnTo>
                  <a:lnTo>
                    <a:pt x="492785" y="1746948"/>
                  </a:lnTo>
                  <a:lnTo>
                    <a:pt x="518858" y="1734654"/>
                  </a:lnTo>
                  <a:lnTo>
                    <a:pt x="526542" y="1735582"/>
                  </a:lnTo>
                  <a:lnTo>
                    <a:pt x="551180" y="1758188"/>
                  </a:lnTo>
                  <a:lnTo>
                    <a:pt x="551180" y="1765935"/>
                  </a:lnTo>
                  <a:lnTo>
                    <a:pt x="581025" y="1765300"/>
                  </a:lnTo>
                  <a:close/>
                </a:path>
                <a:path w="1141729" h="1988820">
                  <a:moveTo>
                    <a:pt x="612902" y="68707"/>
                  </a:moveTo>
                  <a:lnTo>
                    <a:pt x="586359" y="62357"/>
                  </a:lnTo>
                  <a:lnTo>
                    <a:pt x="563753" y="156591"/>
                  </a:lnTo>
                  <a:lnTo>
                    <a:pt x="544487" y="97409"/>
                  </a:lnTo>
                  <a:lnTo>
                    <a:pt x="528574" y="48514"/>
                  </a:lnTo>
                  <a:lnTo>
                    <a:pt x="500888" y="41910"/>
                  </a:lnTo>
                  <a:lnTo>
                    <a:pt x="467106" y="183007"/>
                  </a:lnTo>
                  <a:lnTo>
                    <a:pt x="493522" y="189357"/>
                  </a:lnTo>
                  <a:lnTo>
                    <a:pt x="515620" y="97409"/>
                  </a:lnTo>
                  <a:lnTo>
                    <a:pt x="550418" y="202946"/>
                  </a:lnTo>
                  <a:lnTo>
                    <a:pt x="578993" y="209804"/>
                  </a:lnTo>
                  <a:lnTo>
                    <a:pt x="591769" y="156591"/>
                  </a:lnTo>
                  <a:lnTo>
                    <a:pt x="612902" y="68707"/>
                  </a:lnTo>
                  <a:close/>
                </a:path>
                <a:path w="1141729" h="1988820">
                  <a:moveTo>
                    <a:pt x="634873" y="782447"/>
                  </a:moveTo>
                  <a:lnTo>
                    <a:pt x="611835" y="676656"/>
                  </a:lnTo>
                  <a:lnTo>
                    <a:pt x="604012" y="640715"/>
                  </a:lnTo>
                  <a:lnTo>
                    <a:pt x="561086" y="649998"/>
                  </a:lnTo>
                  <a:lnTo>
                    <a:pt x="556641" y="752348"/>
                  </a:lnTo>
                  <a:lnTo>
                    <a:pt x="527215" y="694944"/>
                  </a:lnTo>
                  <a:lnTo>
                    <a:pt x="509905" y="661162"/>
                  </a:lnTo>
                  <a:lnTo>
                    <a:pt x="467106" y="670560"/>
                  </a:lnTo>
                  <a:lnTo>
                    <a:pt x="497967" y="812292"/>
                  </a:lnTo>
                  <a:lnTo>
                    <a:pt x="524510" y="806450"/>
                  </a:lnTo>
                  <a:lnTo>
                    <a:pt x="500253" y="694944"/>
                  </a:lnTo>
                  <a:lnTo>
                    <a:pt x="552577" y="800354"/>
                  </a:lnTo>
                  <a:lnTo>
                    <a:pt x="580136" y="794385"/>
                  </a:lnTo>
                  <a:lnTo>
                    <a:pt x="581494" y="752348"/>
                  </a:lnTo>
                  <a:lnTo>
                    <a:pt x="583946" y="676656"/>
                  </a:lnTo>
                  <a:lnTo>
                    <a:pt x="608330" y="788289"/>
                  </a:lnTo>
                  <a:lnTo>
                    <a:pt x="634873" y="782447"/>
                  </a:lnTo>
                  <a:close/>
                </a:path>
                <a:path w="1141729" h="1988820">
                  <a:moveTo>
                    <a:pt x="739775" y="1759077"/>
                  </a:moveTo>
                  <a:lnTo>
                    <a:pt x="701294" y="1750695"/>
                  </a:lnTo>
                  <a:lnTo>
                    <a:pt x="629666" y="1800987"/>
                  </a:lnTo>
                  <a:lnTo>
                    <a:pt x="643509" y="1737995"/>
                  </a:lnTo>
                  <a:lnTo>
                    <a:pt x="614807" y="1731772"/>
                  </a:lnTo>
                  <a:lnTo>
                    <a:pt x="583946" y="1873504"/>
                  </a:lnTo>
                  <a:lnTo>
                    <a:pt x="612521" y="1879854"/>
                  </a:lnTo>
                  <a:lnTo>
                    <a:pt x="621919" y="1836928"/>
                  </a:lnTo>
                  <a:lnTo>
                    <a:pt x="650240" y="1818386"/>
                  </a:lnTo>
                  <a:lnTo>
                    <a:pt x="674751" y="1893316"/>
                  </a:lnTo>
                  <a:lnTo>
                    <a:pt x="711708" y="1901444"/>
                  </a:lnTo>
                  <a:lnTo>
                    <a:pt x="680313" y="1818386"/>
                  </a:lnTo>
                  <a:lnTo>
                    <a:pt x="674370" y="1802638"/>
                  </a:lnTo>
                  <a:lnTo>
                    <a:pt x="676846" y="1800987"/>
                  </a:lnTo>
                  <a:lnTo>
                    <a:pt x="739775" y="1759077"/>
                  </a:lnTo>
                  <a:close/>
                </a:path>
                <a:path w="1141729" h="1988820">
                  <a:moveTo>
                    <a:pt x="744093" y="698754"/>
                  </a:moveTo>
                  <a:lnTo>
                    <a:pt x="740257" y="681355"/>
                  </a:lnTo>
                  <a:lnTo>
                    <a:pt x="738505" y="673354"/>
                  </a:lnTo>
                  <a:lnTo>
                    <a:pt x="701294" y="681355"/>
                  </a:lnTo>
                  <a:lnTo>
                    <a:pt x="693293" y="644525"/>
                  </a:lnTo>
                  <a:lnTo>
                    <a:pt x="668528" y="649998"/>
                  </a:lnTo>
                  <a:lnTo>
                    <a:pt x="676529" y="686816"/>
                  </a:lnTo>
                  <a:lnTo>
                    <a:pt x="639445" y="694817"/>
                  </a:lnTo>
                  <a:lnTo>
                    <a:pt x="644906" y="720344"/>
                  </a:lnTo>
                  <a:lnTo>
                    <a:pt x="682117" y="712216"/>
                  </a:lnTo>
                  <a:lnTo>
                    <a:pt x="690118" y="749046"/>
                  </a:lnTo>
                  <a:lnTo>
                    <a:pt x="714883" y="743712"/>
                  </a:lnTo>
                  <a:lnTo>
                    <a:pt x="708037" y="712216"/>
                  </a:lnTo>
                  <a:lnTo>
                    <a:pt x="706882" y="706882"/>
                  </a:lnTo>
                  <a:lnTo>
                    <a:pt x="744093" y="698754"/>
                  </a:lnTo>
                  <a:close/>
                </a:path>
                <a:path w="1141729" h="1988820">
                  <a:moveTo>
                    <a:pt x="835152" y="122047"/>
                  </a:moveTo>
                  <a:lnTo>
                    <a:pt x="792353" y="111760"/>
                  </a:lnTo>
                  <a:lnTo>
                    <a:pt x="743966" y="201930"/>
                  </a:lnTo>
                  <a:lnTo>
                    <a:pt x="742073" y="125730"/>
                  </a:lnTo>
                  <a:lnTo>
                    <a:pt x="741426" y="99568"/>
                  </a:lnTo>
                  <a:lnTo>
                    <a:pt x="698881" y="89408"/>
                  </a:lnTo>
                  <a:lnTo>
                    <a:pt x="664972" y="230505"/>
                  </a:lnTo>
                  <a:lnTo>
                    <a:pt x="691515" y="236855"/>
                  </a:lnTo>
                  <a:lnTo>
                    <a:pt x="718058" y="125730"/>
                  </a:lnTo>
                  <a:lnTo>
                    <a:pt x="719328" y="243459"/>
                  </a:lnTo>
                  <a:lnTo>
                    <a:pt x="746760" y="250063"/>
                  </a:lnTo>
                  <a:lnTo>
                    <a:pt x="772020" y="201930"/>
                  </a:lnTo>
                  <a:lnTo>
                    <a:pt x="801497" y="145796"/>
                  </a:lnTo>
                  <a:lnTo>
                    <a:pt x="774827" y="256794"/>
                  </a:lnTo>
                  <a:lnTo>
                    <a:pt x="801243" y="263144"/>
                  </a:lnTo>
                  <a:lnTo>
                    <a:pt x="829437" y="145796"/>
                  </a:lnTo>
                  <a:lnTo>
                    <a:pt x="835152" y="122047"/>
                  </a:lnTo>
                  <a:close/>
                </a:path>
                <a:path w="1141729" h="1988820">
                  <a:moveTo>
                    <a:pt x="843280" y="737108"/>
                  </a:moveTo>
                  <a:lnTo>
                    <a:pt x="822261" y="640588"/>
                  </a:lnTo>
                  <a:lnTo>
                    <a:pt x="812292" y="594741"/>
                  </a:lnTo>
                  <a:lnTo>
                    <a:pt x="790321" y="599567"/>
                  </a:lnTo>
                  <a:lnTo>
                    <a:pt x="767816" y="636739"/>
                  </a:lnTo>
                  <a:lnTo>
                    <a:pt x="757809" y="644144"/>
                  </a:lnTo>
                  <a:lnTo>
                    <a:pt x="763270" y="668782"/>
                  </a:lnTo>
                  <a:lnTo>
                    <a:pt x="772172" y="662876"/>
                  </a:lnTo>
                  <a:lnTo>
                    <a:pt x="780237" y="656209"/>
                  </a:lnTo>
                  <a:lnTo>
                    <a:pt x="787463" y="648779"/>
                  </a:lnTo>
                  <a:lnTo>
                    <a:pt x="793877" y="640588"/>
                  </a:lnTo>
                  <a:lnTo>
                    <a:pt x="816102" y="742950"/>
                  </a:lnTo>
                  <a:lnTo>
                    <a:pt x="843280" y="737108"/>
                  </a:lnTo>
                  <a:close/>
                </a:path>
                <a:path w="1141729" h="1988820">
                  <a:moveTo>
                    <a:pt x="931164" y="1800860"/>
                  </a:moveTo>
                  <a:lnTo>
                    <a:pt x="904621" y="1795018"/>
                  </a:lnTo>
                  <a:lnTo>
                    <a:pt x="883920" y="1889633"/>
                  </a:lnTo>
                  <a:lnTo>
                    <a:pt x="863638" y="1831340"/>
                  </a:lnTo>
                  <a:lnTo>
                    <a:pt x="846582" y="1782318"/>
                  </a:lnTo>
                  <a:lnTo>
                    <a:pt x="818769" y="1776222"/>
                  </a:lnTo>
                  <a:lnTo>
                    <a:pt x="787781" y="1918081"/>
                  </a:lnTo>
                  <a:lnTo>
                    <a:pt x="814324" y="1923796"/>
                  </a:lnTo>
                  <a:lnTo>
                    <a:pt x="834517" y="1831340"/>
                  </a:lnTo>
                  <a:lnTo>
                    <a:pt x="871474" y="1936369"/>
                  </a:lnTo>
                  <a:lnTo>
                    <a:pt x="900303" y="1942592"/>
                  </a:lnTo>
                  <a:lnTo>
                    <a:pt x="911821" y="1889633"/>
                  </a:lnTo>
                  <a:lnTo>
                    <a:pt x="931164" y="1800860"/>
                  </a:lnTo>
                  <a:close/>
                </a:path>
                <a:path w="1141729" h="1988820">
                  <a:moveTo>
                    <a:pt x="1041400" y="1886712"/>
                  </a:moveTo>
                  <a:lnTo>
                    <a:pt x="1004189" y="1878584"/>
                  </a:lnTo>
                  <a:lnTo>
                    <a:pt x="1005344" y="1873250"/>
                  </a:lnTo>
                  <a:lnTo>
                    <a:pt x="1012190" y="1841754"/>
                  </a:lnTo>
                  <a:lnTo>
                    <a:pt x="987425" y="1836420"/>
                  </a:lnTo>
                  <a:lnTo>
                    <a:pt x="979424" y="1873250"/>
                  </a:lnTo>
                  <a:lnTo>
                    <a:pt x="942340" y="1865122"/>
                  </a:lnTo>
                  <a:lnTo>
                    <a:pt x="936752" y="1890522"/>
                  </a:lnTo>
                  <a:lnTo>
                    <a:pt x="973836" y="1898650"/>
                  </a:lnTo>
                  <a:lnTo>
                    <a:pt x="965835" y="1935480"/>
                  </a:lnTo>
                  <a:lnTo>
                    <a:pt x="990600" y="1940941"/>
                  </a:lnTo>
                  <a:lnTo>
                    <a:pt x="998601" y="1904111"/>
                  </a:lnTo>
                  <a:lnTo>
                    <a:pt x="1035812" y="1912239"/>
                  </a:lnTo>
                  <a:lnTo>
                    <a:pt x="1037590" y="1904111"/>
                  </a:lnTo>
                  <a:lnTo>
                    <a:pt x="1041400" y="1886712"/>
                  </a:lnTo>
                  <a:close/>
                </a:path>
                <a:path w="1141729" h="1988820">
                  <a:moveTo>
                    <a:pt x="1141222" y="1846072"/>
                  </a:moveTo>
                  <a:lnTo>
                    <a:pt x="1119124" y="1841246"/>
                  </a:lnTo>
                  <a:lnTo>
                    <a:pt x="1114945" y="1846922"/>
                  </a:lnTo>
                  <a:lnTo>
                    <a:pt x="1109878" y="1851952"/>
                  </a:lnTo>
                  <a:lnTo>
                    <a:pt x="1071118" y="1868297"/>
                  </a:lnTo>
                  <a:lnTo>
                    <a:pt x="1065657" y="1892935"/>
                  </a:lnTo>
                  <a:lnTo>
                    <a:pt x="1076274" y="1891271"/>
                  </a:lnTo>
                  <a:lnTo>
                    <a:pt x="1086421" y="1888553"/>
                  </a:lnTo>
                  <a:lnTo>
                    <a:pt x="1096086" y="1884794"/>
                  </a:lnTo>
                  <a:lnTo>
                    <a:pt x="1105281" y="1879981"/>
                  </a:lnTo>
                  <a:lnTo>
                    <a:pt x="1082929" y="1982470"/>
                  </a:lnTo>
                  <a:lnTo>
                    <a:pt x="1110107" y="1988312"/>
                  </a:lnTo>
                  <a:lnTo>
                    <a:pt x="1133792" y="1879981"/>
                  </a:lnTo>
                  <a:lnTo>
                    <a:pt x="1141222" y="184607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129778" y="4174743"/>
              <a:ext cx="2088514" cy="462280"/>
            </a:xfrm>
            <a:custGeom>
              <a:avLst/>
              <a:gdLst/>
              <a:ahLst/>
              <a:cxnLst/>
              <a:rect l="l" t="t" r="r" b="b"/>
              <a:pathLst>
                <a:path w="2088515" h="462279">
                  <a:moveTo>
                    <a:pt x="75438" y="377824"/>
                  </a:moveTo>
                  <a:lnTo>
                    <a:pt x="0" y="436752"/>
                  </a:lnTo>
                  <a:lnTo>
                    <a:pt x="92582" y="461771"/>
                  </a:lnTo>
                  <a:lnTo>
                    <a:pt x="87447" y="436625"/>
                  </a:lnTo>
                  <a:lnTo>
                    <a:pt x="72898" y="436625"/>
                  </a:lnTo>
                  <a:lnTo>
                    <a:pt x="67182" y="408558"/>
                  </a:lnTo>
                  <a:lnTo>
                    <a:pt x="81137" y="405730"/>
                  </a:lnTo>
                  <a:lnTo>
                    <a:pt x="75438" y="377824"/>
                  </a:lnTo>
                  <a:close/>
                </a:path>
                <a:path w="2088515" h="462279">
                  <a:moveTo>
                    <a:pt x="81137" y="405730"/>
                  </a:moveTo>
                  <a:lnTo>
                    <a:pt x="67182" y="408558"/>
                  </a:lnTo>
                  <a:lnTo>
                    <a:pt x="72898" y="436625"/>
                  </a:lnTo>
                  <a:lnTo>
                    <a:pt x="86868" y="433793"/>
                  </a:lnTo>
                  <a:lnTo>
                    <a:pt x="81137" y="405730"/>
                  </a:lnTo>
                  <a:close/>
                </a:path>
                <a:path w="2088515" h="462279">
                  <a:moveTo>
                    <a:pt x="86868" y="433793"/>
                  </a:moveTo>
                  <a:lnTo>
                    <a:pt x="72898" y="436625"/>
                  </a:lnTo>
                  <a:lnTo>
                    <a:pt x="87447" y="436625"/>
                  </a:lnTo>
                  <a:lnTo>
                    <a:pt x="86868" y="433793"/>
                  </a:lnTo>
                  <a:close/>
                </a:path>
                <a:path w="2088515" h="462279">
                  <a:moveTo>
                    <a:pt x="2082927" y="0"/>
                  </a:moveTo>
                  <a:lnTo>
                    <a:pt x="81137" y="405730"/>
                  </a:lnTo>
                  <a:lnTo>
                    <a:pt x="86868" y="433793"/>
                  </a:lnTo>
                  <a:lnTo>
                    <a:pt x="2088515" y="27939"/>
                  </a:lnTo>
                  <a:lnTo>
                    <a:pt x="2082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792337" y="4122419"/>
              <a:ext cx="518795" cy="248285"/>
            </a:xfrm>
            <a:custGeom>
              <a:avLst/>
              <a:gdLst/>
              <a:ahLst/>
              <a:cxnLst/>
              <a:rect l="l" t="t" r="r" b="b"/>
              <a:pathLst>
                <a:path w="518795" h="248285">
                  <a:moveTo>
                    <a:pt x="97155" y="84962"/>
                  </a:moveTo>
                  <a:lnTo>
                    <a:pt x="0" y="106171"/>
                  </a:lnTo>
                  <a:lnTo>
                    <a:pt x="30861" y="247903"/>
                  </a:lnTo>
                  <a:lnTo>
                    <a:pt x="59436" y="241680"/>
                  </a:lnTo>
                  <a:lnTo>
                    <a:pt x="46355" y="181482"/>
                  </a:lnTo>
                  <a:lnTo>
                    <a:pt x="105537" y="168528"/>
                  </a:lnTo>
                  <a:lnTo>
                    <a:pt x="103127" y="157479"/>
                  </a:lnTo>
                  <a:lnTo>
                    <a:pt x="41148" y="157479"/>
                  </a:lnTo>
                  <a:lnTo>
                    <a:pt x="33782" y="123951"/>
                  </a:lnTo>
                  <a:lnTo>
                    <a:pt x="102362" y="108965"/>
                  </a:lnTo>
                  <a:lnTo>
                    <a:pt x="97155" y="84962"/>
                  </a:lnTo>
                  <a:close/>
                </a:path>
                <a:path w="518795" h="248285">
                  <a:moveTo>
                    <a:pt x="100330" y="144652"/>
                  </a:moveTo>
                  <a:lnTo>
                    <a:pt x="41148" y="157479"/>
                  </a:lnTo>
                  <a:lnTo>
                    <a:pt x="103127" y="157479"/>
                  </a:lnTo>
                  <a:lnTo>
                    <a:pt x="100330" y="144652"/>
                  </a:lnTo>
                  <a:close/>
                </a:path>
                <a:path w="518795" h="248285">
                  <a:moveTo>
                    <a:pt x="148209" y="73913"/>
                  </a:moveTo>
                  <a:lnTo>
                    <a:pt x="119507" y="80136"/>
                  </a:lnTo>
                  <a:lnTo>
                    <a:pt x="150368" y="221868"/>
                  </a:lnTo>
                  <a:lnTo>
                    <a:pt x="179070" y="215645"/>
                  </a:lnTo>
                  <a:lnTo>
                    <a:pt x="148209" y="73913"/>
                  </a:lnTo>
                  <a:close/>
                </a:path>
                <a:path w="518795" h="248285">
                  <a:moveTo>
                    <a:pt x="203708" y="61848"/>
                  </a:moveTo>
                  <a:lnTo>
                    <a:pt x="175768" y="67944"/>
                  </a:lnTo>
                  <a:lnTo>
                    <a:pt x="206629" y="209676"/>
                  </a:lnTo>
                  <a:lnTo>
                    <a:pt x="233299" y="203834"/>
                  </a:lnTo>
                  <a:lnTo>
                    <a:pt x="213106" y="111378"/>
                  </a:lnTo>
                  <a:lnTo>
                    <a:pt x="251167" y="111378"/>
                  </a:lnTo>
                  <a:lnTo>
                    <a:pt x="203708" y="61848"/>
                  </a:lnTo>
                  <a:close/>
                </a:path>
                <a:path w="518795" h="248285">
                  <a:moveTo>
                    <a:pt x="251167" y="111378"/>
                  </a:moveTo>
                  <a:lnTo>
                    <a:pt x="213106" y="111378"/>
                  </a:lnTo>
                  <a:lnTo>
                    <a:pt x="290449" y="191388"/>
                  </a:lnTo>
                  <a:lnTo>
                    <a:pt x="319151" y="185165"/>
                  </a:lnTo>
                  <a:lnTo>
                    <a:pt x="310163" y="143890"/>
                  </a:lnTo>
                  <a:lnTo>
                    <a:pt x="282321" y="143890"/>
                  </a:lnTo>
                  <a:lnTo>
                    <a:pt x="251167" y="111378"/>
                  </a:lnTo>
                  <a:close/>
                </a:path>
                <a:path w="518795" h="248285">
                  <a:moveTo>
                    <a:pt x="288290" y="43433"/>
                  </a:moveTo>
                  <a:lnTo>
                    <a:pt x="261620" y="49148"/>
                  </a:lnTo>
                  <a:lnTo>
                    <a:pt x="282321" y="143890"/>
                  </a:lnTo>
                  <a:lnTo>
                    <a:pt x="310163" y="143890"/>
                  </a:lnTo>
                  <a:lnTo>
                    <a:pt x="288290" y="43433"/>
                  </a:lnTo>
                  <a:close/>
                </a:path>
                <a:path w="518795" h="248285">
                  <a:moveTo>
                    <a:pt x="403225" y="18414"/>
                  </a:moveTo>
                  <a:lnTo>
                    <a:pt x="375285" y="24383"/>
                  </a:lnTo>
                  <a:lnTo>
                    <a:pt x="406273" y="166242"/>
                  </a:lnTo>
                  <a:lnTo>
                    <a:pt x="432816" y="160400"/>
                  </a:lnTo>
                  <a:lnTo>
                    <a:pt x="412623" y="67944"/>
                  </a:lnTo>
                  <a:lnTo>
                    <a:pt x="450684" y="67944"/>
                  </a:lnTo>
                  <a:lnTo>
                    <a:pt x="403225" y="18414"/>
                  </a:lnTo>
                  <a:close/>
                </a:path>
                <a:path w="518795" h="248285">
                  <a:moveTo>
                    <a:pt x="450684" y="67944"/>
                  </a:moveTo>
                  <a:lnTo>
                    <a:pt x="412623" y="67944"/>
                  </a:lnTo>
                  <a:lnTo>
                    <a:pt x="489966" y="147954"/>
                  </a:lnTo>
                  <a:lnTo>
                    <a:pt x="518668" y="141731"/>
                  </a:lnTo>
                  <a:lnTo>
                    <a:pt x="509680" y="100456"/>
                  </a:lnTo>
                  <a:lnTo>
                    <a:pt x="481838" y="100456"/>
                  </a:lnTo>
                  <a:lnTo>
                    <a:pt x="450684" y="67944"/>
                  </a:lnTo>
                  <a:close/>
                </a:path>
                <a:path w="518795" h="248285">
                  <a:moveTo>
                    <a:pt x="487807" y="0"/>
                  </a:moveTo>
                  <a:lnTo>
                    <a:pt x="461264" y="5714"/>
                  </a:lnTo>
                  <a:lnTo>
                    <a:pt x="481838" y="100456"/>
                  </a:lnTo>
                  <a:lnTo>
                    <a:pt x="509680" y="100456"/>
                  </a:lnTo>
                  <a:lnTo>
                    <a:pt x="48780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225665" y="2824988"/>
            <a:ext cx="608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Close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300843" y="3436366"/>
            <a:ext cx="570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55381" y="4819015"/>
            <a:ext cx="3154680" cy="180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Close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server: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FIN</a:t>
            </a:r>
            <a:r>
              <a:rPr dirty="0" sz="1800" spc="-3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client:</a:t>
            </a:r>
            <a:r>
              <a:rPr dirty="0" sz="1800" spc="-9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ACK</a:t>
            </a:r>
            <a:r>
              <a:rPr dirty="0" sz="1800" spc="-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Arial"/>
                <a:cs typeface="Arial"/>
              </a:rPr>
              <a:t>M+1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client: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FIN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121212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Client</a:t>
            </a:r>
            <a:r>
              <a:rPr dirty="0" sz="1800" spc="-1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to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server:</a:t>
            </a:r>
            <a:r>
              <a:rPr dirty="0" sz="1800" spc="-114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21212"/>
                </a:solidFill>
                <a:latin typeface="Arial"/>
                <a:cs typeface="Arial"/>
              </a:rPr>
              <a:t>ACK</a:t>
            </a:r>
            <a:r>
              <a:rPr dirty="0" sz="1800" spc="-15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21212"/>
                </a:solidFill>
                <a:latin typeface="Arial"/>
                <a:cs typeface="Arial"/>
              </a:rPr>
              <a:t>N+1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464" y="75641"/>
            <a:ext cx="62744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0"/>
              <a:t> </a:t>
            </a:r>
            <a:r>
              <a:rPr dirty="0" spc="-10"/>
              <a:t>socket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4065" y="3446221"/>
            <a:ext cx="305435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10" b="1">
                <a:solidFill>
                  <a:srgbClr val="C00000"/>
                </a:solidFill>
                <a:latin typeface="Arial"/>
                <a:cs typeface="Arial"/>
              </a:rPr>
              <a:t>Client.c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94675" y="3446221"/>
            <a:ext cx="329057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45" b="1">
                <a:solidFill>
                  <a:srgbClr val="C00000"/>
                </a:solidFill>
                <a:latin typeface="Arial"/>
                <a:cs typeface="Arial"/>
              </a:rPr>
              <a:t>Server.c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06167" y="1957451"/>
            <a:ext cx="7897495" cy="1485900"/>
          </a:xfrm>
          <a:custGeom>
            <a:avLst/>
            <a:gdLst/>
            <a:ahLst/>
            <a:cxnLst/>
            <a:rect l="l" t="t" r="r" b="b"/>
            <a:pathLst>
              <a:path w="7897495" h="1485900">
                <a:moveTo>
                  <a:pt x="4305427" y="0"/>
                </a:moveTo>
                <a:lnTo>
                  <a:pt x="3569843" y="0"/>
                </a:lnTo>
                <a:lnTo>
                  <a:pt x="3204972" y="25400"/>
                </a:lnTo>
                <a:lnTo>
                  <a:pt x="3024505" y="50800"/>
                </a:lnTo>
                <a:lnTo>
                  <a:pt x="2845943" y="63500"/>
                </a:lnTo>
                <a:lnTo>
                  <a:pt x="2669412" y="88900"/>
                </a:lnTo>
                <a:lnTo>
                  <a:pt x="2495549" y="127000"/>
                </a:lnTo>
                <a:lnTo>
                  <a:pt x="2324354" y="152400"/>
                </a:lnTo>
                <a:lnTo>
                  <a:pt x="1831847" y="266700"/>
                </a:lnTo>
                <a:lnTo>
                  <a:pt x="1675765" y="317500"/>
                </a:lnTo>
                <a:lnTo>
                  <a:pt x="1524254" y="355600"/>
                </a:lnTo>
                <a:lnTo>
                  <a:pt x="1377949" y="406400"/>
                </a:lnTo>
                <a:lnTo>
                  <a:pt x="1236980" y="457200"/>
                </a:lnTo>
                <a:lnTo>
                  <a:pt x="1168527" y="482600"/>
                </a:lnTo>
                <a:lnTo>
                  <a:pt x="1036193" y="533400"/>
                </a:lnTo>
                <a:lnTo>
                  <a:pt x="972312" y="571500"/>
                </a:lnTo>
                <a:lnTo>
                  <a:pt x="910082" y="596900"/>
                </a:lnTo>
                <a:lnTo>
                  <a:pt x="849376" y="622300"/>
                </a:lnTo>
                <a:lnTo>
                  <a:pt x="790575" y="647700"/>
                </a:lnTo>
                <a:lnTo>
                  <a:pt x="733298" y="685800"/>
                </a:lnTo>
                <a:lnTo>
                  <a:pt x="677926" y="711200"/>
                </a:lnTo>
                <a:lnTo>
                  <a:pt x="624332" y="749300"/>
                </a:lnTo>
                <a:lnTo>
                  <a:pt x="572643" y="774700"/>
                </a:lnTo>
                <a:lnTo>
                  <a:pt x="522986" y="800100"/>
                </a:lnTo>
                <a:lnTo>
                  <a:pt x="475106" y="838200"/>
                </a:lnTo>
                <a:lnTo>
                  <a:pt x="429259" y="863600"/>
                </a:lnTo>
                <a:lnTo>
                  <a:pt x="385571" y="901700"/>
                </a:lnTo>
                <a:lnTo>
                  <a:pt x="343788" y="939800"/>
                </a:lnTo>
                <a:lnTo>
                  <a:pt x="304292" y="965200"/>
                </a:lnTo>
                <a:lnTo>
                  <a:pt x="266954" y="1003300"/>
                </a:lnTo>
                <a:lnTo>
                  <a:pt x="231775" y="1028700"/>
                </a:lnTo>
                <a:lnTo>
                  <a:pt x="198881" y="1066800"/>
                </a:lnTo>
                <a:lnTo>
                  <a:pt x="168275" y="1104900"/>
                </a:lnTo>
                <a:lnTo>
                  <a:pt x="140081" y="1130300"/>
                </a:lnTo>
                <a:lnTo>
                  <a:pt x="114300" y="1168400"/>
                </a:lnTo>
                <a:lnTo>
                  <a:pt x="90931" y="1206500"/>
                </a:lnTo>
                <a:lnTo>
                  <a:pt x="70104" y="1244600"/>
                </a:lnTo>
                <a:lnTo>
                  <a:pt x="51815" y="1270000"/>
                </a:lnTo>
                <a:lnTo>
                  <a:pt x="36321" y="1308100"/>
                </a:lnTo>
                <a:lnTo>
                  <a:pt x="23368" y="1346200"/>
                </a:lnTo>
                <a:lnTo>
                  <a:pt x="13207" y="1384300"/>
                </a:lnTo>
                <a:lnTo>
                  <a:pt x="5968" y="1422400"/>
                </a:lnTo>
                <a:lnTo>
                  <a:pt x="1524" y="1460500"/>
                </a:lnTo>
                <a:lnTo>
                  <a:pt x="0" y="1485900"/>
                </a:lnTo>
                <a:lnTo>
                  <a:pt x="38100" y="1485900"/>
                </a:lnTo>
                <a:lnTo>
                  <a:pt x="39496" y="1460500"/>
                </a:lnTo>
                <a:lnTo>
                  <a:pt x="43687" y="1422400"/>
                </a:lnTo>
                <a:lnTo>
                  <a:pt x="43433" y="1422400"/>
                </a:lnTo>
                <a:lnTo>
                  <a:pt x="50418" y="1397000"/>
                </a:lnTo>
                <a:lnTo>
                  <a:pt x="50037" y="1397000"/>
                </a:lnTo>
                <a:lnTo>
                  <a:pt x="59817" y="1358900"/>
                </a:lnTo>
                <a:lnTo>
                  <a:pt x="59436" y="1358900"/>
                </a:lnTo>
                <a:lnTo>
                  <a:pt x="71881" y="1320800"/>
                </a:lnTo>
                <a:lnTo>
                  <a:pt x="71500" y="1320800"/>
                </a:lnTo>
                <a:lnTo>
                  <a:pt x="86487" y="1295400"/>
                </a:lnTo>
                <a:lnTo>
                  <a:pt x="85979" y="1295400"/>
                </a:lnTo>
                <a:lnTo>
                  <a:pt x="103758" y="1257300"/>
                </a:lnTo>
                <a:lnTo>
                  <a:pt x="103124" y="1257300"/>
                </a:lnTo>
                <a:lnTo>
                  <a:pt x="123443" y="1231900"/>
                </a:lnTo>
                <a:lnTo>
                  <a:pt x="122936" y="1231900"/>
                </a:lnTo>
                <a:lnTo>
                  <a:pt x="145669" y="1193800"/>
                </a:lnTo>
                <a:lnTo>
                  <a:pt x="145161" y="1193800"/>
                </a:lnTo>
                <a:lnTo>
                  <a:pt x="170306" y="1155700"/>
                </a:lnTo>
                <a:lnTo>
                  <a:pt x="169799" y="1155700"/>
                </a:lnTo>
                <a:lnTo>
                  <a:pt x="197484" y="1130300"/>
                </a:lnTo>
                <a:lnTo>
                  <a:pt x="196976" y="1130300"/>
                </a:lnTo>
                <a:lnTo>
                  <a:pt x="226949" y="1092200"/>
                </a:lnTo>
                <a:lnTo>
                  <a:pt x="226440" y="1092200"/>
                </a:lnTo>
                <a:lnTo>
                  <a:pt x="258825" y="1066800"/>
                </a:lnTo>
                <a:lnTo>
                  <a:pt x="258318" y="1066800"/>
                </a:lnTo>
                <a:lnTo>
                  <a:pt x="292988" y="1028700"/>
                </a:lnTo>
                <a:lnTo>
                  <a:pt x="292481" y="1028700"/>
                </a:lnTo>
                <a:lnTo>
                  <a:pt x="329311" y="990600"/>
                </a:lnTo>
                <a:lnTo>
                  <a:pt x="328930" y="990600"/>
                </a:lnTo>
                <a:lnTo>
                  <a:pt x="367919" y="965200"/>
                </a:lnTo>
                <a:lnTo>
                  <a:pt x="367538" y="965200"/>
                </a:lnTo>
                <a:lnTo>
                  <a:pt x="408813" y="927100"/>
                </a:lnTo>
                <a:lnTo>
                  <a:pt x="408431" y="927100"/>
                </a:lnTo>
                <a:lnTo>
                  <a:pt x="451738" y="901700"/>
                </a:lnTo>
                <a:lnTo>
                  <a:pt x="451357" y="901700"/>
                </a:lnTo>
                <a:lnTo>
                  <a:pt x="496824" y="863600"/>
                </a:lnTo>
                <a:lnTo>
                  <a:pt x="496443" y="863600"/>
                </a:lnTo>
                <a:lnTo>
                  <a:pt x="543813" y="838200"/>
                </a:lnTo>
                <a:lnTo>
                  <a:pt x="543432" y="838200"/>
                </a:lnTo>
                <a:lnTo>
                  <a:pt x="592836" y="812800"/>
                </a:lnTo>
                <a:lnTo>
                  <a:pt x="592455" y="812800"/>
                </a:lnTo>
                <a:lnTo>
                  <a:pt x="643763" y="774700"/>
                </a:lnTo>
                <a:lnTo>
                  <a:pt x="643382" y="774700"/>
                </a:lnTo>
                <a:lnTo>
                  <a:pt x="696721" y="749300"/>
                </a:lnTo>
                <a:lnTo>
                  <a:pt x="696340" y="749300"/>
                </a:lnTo>
                <a:lnTo>
                  <a:pt x="751332" y="711200"/>
                </a:lnTo>
                <a:lnTo>
                  <a:pt x="751077" y="711200"/>
                </a:lnTo>
                <a:lnTo>
                  <a:pt x="807974" y="685800"/>
                </a:lnTo>
                <a:lnTo>
                  <a:pt x="807593" y="685800"/>
                </a:lnTo>
                <a:lnTo>
                  <a:pt x="866267" y="660400"/>
                </a:lnTo>
                <a:lnTo>
                  <a:pt x="865886" y="660400"/>
                </a:lnTo>
                <a:lnTo>
                  <a:pt x="926338" y="635000"/>
                </a:lnTo>
                <a:lnTo>
                  <a:pt x="925957" y="635000"/>
                </a:lnTo>
                <a:lnTo>
                  <a:pt x="987932" y="596900"/>
                </a:lnTo>
                <a:lnTo>
                  <a:pt x="987679" y="596900"/>
                </a:lnTo>
                <a:lnTo>
                  <a:pt x="1051306" y="571500"/>
                </a:lnTo>
                <a:lnTo>
                  <a:pt x="1051052" y="571500"/>
                </a:lnTo>
                <a:lnTo>
                  <a:pt x="1116202" y="546100"/>
                </a:lnTo>
                <a:lnTo>
                  <a:pt x="1115949" y="546100"/>
                </a:lnTo>
                <a:lnTo>
                  <a:pt x="1182623" y="520700"/>
                </a:lnTo>
                <a:lnTo>
                  <a:pt x="1182370" y="520700"/>
                </a:lnTo>
                <a:lnTo>
                  <a:pt x="1250442" y="495300"/>
                </a:lnTo>
                <a:lnTo>
                  <a:pt x="1250060" y="495300"/>
                </a:lnTo>
                <a:lnTo>
                  <a:pt x="1390649" y="444500"/>
                </a:lnTo>
                <a:lnTo>
                  <a:pt x="1390142" y="444500"/>
                </a:lnTo>
                <a:lnTo>
                  <a:pt x="1536065" y="393700"/>
                </a:lnTo>
                <a:lnTo>
                  <a:pt x="1535683" y="393700"/>
                </a:lnTo>
                <a:lnTo>
                  <a:pt x="1686686" y="342900"/>
                </a:lnTo>
                <a:lnTo>
                  <a:pt x="1686179" y="342900"/>
                </a:lnTo>
                <a:lnTo>
                  <a:pt x="1841881" y="304800"/>
                </a:lnTo>
                <a:lnTo>
                  <a:pt x="1841372" y="304800"/>
                </a:lnTo>
                <a:lnTo>
                  <a:pt x="2001393" y="266700"/>
                </a:lnTo>
                <a:lnTo>
                  <a:pt x="2001011" y="266700"/>
                </a:lnTo>
                <a:lnTo>
                  <a:pt x="2164842" y="228600"/>
                </a:lnTo>
                <a:lnTo>
                  <a:pt x="2164460" y="228600"/>
                </a:lnTo>
                <a:lnTo>
                  <a:pt x="2331973" y="190500"/>
                </a:lnTo>
                <a:lnTo>
                  <a:pt x="2331593" y="190500"/>
                </a:lnTo>
                <a:lnTo>
                  <a:pt x="2502281" y="165100"/>
                </a:lnTo>
                <a:lnTo>
                  <a:pt x="2501899" y="165100"/>
                </a:lnTo>
                <a:lnTo>
                  <a:pt x="2675382" y="127000"/>
                </a:lnTo>
                <a:lnTo>
                  <a:pt x="2675001" y="127000"/>
                </a:lnTo>
                <a:lnTo>
                  <a:pt x="2851149" y="101600"/>
                </a:lnTo>
                <a:lnTo>
                  <a:pt x="2850769" y="101600"/>
                </a:lnTo>
                <a:lnTo>
                  <a:pt x="3028949" y="88900"/>
                </a:lnTo>
                <a:lnTo>
                  <a:pt x="3028569" y="88900"/>
                </a:lnTo>
                <a:lnTo>
                  <a:pt x="3208528" y="63500"/>
                </a:lnTo>
                <a:lnTo>
                  <a:pt x="3208147" y="63500"/>
                </a:lnTo>
                <a:lnTo>
                  <a:pt x="3389756" y="50800"/>
                </a:lnTo>
                <a:lnTo>
                  <a:pt x="3389376" y="50800"/>
                </a:lnTo>
                <a:lnTo>
                  <a:pt x="3571875" y="38100"/>
                </a:lnTo>
                <a:lnTo>
                  <a:pt x="4760468" y="38100"/>
                </a:lnTo>
                <a:lnTo>
                  <a:pt x="4670298" y="25400"/>
                </a:lnTo>
                <a:lnTo>
                  <a:pt x="4305427" y="0"/>
                </a:lnTo>
                <a:close/>
              </a:path>
              <a:path w="7897495" h="1485900">
                <a:moveTo>
                  <a:pt x="7820455" y="1367508"/>
                </a:moveTo>
                <a:lnTo>
                  <a:pt x="7783957" y="1371600"/>
                </a:lnTo>
                <a:lnTo>
                  <a:pt x="7856220" y="1473200"/>
                </a:lnTo>
                <a:lnTo>
                  <a:pt x="7888125" y="1384300"/>
                </a:lnTo>
                <a:lnTo>
                  <a:pt x="7824597" y="1384300"/>
                </a:lnTo>
                <a:lnTo>
                  <a:pt x="7820455" y="1367508"/>
                </a:lnTo>
                <a:close/>
              </a:path>
              <a:path w="7897495" h="1485900">
                <a:moveTo>
                  <a:pt x="7857770" y="1363324"/>
                </a:moveTo>
                <a:lnTo>
                  <a:pt x="7820455" y="1367508"/>
                </a:lnTo>
                <a:lnTo>
                  <a:pt x="7824597" y="1384300"/>
                </a:lnTo>
                <a:lnTo>
                  <a:pt x="7861808" y="1384300"/>
                </a:lnTo>
                <a:lnTo>
                  <a:pt x="7857770" y="1363324"/>
                </a:lnTo>
                <a:close/>
              </a:path>
              <a:path w="7897495" h="1485900">
                <a:moveTo>
                  <a:pt x="7897240" y="1358900"/>
                </a:moveTo>
                <a:lnTo>
                  <a:pt x="7857770" y="1363324"/>
                </a:lnTo>
                <a:lnTo>
                  <a:pt x="7861808" y="1384300"/>
                </a:lnTo>
                <a:lnTo>
                  <a:pt x="7888125" y="1384300"/>
                </a:lnTo>
                <a:lnTo>
                  <a:pt x="7897240" y="1358900"/>
                </a:lnTo>
                <a:close/>
              </a:path>
              <a:path w="7897495" h="1485900">
                <a:moveTo>
                  <a:pt x="7843308" y="1308100"/>
                </a:moveTo>
                <a:lnTo>
                  <a:pt x="7803387" y="1308100"/>
                </a:lnTo>
                <a:lnTo>
                  <a:pt x="7815833" y="1346200"/>
                </a:lnTo>
                <a:lnTo>
                  <a:pt x="7815199" y="1346200"/>
                </a:lnTo>
                <a:lnTo>
                  <a:pt x="7820455" y="1367508"/>
                </a:lnTo>
                <a:lnTo>
                  <a:pt x="7857770" y="1363324"/>
                </a:lnTo>
                <a:lnTo>
                  <a:pt x="7852029" y="1333500"/>
                </a:lnTo>
                <a:lnTo>
                  <a:pt x="7843308" y="1308100"/>
                </a:lnTo>
                <a:close/>
              </a:path>
              <a:path w="7897495" h="1485900">
                <a:moveTo>
                  <a:pt x="4760468" y="38100"/>
                </a:moveTo>
                <a:lnTo>
                  <a:pt x="4303522" y="38100"/>
                </a:lnTo>
                <a:lnTo>
                  <a:pt x="4486021" y="50800"/>
                </a:lnTo>
                <a:lnTo>
                  <a:pt x="4485512" y="50800"/>
                </a:lnTo>
                <a:lnTo>
                  <a:pt x="4667123" y="63500"/>
                </a:lnTo>
                <a:lnTo>
                  <a:pt x="4666741" y="63500"/>
                </a:lnTo>
                <a:lnTo>
                  <a:pt x="4846701" y="88900"/>
                </a:lnTo>
                <a:lnTo>
                  <a:pt x="4846320" y="88900"/>
                </a:lnTo>
                <a:lnTo>
                  <a:pt x="5024501" y="101600"/>
                </a:lnTo>
                <a:lnTo>
                  <a:pt x="5024120" y="101600"/>
                </a:lnTo>
                <a:lnTo>
                  <a:pt x="5200268" y="127000"/>
                </a:lnTo>
                <a:lnTo>
                  <a:pt x="5199887" y="127000"/>
                </a:lnTo>
                <a:lnTo>
                  <a:pt x="5373370" y="165100"/>
                </a:lnTo>
                <a:lnTo>
                  <a:pt x="5372988" y="165100"/>
                </a:lnTo>
                <a:lnTo>
                  <a:pt x="5543677" y="190500"/>
                </a:lnTo>
                <a:lnTo>
                  <a:pt x="5543296" y="190500"/>
                </a:lnTo>
                <a:lnTo>
                  <a:pt x="5710808" y="228600"/>
                </a:lnTo>
                <a:lnTo>
                  <a:pt x="5710428" y="228600"/>
                </a:lnTo>
                <a:lnTo>
                  <a:pt x="5874258" y="266700"/>
                </a:lnTo>
                <a:lnTo>
                  <a:pt x="5873877" y="266700"/>
                </a:lnTo>
                <a:lnTo>
                  <a:pt x="6033897" y="304800"/>
                </a:lnTo>
                <a:lnTo>
                  <a:pt x="6033515" y="304800"/>
                </a:lnTo>
                <a:lnTo>
                  <a:pt x="6189090" y="342900"/>
                </a:lnTo>
                <a:lnTo>
                  <a:pt x="6188709" y="342900"/>
                </a:lnTo>
                <a:lnTo>
                  <a:pt x="6339585" y="393700"/>
                </a:lnTo>
                <a:lnTo>
                  <a:pt x="6339205" y="393700"/>
                </a:lnTo>
                <a:lnTo>
                  <a:pt x="6485128" y="444500"/>
                </a:lnTo>
                <a:lnTo>
                  <a:pt x="6484620" y="444500"/>
                </a:lnTo>
                <a:lnTo>
                  <a:pt x="6625208" y="495300"/>
                </a:lnTo>
                <a:lnTo>
                  <a:pt x="6624828" y="495300"/>
                </a:lnTo>
                <a:lnTo>
                  <a:pt x="6693027" y="520700"/>
                </a:lnTo>
                <a:lnTo>
                  <a:pt x="6692773" y="520700"/>
                </a:lnTo>
                <a:lnTo>
                  <a:pt x="6759448" y="546100"/>
                </a:lnTo>
                <a:lnTo>
                  <a:pt x="6759193" y="546100"/>
                </a:lnTo>
                <a:lnTo>
                  <a:pt x="6824345" y="571500"/>
                </a:lnTo>
                <a:lnTo>
                  <a:pt x="6824090" y="571500"/>
                </a:lnTo>
                <a:lnTo>
                  <a:pt x="6887717" y="596900"/>
                </a:lnTo>
                <a:lnTo>
                  <a:pt x="6887463" y="596900"/>
                </a:lnTo>
                <a:lnTo>
                  <a:pt x="6949312" y="622300"/>
                </a:lnTo>
                <a:lnTo>
                  <a:pt x="6949058" y="622300"/>
                </a:lnTo>
                <a:lnTo>
                  <a:pt x="7009383" y="647700"/>
                </a:lnTo>
                <a:lnTo>
                  <a:pt x="7009130" y="647700"/>
                </a:lnTo>
                <a:lnTo>
                  <a:pt x="7067677" y="685800"/>
                </a:lnTo>
                <a:lnTo>
                  <a:pt x="7067423" y="685800"/>
                </a:lnTo>
                <a:lnTo>
                  <a:pt x="7124318" y="711200"/>
                </a:lnTo>
                <a:lnTo>
                  <a:pt x="7123937" y="711200"/>
                </a:lnTo>
                <a:lnTo>
                  <a:pt x="7178929" y="736600"/>
                </a:lnTo>
                <a:lnTo>
                  <a:pt x="7178675" y="736600"/>
                </a:lnTo>
                <a:lnTo>
                  <a:pt x="7231887" y="774700"/>
                </a:lnTo>
                <a:lnTo>
                  <a:pt x="7231633" y="774700"/>
                </a:lnTo>
                <a:lnTo>
                  <a:pt x="7282941" y="800100"/>
                </a:lnTo>
                <a:lnTo>
                  <a:pt x="7282560" y="800100"/>
                </a:lnTo>
                <a:lnTo>
                  <a:pt x="7331836" y="825500"/>
                </a:lnTo>
                <a:lnTo>
                  <a:pt x="7331583" y="825500"/>
                </a:lnTo>
                <a:lnTo>
                  <a:pt x="7378954" y="863600"/>
                </a:lnTo>
                <a:lnTo>
                  <a:pt x="7378573" y="863600"/>
                </a:lnTo>
                <a:lnTo>
                  <a:pt x="7423911" y="889000"/>
                </a:lnTo>
                <a:lnTo>
                  <a:pt x="7423531" y="889000"/>
                </a:lnTo>
                <a:lnTo>
                  <a:pt x="7466964" y="927100"/>
                </a:lnTo>
                <a:lnTo>
                  <a:pt x="7466457" y="927100"/>
                </a:lnTo>
                <a:lnTo>
                  <a:pt x="7507858" y="952500"/>
                </a:lnTo>
                <a:lnTo>
                  <a:pt x="7507351" y="952500"/>
                </a:lnTo>
                <a:lnTo>
                  <a:pt x="7546466" y="990600"/>
                </a:lnTo>
                <a:lnTo>
                  <a:pt x="7545958" y="990600"/>
                </a:lnTo>
                <a:lnTo>
                  <a:pt x="7582788" y="1016000"/>
                </a:lnTo>
                <a:lnTo>
                  <a:pt x="7582281" y="1016000"/>
                </a:lnTo>
                <a:lnTo>
                  <a:pt x="7616952" y="1054100"/>
                </a:lnTo>
                <a:lnTo>
                  <a:pt x="7616443" y="1054100"/>
                </a:lnTo>
                <a:lnTo>
                  <a:pt x="7648829" y="1079500"/>
                </a:lnTo>
                <a:lnTo>
                  <a:pt x="7648321" y="1079500"/>
                </a:lnTo>
                <a:lnTo>
                  <a:pt x="7678420" y="1117600"/>
                </a:lnTo>
                <a:lnTo>
                  <a:pt x="7677784" y="1117600"/>
                </a:lnTo>
                <a:lnTo>
                  <a:pt x="7705471" y="1155700"/>
                </a:lnTo>
                <a:lnTo>
                  <a:pt x="7704962" y="1155700"/>
                </a:lnTo>
                <a:lnTo>
                  <a:pt x="7730235" y="1181100"/>
                </a:lnTo>
                <a:lnTo>
                  <a:pt x="7729601" y="1181100"/>
                </a:lnTo>
                <a:lnTo>
                  <a:pt x="7752460" y="1219200"/>
                </a:lnTo>
                <a:lnTo>
                  <a:pt x="7751826" y="1219200"/>
                </a:lnTo>
                <a:lnTo>
                  <a:pt x="7772146" y="1244600"/>
                </a:lnTo>
                <a:lnTo>
                  <a:pt x="7771637" y="1244600"/>
                </a:lnTo>
                <a:lnTo>
                  <a:pt x="7789290" y="1282700"/>
                </a:lnTo>
                <a:lnTo>
                  <a:pt x="7788783" y="1282700"/>
                </a:lnTo>
                <a:lnTo>
                  <a:pt x="7803896" y="1320800"/>
                </a:lnTo>
                <a:lnTo>
                  <a:pt x="7803387" y="1308100"/>
                </a:lnTo>
                <a:lnTo>
                  <a:pt x="7843308" y="1308100"/>
                </a:lnTo>
                <a:lnTo>
                  <a:pt x="7838948" y="1295400"/>
                </a:lnTo>
                <a:lnTo>
                  <a:pt x="7823327" y="1270000"/>
                </a:lnTo>
                <a:lnTo>
                  <a:pt x="7805165" y="1231900"/>
                </a:lnTo>
                <a:lnTo>
                  <a:pt x="7784337" y="1193800"/>
                </a:lnTo>
                <a:lnTo>
                  <a:pt x="7760970" y="1155700"/>
                </a:lnTo>
                <a:lnTo>
                  <a:pt x="7735188" y="1130300"/>
                </a:lnTo>
                <a:lnTo>
                  <a:pt x="7706867" y="1092200"/>
                </a:lnTo>
                <a:lnTo>
                  <a:pt x="7676387" y="1054100"/>
                </a:lnTo>
                <a:lnTo>
                  <a:pt x="7643495" y="1028700"/>
                </a:lnTo>
                <a:lnTo>
                  <a:pt x="7608315" y="990600"/>
                </a:lnTo>
                <a:lnTo>
                  <a:pt x="7570978" y="952500"/>
                </a:lnTo>
                <a:lnTo>
                  <a:pt x="7531354" y="927100"/>
                </a:lnTo>
                <a:lnTo>
                  <a:pt x="7489571" y="889000"/>
                </a:lnTo>
                <a:lnTo>
                  <a:pt x="7445883" y="863600"/>
                </a:lnTo>
                <a:lnTo>
                  <a:pt x="7400035" y="825500"/>
                </a:lnTo>
                <a:lnTo>
                  <a:pt x="7352283" y="800100"/>
                </a:lnTo>
                <a:lnTo>
                  <a:pt x="7302500" y="762000"/>
                </a:lnTo>
                <a:lnTo>
                  <a:pt x="7250810" y="736600"/>
                </a:lnTo>
                <a:lnTo>
                  <a:pt x="7197216" y="711200"/>
                </a:lnTo>
                <a:lnTo>
                  <a:pt x="7141845" y="673100"/>
                </a:lnTo>
                <a:lnTo>
                  <a:pt x="7084695" y="647700"/>
                </a:lnTo>
                <a:lnTo>
                  <a:pt x="7025766" y="622300"/>
                </a:lnTo>
                <a:lnTo>
                  <a:pt x="6965187" y="584200"/>
                </a:lnTo>
                <a:lnTo>
                  <a:pt x="6902958" y="558800"/>
                </a:lnTo>
                <a:lnTo>
                  <a:pt x="6773672" y="508000"/>
                </a:lnTo>
                <a:lnTo>
                  <a:pt x="6638289" y="457200"/>
                </a:lnTo>
                <a:lnTo>
                  <a:pt x="6497320" y="406400"/>
                </a:lnTo>
                <a:lnTo>
                  <a:pt x="6350888" y="355600"/>
                </a:lnTo>
                <a:lnTo>
                  <a:pt x="6199505" y="304800"/>
                </a:lnTo>
                <a:lnTo>
                  <a:pt x="5718809" y="190500"/>
                </a:lnTo>
                <a:lnTo>
                  <a:pt x="5550788" y="152400"/>
                </a:lnTo>
                <a:lnTo>
                  <a:pt x="5379720" y="127000"/>
                </a:lnTo>
                <a:lnTo>
                  <a:pt x="5205857" y="88900"/>
                </a:lnTo>
                <a:lnTo>
                  <a:pt x="5029327" y="63500"/>
                </a:lnTo>
                <a:lnTo>
                  <a:pt x="4850637" y="50800"/>
                </a:lnTo>
                <a:lnTo>
                  <a:pt x="4760468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080260" y="4549559"/>
            <a:ext cx="7901305" cy="1701800"/>
          </a:xfrm>
          <a:custGeom>
            <a:avLst/>
            <a:gdLst/>
            <a:ahLst/>
            <a:cxnLst/>
            <a:rect l="l" t="t" r="r" b="b"/>
            <a:pathLst>
              <a:path w="7901305" h="1701800">
                <a:moveTo>
                  <a:pt x="75651" y="118547"/>
                </a:moveTo>
                <a:lnTo>
                  <a:pt x="38368" y="122712"/>
                </a:lnTo>
                <a:lnTo>
                  <a:pt x="38862" y="127000"/>
                </a:lnTo>
                <a:lnTo>
                  <a:pt x="49148" y="165100"/>
                </a:lnTo>
                <a:lnTo>
                  <a:pt x="61975" y="215900"/>
                </a:lnTo>
                <a:lnTo>
                  <a:pt x="77342" y="254000"/>
                </a:lnTo>
                <a:lnTo>
                  <a:pt x="95503" y="292100"/>
                </a:lnTo>
                <a:lnTo>
                  <a:pt x="116331" y="330200"/>
                </a:lnTo>
                <a:lnTo>
                  <a:pt x="139572" y="368300"/>
                </a:lnTo>
                <a:lnTo>
                  <a:pt x="165226" y="406400"/>
                </a:lnTo>
                <a:lnTo>
                  <a:pt x="193420" y="444500"/>
                </a:lnTo>
                <a:lnTo>
                  <a:pt x="223900" y="482600"/>
                </a:lnTo>
                <a:lnTo>
                  <a:pt x="256794" y="520700"/>
                </a:lnTo>
                <a:lnTo>
                  <a:pt x="291972" y="558800"/>
                </a:lnTo>
                <a:lnTo>
                  <a:pt x="329310" y="596900"/>
                </a:lnTo>
                <a:lnTo>
                  <a:pt x="368807" y="635000"/>
                </a:lnTo>
                <a:lnTo>
                  <a:pt x="410590" y="673100"/>
                </a:lnTo>
                <a:lnTo>
                  <a:pt x="454278" y="711200"/>
                </a:lnTo>
                <a:lnTo>
                  <a:pt x="500125" y="749300"/>
                </a:lnTo>
                <a:lnTo>
                  <a:pt x="547877" y="787400"/>
                </a:lnTo>
                <a:lnTo>
                  <a:pt x="597662" y="825500"/>
                </a:lnTo>
                <a:lnTo>
                  <a:pt x="649351" y="850900"/>
                </a:lnTo>
                <a:lnTo>
                  <a:pt x="702944" y="889000"/>
                </a:lnTo>
                <a:lnTo>
                  <a:pt x="758316" y="927100"/>
                </a:lnTo>
                <a:lnTo>
                  <a:pt x="815466" y="965200"/>
                </a:lnTo>
                <a:lnTo>
                  <a:pt x="874394" y="990600"/>
                </a:lnTo>
                <a:lnTo>
                  <a:pt x="935101" y="1028700"/>
                </a:lnTo>
                <a:lnTo>
                  <a:pt x="997331" y="1054100"/>
                </a:lnTo>
                <a:lnTo>
                  <a:pt x="1061212" y="1092200"/>
                </a:lnTo>
                <a:lnTo>
                  <a:pt x="1126616" y="1117600"/>
                </a:lnTo>
                <a:lnTo>
                  <a:pt x="1193673" y="1155700"/>
                </a:lnTo>
                <a:lnTo>
                  <a:pt x="1261999" y="1181100"/>
                </a:lnTo>
                <a:lnTo>
                  <a:pt x="1403095" y="1244600"/>
                </a:lnTo>
                <a:lnTo>
                  <a:pt x="1549527" y="1295400"/>
                </a:lnTo>
                <a:lnTo>
                  <a:pt x="1700911" y="1346200"/>
                </a:lnTo>
                <a:lnTo>
                  <a:pt x="2017522" y="1447800"/>
                </a:lnTo>
                <a:lnTo>
                  <a:pt x="2694940" y="1600200"/>
                </a:lnTo>
                <a:lnTo>
                  <a:pt x="3230626" y="1676400"/>
                </a:lnTo>
                <a:lnTo>
                  <a:pt x="3595624" y="1701800"/>
                </a:lnTo>
                <a:lnTo>
                  <a:pt x="4331462" y="1701800"/>
                </a:lnTo>
                <a:lnTo>
                  <a:pt x="4514469" y="1689100"/>
                </a:lnTo>
                <a:lnTo>
                  <a:pt x="4696460" y="1663700"/>
                </a:lnTo>
                <a:lnTo>
                  <a:pt x="3597910" y="1663700"/>
                </a:lnTo>
                <a:lnTo>
                  <a:pt x="3415411" y="1651000"/>
                </a:lnTo>
                <a:lnTo>
                  <a:pt x="3415791" y="1651000"/>
                </a:lnTo>
                <a:lnTo>
                  <a:pt x="3234309" y="1638300"/>
                </a:lnTo>
                <a:lnTo>
                  <a:pt x="3234816" y="1638300"/>
                </a:lnTo>
                <a:lnTo>
                  <a:pt x="3054730" y="1612900"/>
                </a:lnTo>
                <a:lnTo>
                  <a:pt x="3055239" y="1612900"/>
                </a:lnTo>
                <a:lnTo>
                  <a:pt x="2876930" y="1587500"/>
                </a:lnTo>
                <a:lnTo>
                  <a:pt x="2877439" y="1587500"/>
                </a:lnTo>
                <a:lnTo>
                  <a:pt x="2701290" y="1562100"/>
                </a:lnTo>
                <a:lnTo>
                  <a:pt x="2701798" y="1562100"/>
                </a:lnTo>
                <a:lnTo>
                  <a:pt x="2528189" y="1524000"/>
                </a:lnTo>
                <a:lnTo>
                  <a:pt x="2528697" y="1524000"/>
                </a:lnTo>
                <a:lnTo>
                  <a:pt x="2358009" y="1485900"/>
                </a:lnTo>
                <a:lnTo>
                  <a:pt x="2358390" y="1485900"/>
                </a:lnTo>
                <a:lnTo>
                  <a:pt x="2190877" y="1447800"/>
                </a:lnTo>
                <a:lnTo>
                  <a:pt x="2191385" y="1447800"/>
                </a:lnTo>
                <a:lnTo>
                  <a:pt x="2027554" y="1409700"/>
                </a:lnTo>
                <a:lnTo>
                  <a:pt x="2027936" y="1409700"/>
                </a:lnTo>
                <a:lnTo>
                  <a:pt x="1867915" y="1358900"/>
                </a:lnTo>
                <a:lnTo>
                  <a:pt x="1868424" y="1358900"/>
                </a:lnTo>
                <a:lnTo>
                  <a:pt x="1712722" y="1308100"/>
                </a:lnTo>
                <a:lnTo>
                  <a:pt x="1713229" y="1308100"/>
                </a:lnTo>
                <a:lnTo>
                  <a:pt x="1562227" y="1257300"/>
                </a:lnTo>
                <a:lnTo>
                  <a:pt x="1562735" y="1257300"/>
                </a:lnTo>
                <a:lnTo>
                  <a:pt x="1416812" y="1206500"/>
                </a:lnTo>
                <a:lnTo>
                  <a:pt x="1417319" y="1206500"/>
                </a:lnTo>
                <a:lnTo>
                  <a:pt x="1276730" y="1143000"/>
                </a:lnTo>
                <a:lnTo>
                  <a:pt x="1277112" y="1143000"/>
                </a:lnTo>
                <a:lnTo>
                  <a:pt x="1209039" y="1117600"/>
                </a:lnTo>
                <a:lnTo>
                  <a:pt x="1209293" y="1117600"/>
                </a:lnTo>
                <a:lnTo>
                  <a:pt x="1142619" y="1092200"/>
                </a:lnTo>
                <a:lnTo>
                  <a:pt x="1142872" y="1092200"/>
                </a:lnTo>
                <a:lnTo>
                  <a:pt x="1077721" y="1054100"/>
                </a:lnTo>
                <a:lnTo>
                  <a:pt x="1078102" y="1054100"/>
                </a:lnTo>
                <a:lnTo>
                  <a:pt x="1014476" y="1028700"/>
                </a:lnTo>
                <a:lnTo>
                  <a:pt x="1014729" y="1028700"/>
                </a:lnTo>
                <a:lnTo>
                  <a:pt x="952753" y="990600"/>
                </a:lnTo>
                <a:lnTo>
                  <a:pt x="953007" y="990600"/>
                </a:lnTo>
                <a:lnTo>
                  <a:pt x="892682" y="965200"/>
                </a:lnTo>
                <a:lnTo>
                  <a:pt x="893063" y="965200"/>
                </a:lnTo>
                <a:lnTo>
                  <a:pt x="834516" y="927100"/>
                </a:lnTo>
                <a:lnTo>
                  <a:pt x="834770" y="927100"/>
                </a:lnTo>
                <a:lnTo>
                  <a:pt x="777875" y="889000"/>
                </a:lnTo>
                <a:lnTo>
                  <a:pt x="778256" y="889000"/>
                </a:lnTo>
                <a:lnTo>
                  <a:pt x="723138" y="863600"/>
                </a:lnTo>
                <a:lnTo>
                  <a:pt x="723519" y="863600"/>
                </a:lnTo>
                <a:lnTo>
                  <a:pt x="670306" y="825500"/>
                </a:lnTo>
                <a:lnTo>
                  <a:pt x="670687" y="825500"/>
                </a:lnTo>
                <a:lnTo>
                  <a:pt x="619251" y="787400"/>
                </a:lnTo>
                <a:lnTo>
                  <a:pt x="619632" y="787400"/>
                </a:lnTo>
                <a:lnTo>
                  <a:pt x="570357" y="749300"/>
                </a:lnTo>
                <a:lnTo>
                  <a:pt x="570738" y="749300"/>
                </a:lnTo>
                <a:lnTo>
                  <a:pt x="523239" y="723900"/>
                </a:lnTo>
                <a:lnTo>
                  <a:pt x="523620" y="723900"/>
                </a:lnTo>
                <a:lnTo>
                  <a:pt x="478154" y="685800"/>
                </a:lnTo>
                <a:lnTo>
                  <a:pt x="478535" y="685800"/>
                </a:lnTo>
                <a:lnTo>
                  <a:pt x="435228" y="647700"/>
                </a:lnTo>
                <a:lnTo>
                  <a:pt x="435737" y="647700"/>
                </a:lnTo>
                <a:lnTo>
                  <a:pt x="394334" y="609600"/>
                </a:lnTo>
                <a:lnTo>
                  <a:pt x="394842" y="609600"/>
                </a:lnTo>
                <a:lnTo>
                  <a:pt x="355726" y="571500"/>
                </a:lnTo>
                <a:lnTo>
                  <a:pt x="356234" y="571500"/>
                </a:lnTo>
                <a:lnTo>
                  <a:pt x="319277" y="533400"/>
                </a:lnTo>
                <a:lnTo>
                  <a:pt x="319785" y="533400"/>
                </a:lnTo>
                <a:lnTo>
                  <a:pt x="285114" y="495300"/>
                </a:lnTo>
                <a:lnTo>
                  <a:pt x="285622" y="495300"/>
                </a:lnTo>
                <a:lnTo>
                  <a:pt x="253237" y="457200"/>
                </a:lnTo>
                <a:lnTo>
                  <a:pt x="253619" y="457200"/>
                </a:lnTo>
                <a:lnTo>
                  <a:pt x="223646" y="419100"/>
                </a:lnTo>
                <a:lnTo>
                  <a:pt x="224154" y="419100"/>
                </a:lnTo>
                <a:lnTo>
                  <a:pt x="205697" y="393700"/>
                </a:lnTo>
                <a:lnTo>
                  <a:pt x="196976" y="393700"/>
                </a:lnTo>
                <a:lnTo>
                  <a:pt x="178022" y="355600"/>
                </a:lnTo>
                <a:lnTo>
                  <a:pt x="172212" y="355600"/>
                </a:lnTo>
                <a:lnTo>
                  <a:pt x="149351" y="317500"/>
                </a:lnTo>
                <a:lnTo>
                  <a:pt x="149859" y="317500"/>
                </a:lnTo>
                <a:lnTo>
                  <a:pt x="129539" y="279400"/>
                </a:lnTo>
                <a:lnTo>
                  <a:pt x="130047" y="279400"/>
                </a:lnTo>
                <a:lnTo>
                  <a:pt x="112267" y="241300"/>
                </a:lnTo>
                <a:lnTo>
                  <a:pt x="112775" y="241300"/>
                </a:lnTo>
                <a:lnTo>
                  <a:pt x="97662" y="203200"/>
                </a:lnTo>
                <a:lnTo>
                  <a:pt x="98043" y="203200"/>
                </a:lnTo>
                <a:lnTo>
                  <a:pt x="85597" y="165100"/>
                </a:lnTo>
                <a:lnTo>
                  <a:pt x="85978" y="165100"/>
                </a:lnTo>
                <a:lnTo>
                  <a:pt x="76072" y="127000"/>
                </a:lnTo>
                <a:lnTo>
                  <a:pt x="76581" y="127000"/>
                </a:lnTo>
                <a:lnTo>
                  <a:pt x="75651" y="118547"/>
                </a:lnTo>
                <a:close/>
              </a:path>
              <a:path w="7901305" h="1701800">
                <a:moveTo>
                  <a:pt x="6510273" y="1193800"/>
                </a:moveTo>
                <a:lnTo>
                  <a:pt x="6364350" y="1257300"/>
                </a:lnTo>
                <a:lnTo>
                  <a:pt x="6364732" y="1257300"/>
                </a:lnTo>
                <a:lnTo>
                  <a:pt x="6213856" y="1308100"/>
                </a:lnTo>
                <a:lnTo>
                  <a:pt x="6214237" y="1308100"/>
                </a:lnTo>
                <a:lnTo>
                  <a:pt x="6058662" y="1358900"/>
                </a:lnTo>
                <a:lnTo>
                  <a:pt x="6059170" y="1358900"/>
                </a:lnTo>
                <a:lnTo>
                  <a:pt x="5899149" y="1409700"/>
                </a:lnTo>
                <a:lnTo>
                  <a:pt x="5899531" y="1409700"/>
                </a:lnTo>
                <a:lnTo>
                  <a:pt x="5735700" y="1447800"/>
                </a:lnTo>
                <a:lnTo>
                  <a:pt x="5736209" y="1447800"/>
                </a:lnTo>
                <a:lnTo>
                  <a:pt x="5568695" y="1485900"/>
                </a:lnTo>
                <a:lnTo>
                  <a:pt x="5569076" y="1485900"/>
                </a:lnTo>
                <a:lnTo>
                  <a:pt x="5398389" y="1524000"/>
                </a:lnTo>
                <a:lnTo>
                  <a:pt x="5398896" y="1524000"/>
                </a:lnTo>
                <a:lnTo>
                  <a:pt x="5225288" y="1562100"/>
                </a:lnTo>
                <a:lnTo>
                  <a:pt x="5225795" y="1562100"/>
                </a:lnTo>
                <a:lnTo>
                  <a:pt x="5049646" y="1587500"/>
                </a:lnTo>
                <a:lnTo>
                  <a:pt x="5050028" y="1587500"/>
                </a:lnTo>
                <a:lnTo>
                  <a:pt x="4871846" y="1612900"/>
                </a:lnTo>
                <a:lnTo>
                  <a:pt x="4872355" y="1612900"/>
                </a:lnTo>
                <a:lnTo>
                  <a:pt x="4692269" y="1638300"/>
                </a:lnTo>
                <a:lnTo>
                  <a:pt x="4692776" y="1638300"/>
                </a:lnTo>
                <a:lnTo>
                  <a:pt x="4511167" y="1651000"/>
                </a:lnTo>
                <a:lnTo>
                  <a:pt x="4511674" y="1651000"/>
                </a:lnTo>
                <a:lnTo>
                  <a:pt x="4329176" y="1663700"/>
                </a:lnTo>
                <a:lnTo>
                  <a:pt x="4696460" y="1663700"/>
                </a:lnTo>
                <a:lnTo>
                  <a:pt x="4876926" y="1651000"/>
                </a:lnTo>
                <a:lnTo>
                  <a:pt x="5232145" y="1600200"/>
                </a:lnTo>
                <a:lnTo>
                  <a:pt x="5909564" y="1447800"/>
                </a:lnTo>
                <a:lnTo>
                  <a:pt x="6226174" y="1346200"/>
                </a:lnTo>
                <a:lnTo>
                  <a:pt x="6377686" y="1295400"/>
                </a:lnTo>
                <a:lnTo>
                  <a:pt x="6523990" y="1231900"/>
                </a:lnTo>
                <a:lnTo>
                  <a:pt x="6594538" y="1206500"/>
                </a:lnTo>
                <a:lnTo>
                  <a:pt x="6509765" y="1206500"/>
                </a:lnTo>
                <a:lnTo>
                  <a:pt x="6510273" y="1193800"/>
                </a:lnTo>
                <a:close/>
              </a:path>
              <a:path w="7901305" h="1701800">
                <a:moveTo>
                  <a:pt x="7901178" y="0"/>
                </a:moveTo>
                <a:lnTo>
                  <a:pt x="7863078" y="0"/>
                </a:lnTo>
                <a:lnTo>
                  <a:pt x="7861681" y="38100"/>
                </a:lnTo>
                <a:lnTo>
                  <a:pt x="7857490" y="76200"/>
                </a:lnTo>
                <a:lnTo>
                  <a:pt x="7850759" y="114300"/>
                </a:lnTo>
                <a:lnTo>
                  <a:pt x="7851013" y="114300"/>
                </a:lnTo>
                <a:lnTo>
                  <a:pt x="7841107" y="152400"/>
                </a:lnTo>
                <a:lnTo>
                  <a:pt x="7841488" y="152400"/>
                </a:lnTo>
                <a:lnTo>
                  <a:pt x="7829042" y="190500"/>
                </a:lnTo>
                <a:lnTo>
                  <a:pt x="7829423" y="190500"/>
                </a:lnTo>
                <a:lnTo>
                  <a:pt x="7814309" y="228600"/>
                </a:lnTo>
                <a:lnTo>
                  <a:pt x="7814817" y="228600"/>
                </a:lnTo>
                <a:lnTo>
                  <a:pt x="7797038" y="266700"/>
                </a:lnTo>
                <a:lnTo>
                  <a:pt x="7797546" y="266700"/>
                </a:lnTo>
                <a:lnTo>
                  <a:pt x="7777225" y="304800"/>
                </a:lnTo>
                <a:lnTo>
                  <a:pt x="7777734" y="304800"/>
                </a:lnTo>
                <a:lnTo>
                  <a:pt x="7754873" y="342900"/>
                </a:lnTo>
                <a:lnTo>
                  <a:pt x="7755382" y="342900"/>
                </a:lnTo>
                <a:lnTo>
                  <a:pt x="7730109" y="381000"/>
                </a:lnTo>
                <a:lnTo>
                  <a:pt x="7730617" y="381000"/>
                </a:lnTo>
                <a:lnTo>
                  <a:pt x="7702931" y="419100"/>
                </a:lnTo>
                <a:lnTo>
                  <a:pt x="7703438" y="419100"/>
                </a:lnTo>
                <a:lnTo>
                  <a:pt x="7673340" y="457200"/>
                </a:lnTo>
                <a:lnTo>
                  <a:pt x="7673848" y="457200"/>
                </a:lnTo>
                <a:lnTo>
                  <a:pt x="7641463" y="495300"/>
                </a:lnTo>
                <a:lnTo>
                  <a:pt x="7641971" y="495300"/>
                </a:lnTo>
                <a:lnTo>
                  <a:pt x="7607300" y="533400"/>
                </a:lnTo>
                <a:lnTo>
                  <a:pt x="7607681" y="533400"/>
                </a:lnTo>
                <a:lnTo>
                  <a:pt x="7570850" y="571500"/>
                </a:lnTo>
                <a:lnTo>
                  <a:pt x="7571232" y="571500"/>
                </a:lnTo>
                <a:lnTo>
                  <a:pt x="7532242" y="596900"/>
                </a:lnTo>
                <a:lnTo>
                  <a:pt x="7532750" y="596900"/>
                </a:lnTo>
                <a:lnTo>
                  <a:pt x="7491348" y="635000"/>
                </a:lnTo>
                <a:lnTo>
                  <a:pt x="7491730" y="635000"/>
                </a:lnTo>
                <a:lnTo>
                  <a:pt x="7448423" y="673100"/>
                </a:lnTo>
                <a:lnTo>
                  <a:pt x="7448804" y="673100"/>
                </a:lnTo>
                <a:lnTo>
                  <a:pt x="7403465" y="711200"/>
                </a:lnTo>
                <a:lnTo>
                  <a:pt x="7403846" y="711200"/>
                </a:lnTo>
                <a:lnTo>
                  <a:pt x="7356348" y="749300"/>
                </a:lnTo>
                <a:lnTo>
                  <a:pt x="7356729" y="749300"/>
                </a:lnTo>
                <a:lnTo>
                  <a:pt x="7307325" y="787400"/>
                </a:lnTo>
                <a:lnTo>
                  <a:pt x="7307707" y="787400"/>
                </a:lnTo>
                <a:lnTo>
                  <a:pt x="7256398" y="812800"/>
                </a:lnTo>
                <a:lnTo>
                  <a:pt x="7256780" y="812800"/>
                </a:lnTo>
                <a:lnTo>
                  <a:pt x="7203567" y="850900"/>
                </a:lnTo>
                <a:lnTo>
                  <a:pt x="7203821" y="850900"/>
                </a:lnTo>
                <a:lnTo>
                  <a:pt x="7148830" y="889000"/>
                </a:lnTo>
                <a:lnTo>
                  <a:pt x="7149211" y="889000"/>
                </a:lnTo>
                <a:lnTo>
                  <a:pt x="7092315" y="914400"/>
                </a:lnTo>
                <a:lnTo>
                  <a:pt x="7092569" y="914400"/>
                </a:lnTo>
                <a:lnTo>
                  <a:pt x="7034021" y="952500"/>
                </a:lnTo>
                <a:lnTo>
                  <a:pt x="7034275" y="952500"/>
                </a:lnTo>
                <a:lnTo>
                  <a:pt x="6973950" y="990600"/>
                </a:lnTo>
                <a:lnTo>
                  <a:pt x="6974205" y="990600"/>
                </a:lnTo>
                <a:lnTo>
                  <a:pt x="6912356" y="1016000"/>
                </a:lnTo>
                <a:lnTo>
                  <a:pt x="6912609" y="1016000"/>
                </a:lnTo>
                <a:lnTo>
                  <a:pt x="6848983" y="1054100"/>
                </a:lnTo>
                <a:lnTo>
                  <a:pt x="6849236" y="1054100"/>
                </a:lnTo>
                <a:lnTo>
                  <a:pt x="6784086" y="1079500"/>
                </a:lnTo>
                <a:lnTo>
                  <a:pt x="6784340" y="1079500"/>
                </a:lnTo>
                <a:lnTo>
                  <a:pt x="6717665" y="1117600"/>
                </a:lnTo>
                <a:lnTo>
                  <a:pt x="6718046" y="1117600"/>
                </a:lnTo>
                <a:lnTo>
                  <a:pt x="6649846" y="1143000"/>
                </a:lnTo>
                <a:lnTo>
                  <a:pt x="6650355" y="1143000"/>
                </a:lnTo>
                <a:lnTo>
                  <a:pt x="6509765" y="1206500"/>
                </a:lnTo>
                <a:lnTo>
                  <a:pt x="6594538" y="1206500"/>
                </a:lnTo>
                <a:lnTo>
                  <a:pt x="6665086" y="1181100"/>
                </a:lnTo>
                <a:lnTo>
                  <a:pt x="6733540" y="1143000"/>
                </a:lnTo>
                <a:lnTo>
                  <a:pt x="6800469" y="1117600"/>
                </a:lnTo>
                <a:lnTo>
                  <a:pt x="6865873" y="1079500"/>
                </a:lnTo>
                <a:lnTo>
                  <a:pt x="6929882" y="1054100"/>
                </a:lnTo>
                <a:lnTo>
                  <a:pt x="6991984" y="1016000"/>
                </a:lnTo>
                <a:lnTo>
                  <a:pt x="7052690" y="990600"/>
                </a:lnTo>
                <a:lnTo>
                  <a:pt x="7111619" y="952500"/>
                </a:lnTo>
                <a:lnTo>
                  <a:pt x="7168769" y="914400"/>
                </a:lnTo>
                <a:lnTo>
                  <a:pt x="7224267" y="889000"/>
                </a:lnTo>
                <a:lnTo>
                  <a:pt x="7277861" y="850900"/>
                </a:lnTo>
                <a:lnTo>
                  <a:pt x="7329550" y="812800"/>
                </a:lnTo>
                <a:lnTo>
                  <a:pt x="7379208" y="774700"/>
                </a:lnTo>
                <a:lnTo>
                  <a:pt x="7427086" y="736600"/>
                </a:lnTo>
                <a:lnTo>
                  <a:pt x="7472807" y="711200"/>
                </a:lnTo>
                <a:lnTo>
                  <a:pt x="7516621" y="673100"/>
                </a:lnTo>
                <a:lnTo>
                  <a:pt x="7558405" y="635000"/>
                </a:lnTo>
                <a:lnTo>
                  <a:pt x="7597902" y="596900"/>
                </a:lnTo>
                <a:lnTo>
                  <a:pt x="7635240" y="558800"/>
                </a:lnTo>
                <a:lnTo>
                  <a:pt x="7670292" y="520700"/>
                </a:lnTo>
                <a:lnTo>
                  <a:pt x="7703184" y="482600"/>
                </a:lnTo>
                <a:lnTo>
                  <a:pt x="7733665" y="444500"/>
                </a:lnTo>
                <a:lnTo>
                  <a:pt x="7761859" y="393700"/>
                </a:lnTo>
                <a:lnTo>
                  <a:pt x="7787640" y="355600"/>
                </a:lnTo>
                <a:lnTo>
                  <a:pt x="7810754" y="317500"/>
                </a:lnTo>
                <a:lnTo>
                  <a:pt x="7831582" y="279400"/>
                </a:lnTo>
                <a:lnTo>
                  <a:pt x="7849742" y="241300"/>
                </a:lnTo>
                <a:lnTo>
                  <a:pt x="7865109" y="203200"/>
                </a:lnTo>
                <a:lnTo>
                  <a:pt x="7877936" y="152400"/>
                </a:lnTo>
                <a:lnTo>
                  <a:pt x="7888096" y="114300"/>
                </a:lnTo>
                <a:lnTo>
                  <a:pt x="7895336" y="76200"/>
                </a:lnTo>
                <a:lnTo>
                  <a:pt x="7899654" y="38100"/>
                </a:lnTo>
                <a:lnTo>
                  <a:pt x="7901178" y="0"/>
                </a:lnTo>
                <a:close/>
              </a:path>
              <a:path w="7901305" h="1701800">
                <a:moveTo>
                  <a:pt x="196469" y="381000"/>
                </a:moveTo>
                <a:lnTo>
                  <a:pt x="196976" y="393700"/>
                </a:lnTo>
                <a:lnTo>
                  <a:pt x="205697" y="393700"/>
                </a:lnTo>
                <a:lnTo>
                  <a:pt x="196469" y="381000"/>
                </a:lnTo>
                <a:close/>
              </a:path>
              <a:path w="7901305" h="1701800">
                <a:moveTo>
                  <a:pt x="171703" y="342900"/>
                </a:moveTo>
                <a:lnTo>
                  <a:pt x="172212" y="355600"/>
                </a:lnTo>
                <a:lnTo>
                  <a:pt x="178022" y="355600"/>
                </a:lnTo>
                <a:lnTo>
                  <a:pt x="171703" y="342900"/>
                </a:lnTo>
                <a:close/>
              </a:path>
              <a:path w="7901305" h="1701800">
                <a:moveTo>
                  <a:pt x="44957" y="12700"/>
                </a:moveTo>
                <a:lnTo>
                  <a:pt x="0" y="127000"/>
                </a:lnTo>
                <a:lnTo>
                  <a:pt x="38368" y="122712"/>
                </a:lnTo>
                <a:lnTo>
                  <a:pt x="35940" y="101600"/>
                </a:lnTo>
                <a:lnTo>
                  <a:pt x="105076" y="101600"/>
                </a:lnTo>
                <a:lnTo>
                  <a:pt x="44957" y="12700"/>
                </a:lnTo>
                <a:close/>
              </a:path>
              <a:path w="7901305" h="1701800">
                <a:moveTo>
                  <a:pt x="73787" y="101600"/>
                </a:moveTo>
                <a:lnTo>
                  <a:pt x="35940" y="101600"/>
                </a:lnTo>
                <a:lnTo>
                  <a:pt x="38368" y="122712"/>
                </a:lnTo>
                <a:lnTo>
                  <a:pt x="75651" y="118547"/>
                </a:lnTo>
                <a:lnTo>
                  <a:pt x="73787" y="101600"/>
                </a:lnTo>
                <a:close/>
              </a:path>
              <a:path w="7901305" h="1701800">
                <a:moveTo>
                  <a:pt x="105076" y="101600"/>
                </a:moveTo>
                <a:lnTo>
                  <a:pt x="73787" y="101600"/>
                </a:lnTo>
                <a:lnTo>
                  <a:pt x="75651" y="118547"/>
                </a:lnTo>
                <a:lnTo>
                  <a:pt x="113664" y="114300"/>
                </a:lnTo>
                <a:lnTo>
                  <a:pt x="105076" y="1016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32301" y="2993263"/>
            <a:ext cx="40894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Connecting</a:t>
            </a:r>
            <a:r>
              <a:rPr dirty="0" sz="3600" spc="-1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dirty="0" sz="3600" spc="-114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001F5F"/>
                </a:solidFill>
                <a:latin typeface="Arial"/>
                <a:cs typeface="Arial"/>
              </a:rPr>
              <a:t>nodes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3600" spc="-2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36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network</a:t>
            </a:r>
            <a:r>
              <a:rPr dirty="0" sz="36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communicate</a:t>
            </a:r>
            <a:r>
              <a:rPr dirty="0" sz="3600" spc="-1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dirty="0" sz="3600" spc="-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001F5F"/>
                </a:solidFill>
                <a:latin typeface="Arial"/>
                <a:cs typeface="Arial"/>
              </a:rPr>
              <a:t>other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294" y="4664980"/>
            <a:ext cx="931755" cy="16108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8840" y="4549140"/>
            <a:ext cx="2001011" cy="200101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5641"/>
            <a:ext cx="677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35">
                <a:solidFill>
                  <a:srgbClr val="C00000"/>
                </a:solidFill>
              </a:rPr>
              <a:t>Server.c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06324" y="1287780"/>
            <a:ext cx="6944995" cy="4772025"/>
          </a:xfrm>
          <a:custGeom>
            <a:avLst/>
            <a:gdLst/>
            <a:ahLst/>
            <a:cxnLst/>
            <a:rect l="l" t="t" r="r" b="b"/>
            <a:pathLst>
              <a:path w="6944995" h="4772025">
                <a:moveTo>
                  <a:pt x="6944868" y="0"/>
                </a:moveTo>
                <a:lnTo>
                  <a:pt x="0" y="0"/>
                </a:lnTo>
                <a:lnTo>
                  <a:pt x="0" y="4771644"/>
                </a:lnTo>
                <a:lnTo>
                  <a:pt x="6944868" y="4771644"/>
                </a:lnTo>
                <a:lnTo>
                  <a:pt x="69448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5368" y="1311402"/>
            <a:ext cx="5473700" cy="3683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#define</a:t>
            </a:r>
            <a:r>
              <a:rPr dirty="0" sz="1600" spc="-8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_WINSOCK_DEPRECATED_NO_WARNINGS</a:t>
            </a:r>
            <a:endParaRPr sz="1600">
              <a:latin typeface="Consolas"/>
              <a:cs typeface="Consolas"/>
            </a:endParaRPr>
          </a:p>
          <a:p>
            <a:pPr marL="12700" marR="3117215">
              <a:lnSpc>
                <a:spcPct val="100000"/>
              </a:lnSpc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9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&lt;winsock2.h&gt;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9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&lt;stdlib.h&gt;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9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&lt;conio.h&gt;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600" spc="-9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&lt;stdio.h&gt;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#pragma</a:t>
            </a:r>
            <a:r>
              <a:rPr dirty="0" sz="1600" spc="-13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comment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lib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"WS2_32"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8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CInitSock_func(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BYTE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minorVer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BYTE</a:t>
            </a:r>
            <a:r>
              <a:rPr dirty="0" sz="1600" spc="-8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majorVer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WSADATA</a:t>
            </a:r>
            <a:r>
              <a:rPr dirty="0" sz="1600" spc="-8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wsaData;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WORD</a:t>
            </a:r>
            <a:r>
              <a:rPr dirty="0" sz="1600" spc="-9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sockVersion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MAKEWORD</a:t>
            </a:r>
            <a:r>
              <a:rPr dirty="0" sz="1600" spc="-10"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minorVer</a:t>
            </a:r>
            <a:r>
              <a:rPr dirty="0" sz="1600" spc="-10">
                <a:latin typeface="Consolas"/>
                <a:cs typeface="Consolas"/>
              </a:rPr>
              <a:t>,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majorVer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(WSAStartup(sockVersion,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&amp;wsaData)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onsolas"/>
                <a:cs typeface="Consolas"/>
              </a:rPr>
              <a:t>exit(0);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5368" y="4969509"/>
            <a:ext cx="11385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main()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5368" y="5457545"/>
            <a:ext cx="23609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CInitSock_func(2,</a:t>
            </a:r>
            <a:r>
              <a:rPr dirty="0" sz="1600" spc="-21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2);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982968" y="4960620"/>
            <a:ext cx="4570730" cy="368935"/>
          </a:xfrm>
          <a:custGeom>
            <a:avLst/>
            <a:gdLst/>
            <a:ahLst/>
            <a:cxnLst/>
            <a:rect l="l" t="t" r="r" b="b"/>
            <a:pathLst>
              <a:path w="4570730" h="368935">
                <a:moveTo>
                  <a:pt x="4570476" y="0"/>
                </a:moveTo>
                <a:lnTo>
                  <a:pt x="0" y="0"/>
                </a:lnTo>
                <a:lnTo>
                  <a:pt x="0" y="368807"/>
                </a:lnTo>
                <a:lnTo>
                  <a:pt x="4570476" y="368807"/>
                </a:lnTo>
                <a:lnTo>
                  <a:pt x="45704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84314" y="5002225"/>
            <a:ext cx="436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选择socket的版本（副版本号，主版本号</a:t>
            </a:r>
            <a:r>
              <a:rPr dirty="0" sz="1800" spc="-50">
                <a:solidFill>
                  <a:srgbClr val="FFFFFF"/>
                </a:solidFill>
                <a:latin typeface="黑体"/>
                <a:cs typeface="黑体"/>
              </a:rPr>
              <a:t>）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21329" y="5126735"/>
            <a:ext cx="3962400" cy="796290"/>
          </a:xfrm>
          <a:custGeom>
            <a:avLst/>
            <a:gdLst/>
            <a:ahLst/>
            <a:cxnLst/>
            <a:rect l="l" t="t" r="r" b="b"/>
            <a:pathLst>
              <a:path w="3962400" h="796289">
                <a:moveTo>
                  <a:pt x="114300" y="681570"/>
                </a:moveTo>
                <a:lnTo>
                  <a:pt x="0" y="738720"/>
                </a:lnTo>
                <a:lnTo>
                  <a:pt x="114300" y="795870"/>
                </a:lnTo>
                <a:lnTo>
                  <a:pt x="114300" y="757770"/>
                </a:lnTo>
                <a:lnTo>
                  <a:pt x="95250" y="757770"/>
                </a:lnTo>
                <a:lnTo>
                  <a:pt x="95250" y="719670"/>
                </a:lnTo>
                <a:lnTo>
                  <a:pt x="114300" y="719670"/>
                </a:lnTo>
                <a:lnTo>
                  <a:pt x="114300" y="681570"/>
                </a:lnTo>
                <a:close/>
              </a:path>
              <a:path w="3962400" h="796289">
                <a:moveTo>
                  <a:pt x="114300" y="719670"/>
                </a:moveTo>
                <a:lnTo>
                  <a:pt x="95250" y="719670"/>
                </a:lnTo>
                <a:lnTo>
                  <a:pt x="95250" y="757770"/>
                </a:lnTo>
                <a:lnTo>
                  <a:pt x="114300" y="757770"/>
                </a:lnTo>
                <a:lnTo>
                  <a:pt x="114300" y="719670"/>
                </a:lnTo>
                <a:close/>
              </a:path>
              <a:path w="3962400" h="796289">
                <a:moveTo>
                  <a:pt x="1962149" y="719670"/>
                </a:moveTo>
                <a:lnTo>
                  <a:pt x="114300" y="719670"/>
                </a:lnTo>
                <a:lnTo>
                  <a:pt x="114300" y="757770"/>
                </a:lnTo>
                <a:lnTo>
                  <a:pt x="2000249" y="757770"/>
                </a:lnTo>
                <a:lnTo>
                  <a:pt x="2000249" y="738720"/>
                </a:lnTo>
                <a:lnTo>
                  <a:pt x="1962149" y="738720"/>
                </a:lnTo>
                <a:lnTo>
                  <a:pt x="1962149" y="719670"/>
                </a:lnTo>
                <a:close/>
              </a:path>
              <a:path w="3962400" h="796289">
                <a:moveTo>
                  <a:pt x="3962400" y="0"/>
                </a:moveTo>
                <a:lnTo>
                  <a:pt x="1962149" y="0"/>
                </a:lnTo>
                <a:lnTo>
                  <a:pt x="1962149" y="738720"/>
                </a:lnTo>
                <a:lnTo>
                  <a:pt x="1981199" y="719670"/>
                </a:lnTo>
                <a:lnTo>
                  <a:pt x="2000249" y="719670"/>
                </a:lnTo>
                <a:lnTo>
                  <a:pt x="2000249" y="38100"/>
                </a:lnTo>
                <a:lnTo>
                  <a:pt x="1981199" y="38100"/>
                </a:lnTo>
                <a:lnTo>
                  <a:pt x="2000249" y="19050"/>
                </a:lnTo>
                <a:lnTo>
                  <a:pt x="3962400" y="19050"/>
                </a:lnTo>
                <a:lnTo>
                  <a:pt x="3962400" y="0"/>
                </a:lnTo>
                <a:close/>
              </a:path>
              <a:path w="3962400" h="796289">
                <a:moveTo>
                  <a:pt x="2000249" y="719670"/>
                </a:moveTo>
                <a:lnTo>
                  <a:pt x="1981199" y="719670"/>
                </a:lnTo>
                <a:lnTo>
                  <a:pt x="1962149" y="738720"/>
                </a:lnTo>
                <a:lnTo>
                  <a:pt x="2000249" y="738720"/>
                </a:lnTo>
                <a:lnTo>
                  <a:pt x="2000249" y="719670"/>
                </a:lnTo>
                <a:close/>
              </a:path>
              <a:path w="3962400" h="796289">
                <a:moveTo>
                  <a:pt x="2000249" y="19050"/>
                </a:moveTo>
                <a:lnTo>
                  <a:pt x="1981199" y="38100"/>
                </a:lnTo>
                <a:lnTo>
                  <a:pt x="2000249" y="38100"/>
                </a:lnTo>
                <a:lnTo>
                  <a:pt x="2000249" y="19050"/>
                </a:lnTo>
                <a:close/>
              </a:path>
              <a:path w="3962400" h="796289">
                <a:moveTo>
                  <a:pt x="3962400" y="19050"/>
                </a:moveTo>
                <a:lnTo>
                  <a:pt x="2000249" y="19050"/>
                </a:lnTo>
                <a:lnTo>
                  <a:pt x="2000249" y="38100"/>
                </a:lnTo>
                <a:lnTo>
                  <a:pt x="3962400" y="38100"/>
                </a:lnTo>
                <a:lnTo>
                  <a:pt x="39624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5641"/>
            <a:ext cx="677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35">
                <a:solidFill>
                  <a:srgbClr val="C00000"/>
                </a:solidFill>
              </a:rPr>
              <a:t>Server.c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4" name="object 4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52101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43921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269747" y="1214627"/>
            <a:ext cx="7286625" cy="5262880"/>
          </a:xfrm>
          <a:custGeom>
            <a:avLst/>
            <a:gdLst/>
            <a:ahLst/>
            <a:cxnLst/>
            <a:rect l="l" t="t" r="r" b="b"/>
            <a:pathLst>
              <a:path w="7286625" h="5262880">
                <a:moveTo>
                  <a:pt x="7286244" y="0"/>
                </a:moveTo>
                <a:lnTo>
                  <a:pt x="0" y="0"/>
                </a:lnTo>
                <a:lnTo>
                  <a:pt x="0" y="5262372"/>
                </a:lnTo>
                <a:lnTo>
                  <a:pt x="7286244" y="5262372"/>
                </a:lnTo>
                <a:lnTo>
                  <a:pt x="72862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61188" y="1237234"/>
            <a:ext cx="6460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600" spc="-114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sockfd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1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socket(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SOCK_STREAM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114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E4F4F"/>
                </a:solidFill>
                <a:latin typeface="Consolas"/>
                <a:cs typeface="Consolas"/>
              </a:rPr>
              <a:t>IPPROTO_TCP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1188" y="1724609"/>
            <a:ext cx="3692525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(sockfd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INVALID_SOCKET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 marR="508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"Failed</a:t>
            </a:r>
            <a:r>
              <a:rPr dirty="0" sz="1600" spc="-1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socket()</a:t>
            </a:r>
            <a:r>
              <a:rPr dirty="0" sz="1600" spc="-1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\n"</a:t>
            </a:r>
            <a:r>
              <a:rPr dirty="0" sz="1600" spc="-10">
                <a:latin typeface="Consolas"/>
                <a:cs typeface="Consolas"/>
              </a:rPr>
              <a:t>);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61188" y="3188588"/>
            <a:ext cx="423862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600" spc="-1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sin;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sin.sin_family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1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AF_INET</a:t>
            </a:r>
            <a:r>
              <a:rPr dirty="0" sz="1600" spc="-10">
                <a:latin typeface="Consolas"/>
                <a:cs typeface="Consolas"/>
              </a:rPr>
              <a:t>;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sin.sin_port</a:t>
            </a:r>
            <a:r>
              <a:rPr dirty="0" sz="1600" spc="-9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htons(4567); sin.sin_addr.S_un.S_addr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INADDR_ANY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61188" y="4407484"/>
            <a:ext cx="590550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flag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bind(sockfd,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8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sockaddr</a:t>
            </a:r>
            <a:r>
              <a:rPr dirty="0" sz="1600" spc="-10">
                <a:latin typeface="Consolas"/>
                <a:cs typeface="Consolas"/>
              </a:rPr>
              <a:t>*)&amp;sin,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600" spc="-10">
                <a:latin typeface="Consolas"/>
                <a:cs typeface="Consolas"/>
              </a:rPr>
              <a:t>(sin));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61188" y="5139690"/>
            <a:ext cx="347281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(flag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SOCKET_ERROR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"Failed</a:t>
            </a:r>
            <a:r>
              <a:rPr dirty="0" sz="1600" spc="-16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bind()</a:t>
            </a:r>
            <a:r>
              <a:rPr dirty="0" sz="1600" spc="-15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\n"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466588" y="1741932"/>
            <a:ext cx="1905000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34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创建一个套接字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4517136" y="1564385"/>
            <a:ext cx="2879090" cy="4011929"/>
          </a:xfrm>
          <a:custGeom>
            <a:avLst/>
            <a:gdLst/>
            <a:ahLst/>
            <a:cxnLst/>
            <a:rect l="l" t="t" r="r" b="b"/>
            <a:pathLst>
              <a:path w="2879090" h="4011929">
                <a:moveTo>
                  <a:pt x="957580" y="349631"/>
                </a:moveTo>
                <a:lnTo>
                  <a:pt x="464654" y="34251"/>
                </a:lnTo>
                <a:lnTo>
                  <a:pt x="469582" y="26543"/>
                </a:lnTo>
                <a:lnTo>
                  <a:pt x="480060" y="10160"/>
                </a:lnTo>
                <a:lnTo>
                  <a:pt x="384810" y="0"/>
                </a:lnTo>
                <a:lnTo>
                  <a:pt x="433959" y="82296"/>
                </a:lnTo>
                <a:lnTo>
                  <a:pt x="449313" y="58267"/>
                </a:lnTo>
                <a:lnTo>
                  <a:pt x="942086" y="373761"/>
                </a:lnTo>
                <a:lnTo>
                  <a:pt x="957580" y="349631"/>
                </a:lnTo>
                <a:close/>
              </a:path>
              <a:path w="2879090" h="4011929">
                <a:moveTo>
                  <a:pt x="2878836" y="3643122"/>
                </a:moveTo>
                <a:lnTo>
                  <a:pt x="0" y="3643122"/>
                </a:lnTo>
                <a:lnTo>
                  <a:pt x="0" y="4011930"/>
                </a:lnTo>
                <a:lnTo>
                  <a:pt x="2878836" y="4011930"/>
                </a:lnTo>
                <a:lnTo>
                  <a:pt x="2878836" y="364312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4608829" y="5248783"/>
            <a:ext cx="252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黑体"/>
                <a:cs typeface="黑体"/>
              </a:rPr>
              <a:t>绑定该套接字和本地地址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4365497" y="4716017"/>
            <a:ext cx="295910" cy="549275"/>
          </a:xfrm>
          <a:custGeom>
            <a:avLst/>
            <a:gdLst/>
            <a:ahLst/>
            <a:cxnLst/>
            <a:rect l="l" t="t" r="r" b="b"/>
            <a:pathLst>
              <a:path w="295910" h="549275">
                <a:moveTo>
                  <a:pt x="52329" y="69443"/>
                </a:moveTo>
                <a:lnTo>
                  <a:pt x="26947" y="82686"/>
                </a:lnTo>
                <a:lnTo>
                  <a:pt x="270128" y="549020"/>
                </a:lnTo>
                <a:lnTo>
                  <a:pt x="295528" y="535812"/>
                </a:lnTo>
                <a:lnTo>
                  <a:pt x="52329" y="69443"/>
                </a:lnTo>
                <a:close/>
              </a:path>
              <a:path w="295910" h="549275">
                <a:moveTo>
                  <a:pt x="0" y="0"/>
                </a:moveTo>
                <a:lnTo>
                  <a:pt x="1650" y="95884"/>
                </a:lnTo>
                <a:lnTo>
                  <a:pt x="26947" y="82686"/>
                </a:lnTo>
                <a:lnTo>
                  <a:pt x="20319" y="69976"/>
                </a:lnTo>
                <a:lnTo>
                  <a:pt x="45719" y="56768"/>
                </a:lnTo>
                <a:lnTo>
                  <a:pt x="76623" y="56768"/>
                </a:lnTo>
                <a:lnTo>
                  <a:pt x="77597" y="56260"/>
                </a:lnTo>
                <a:lnTo>
                  <a:pt x="0" y="0"/>
                </a:lnTo>
                <a:close/>
              </a:path>
              <a:path w="295910" h="549275">
                <a:moveTo>
                  <a:pt x="45719" y="56768"/>
                </a:moveTo>
                <a:lnTo>
                  <a:pt x="20319" y="69976"/>
                </a:lnTo>
                <a:lnTo>
                  <a:pt x="26947" y="82686"/>
                </a:lnTo>
                <a:lnTo>
                  <a:pt x="52329" y="69443"/>
                </a:lnTo>
                <a:lnTo>
                  <a:pt x="45719" y="56768"/>
                </a:lnTo>
                <a:close/>
              </a:path>
              <a:path w="295910" h="549275">
                <a:moveTo>
                  <a:pt x="76623" y="56768"/>
                </a:moveTo>
                <a:lnTo>
                  <a:pt x="45719" y="56768"/>
                </a:lnTo>
                <a:lnTo>
                  <a:pt x="52329" y="69443"/>
                </a:lnTo>
                <a:lnTo>
                  <a:pt x="76623" y="5676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5641"/>
            <a:ext cx="677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35">
                <a:solidFill>
                  <a:srgbClr val="C00000"/>
                </a:solidFill>
              </a:rPr>
              <a:t>Server.c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69747" y="2654807"/>
            <a:ext cx="7286625" cy="1816735"/>
          </a:xfrm>
          <a:custGeom>
            <a:avLst/>
            <a:gdLst/>
            <a:ahLst/>
            <a:cxnLst/>
            <a:rect l="l" t="t" r="r" b="b"/>
            <a:pathLst>
              <a:path w="7286625" h="1816735">
                <a:moveTo>
                  <a:pt x="7286244" y="0"/>
                </a:moveTo>
                <a:lnTo>
                  <a:pt x="0" y="0"/>
                </a:lnTo>
                <a:lnTo>
                  <a:pt x="0" y="1816608"/>
                </a:lnTo>
                <a:lnTo>
                  <a:pt x="7286244" y="1816608"/>
                </a:lnTo>
                <a:lnTo>
                  <a:pt x="72862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8488" y="2678125"/>
            <a:ext cx="2806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nsolas"/>
                <a:cs typeface="Consolas"/>
              </a:rPr>
              <a:t>flag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9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listen(sockfd,</a:t>
            </a:r>
            <a:r>
              <a:rPr dirty="0" sz="1600" spc="-9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2);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8488" y="3166363"/>
            <a:ext cx="370522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(flag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SOCKET_ERROR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"Failed</a:t>
            </a:r>
            <a:r>
              <a:rPr dirty="0" sz="1600" spc="-14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listen()</a:t>
            </a:r>
            <a:r>
              <a:rPr dirty="0" sz="1600" spc="-12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\n"</a:t>
            </a:r>
            <a:r>
              <a:rPr dirty="0" sz="1600" spc="-10">
                <a:latin typeface="Consolas"/>
                <a:cs typeface="Consolas"/>
              </a:rPr>
              <a:t>);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7" name="object 7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52101" y="4745482"/>
            <a:ext cx="534035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algn="ctr" marL="5715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033016" y="1304544"/>
            <a:ext cx="3190240" cy="9239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3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进入监听模式</a:t>
            </a:r>
            <a:endParaRPr sz="1800">
              <a:latin typeface="黑体"/>
              <a:cs typeface="黑体"/>
            </a:endParaRPr>
          </a:p>
          <a:p>
            <a:pPr marL="92075" marR="1174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2</a:t>
            </a:r>
            <a:r>
              <a:rPr dirty="0" sz="1800" spc="-35">
                <a:solidFill>
                  <a:srgbClr val="FFFFFF"/>
                </a:solidFill>
                <a:latin typeface="黑体"/>
                <a:cs typeface="黑体"/>
              </a:rPr>
              <a:t> = 监听队列中允许保持的尚</a:t>
            </a: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未处理的最大连接数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2327910" y="2221610"/>
            <a:ext cx="325120" cy="539750"/>
          </a:xfrm>
          <a:custGeom>
            <a:avLst/>
            <a:gdLst/>
            <a:ahLst/>
            <a:cxnLst/>
            <a:rect l="l" t="t" r="r" b="b"/>
            <a:pathLst>
              <a:path w="325119" h="539750">
                <a:moveTo>
                  <a:pt x="6350" y="443864"/>
                </a:moveTo>
                <a:lnTo>
                  <a:pt x="0" y="539496"/>
                </a:lnTo>
                <a:lnTo>
                  <a:pt x="80390" y="487299"/>
                </a:lnTo>
                <a:lnTo>
                  <a:pt x="76710" y="485139"/>
                </a:lnTo>
                <a:lnTo>
                  <a:pt x="48513" y="485139"/>
                </a:lnTo>
                <a:lnTo>
                  <a:pt x="23875" y="470662"/>
                </a:lnTo>
                <a:lnTo>
                  <a:pt x="31084" y="458374"/>
                </a:lnTo>
                <a:lnTo>
                  <a:pt x="6350" y="443864"/>
                </a:lnTo>
                <a:close/>
              </a:path>
              <a:path w="325119" h="539750">
                <a:moveTo>
                  <a:pt x="31084" y="458374"/>
                </a:moveTo>
                <a:lnTo>
                  <a:pt x="23875" y="470662"/>
                </a:lnTo>
                <a:lnTo>
                  <a:pt x="48513" y="485139"/>
                </a:lnTo>
                <a:lnTo>
                  <a:pt x="55732" y="472834"/>
                </a:lnTo>
                <a:lnTo>
                  <a:pt x="31084" y="458374"/>
                </a:lnTo>
                <a:close/>
              </a:path>
              <a:path w="325119" h="539750">
                <a:moveTo>
                  <a:pt x="55732" y="472834"/>
                </a:moveTo>
                <a:lnTo>
                  <a:pt x="48513" y="485139"/>
                </a:lnTo>
                <a:lnTo>
                  <a:pt x="76710" y="485139"/>
                </a:lnTo>
                <a:lnTo>
                  <a:pt x="55732" y="472834"/>
                </a:lnTo>
                <a:close/>
              </a:path>
              <a:path w="325119" h="539750">
                <a:moveTo>
                  <a:pt x="299973" y="0"/>
                </a:moveTo>
                <a:lnTo>
                  <a:pt x="31084" y="458374"/>
                </a:lnTo>
                <a:lnTo>
                  <a:pt x="55732" y="472834"/>
                </a:lnTo>
                <a:lnTo>
                  <a:pt x="324612" y="14477"/>
                </a:lnTo>
                <a:lnTo>
                  <a:pt x="2999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5641"/>
            <a:ext cx="677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35">
                <a:solidFill>
                  <a:srgbClr val="C00000"/>
                </a:solidFill>
              </a:rPr>
              <a:t>Server.c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4" name="object 4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52101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43921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96240" y="2613660"/>
            <a:ext cx="7295515" cy="2799715"/>
          </a:xfrm>
          <a:custGeom>
            <a:avLst/>
            <a:gdLst/>
            <a:ahLst/>
            <a:cxnLst/>
            <a:rect l="l" t="t" r="r" b="b"/>
            <a:pathLst>
              <a:path w="7295515" h="2799715">
                <a:moveTo>
                  <a:pt x="7295388" y="0"/>
                </a:moveTo>
                <a:lnTo>
                  <a:pt x="0" y="0"/>
                </a:lnTo>
                <a:lnTo>
                  <a:pt x="0" y="2799588"/>
                </a:lnTo>
                <a:lnTo>
                  <a:pt x="7295388" y="2799588"/>
                </a:lnTo>
                <a:lnTo>
                  <a:pt x="72953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75284" y="2636011"/>
            <a:ext cx="380555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11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sockaddr_in</a:t>
            </a:r>
            <a:r>
              <a:rPr dirty="0" sz="1600" spc="-1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remoteAddr;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nAddrLen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dirty="0" sz="1600" spc="-10">
                <a:latin typeface="Consolas"/>
                <a:cs typeface="Consolas"/>
              </a:rPr>
              <a:t>(remoteAddr);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SOCKET</a:t>
            </a:r>
            <a:r>
              <a:rPr dirty="0" sz="1600" spc="-7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sClient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75284" y="3611067"/>
            <a:ext cx="7209155" cy="17360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nsolas"/>
                <a:cs typeface="Consolas"/>
              </a:rPr>
              <a:t>sClient</a:t>
            </a:r>
            <a:r>
              <a:rPr dirty="0" sz="1600" spc="-1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accept(sockfd,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&amp;remoteAddr,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&amp;nAddrLen);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(sClient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INVALID_SOCKET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 marR="429641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"Failed</a:t>
            </a:r>
            <a:r>
              <a:rPr dirty="0" sz="1600" spc="-19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accept()"</a:t>
            </a:r>
            <a:r>
              <a:rPr dirty="0" sz="1600" spc="-10">
                <a:latin typeface="Consolas"/>
                <a:cs typeface="Consolas"/>
              </a:rPr>
              <a:t>);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600" spc="-20">
                <a:latin typeface="Consolas"/>
                <a:cs typeface="Consolas"/>
              </a:rPr>
              <a:t>printf(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接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受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到</a:t>
            </a:r>
            <a:r>
              <a:rPr dirty="0" sz="1600" spc="-10">
                <a:solidFill>
                  <a:srgbClr val="A21515"/>
                </a:solidFill>
                <a:latin typeface="新宋体"/>
                <a:cs typeface="新宋体"/>
              </a:rPr>
              <a:t>一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个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连</a:t>
            </a:r>
            <a:r>
              <a:rPr dirty="0" sz="1600" spc="-5">
                <a:solidFill>
                  <a:srgbClr val="A21515"/>
                </a:solidFill>
                <a:latin typeface="新宋体"/>
                <a:cs typeface="新宋体"/>
              </a:rPr>
              <a:t>接：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%s</a:t>
            </a:r>
            <a:r>
              <a:rPr dirty="0" sz="1600" spc="-10">
                <a:solidFill>
                  <a:srgbClr val="A21515"/>
                </a:solidFill>
                <a:latin typeface="Consolas"/>
                <a:cs typeface="Consolas"/>
              </a:rPr>
              <a:t> \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r\n"</a:t>
            </a:r>
            <a:r>
              <a:rPr dirty="0" sz="1600" spc="-10">
                <a:latin typeface="Consolas"/>
                <a:cs typeface="Consolas"/>
              </a:rPr>
              <a:t>, inet_ntoa(remoteAddr.sin_addr));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501896" y="1411224"/>
            <a:ext cx="3188335" cy="922019"/>
          </a:xfrm>
          <a:custGeom>
            <a:avLst/>
            <a:gdLst/>
            <a:ahLst/>
            <a:cxnLst/>
            <a:rect l="l" t="t" r="r" b="b"/>
            <a:pathLst>
              <a:path w="3188334" h="922019">
                <a:moveTo>
                  <a:pt x="3188207" y="0"/>
                </a:moveTo>
                <a:lnTo>
                  <a:pt x="0" y="0"/>
                </a:lnTo>
                <a:lnTo>
                  <a:pt x="0" y="922020"/>
                </a:lnTo>
                <a:lnTo>
                  <a:pt x="3188207" y="922020"/>
                </a:lnTo>
                <a:lnTo>
                  <a:pt x="31882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4501896" y="1411224"/>
            <a:ext cx="3188335" cy="922019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just" marL="91440" marR="116839">
              <a:lnSpc>
                <a:spcPct val="100000"/>
              </a:lnSpc>
              <a:spcBef>
                <a:spcPts val="415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接受用户的连接请求（阻塞</a:t>
            </a:r>
            <a:r>
              <a:rPr dirty="0" sz="1800" spc="-50">
                <a:solidFill>
                  <a:srgbClr val="FFFFFF"/>
                </a:solidFill>
                <a:latin typeface="黑体"/>
                <a:cs typeface="黑体"/>
              </a:rPr>
              <a:t>）</a:t>
            </a:r>
            <a:r>
              <a:rPr dirty="0" sz="1800" spc="-5">
                <a:solidFill>
                  <a:srgbClr val="FFFFFF"/>
                </a:solidFill>
                <a:latin typeface="黑体"/>
                <a:cs typeface="黑体"/>
              </a:rPr>
              <a:t>阻塞：如果没有收到请求，程</a:t>
            </a:r>
            <a:r>
              <a:rPr dirty="0" sz="1800" spc="-5">
                <a:solidFill>
                  <a:srgbClr val="FFFFFF"/>
                </a:solidFill>
                <a:latin typeface="黑体"/>
                <a:cs typeface="黑体"/>
              </a:rPr>
              <a:t>序会一直停留在这里等待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136641" y="2289429"/>
            <a:ext cx="365125" cy="1355725"/>
          </a:xfrm>
          <a:custGeom>
            <a:avLst/>
            <a:gdLst/>
            <a:ahLst/>
            <a:cxnLst/>
            <a:rect l="l" t="t" r="r" b="b"/>
            <a:pathLst>
              <a:path w="365125" h="1355725">
                <a:moveTo>
                  <a:pt x="0" y="1262380"/>
                </a:moveTo>
                <a:lnTo>
                  <a:pt x="21336" y="1355725"/>
                </a:lnTo>
                <a:lnTo>
                  <a:pt x="77276" y="1289812"/>
                </a:lnTo>
                <a:lnTo>
                  <a:pt x="52197" y="1289812"/>
                </a:lnTo>
                <a:lnTo>
                  <a:pt x="24384" y="1282954"/>
                </a:lnTo>
                <a:lnTo>
                  <a:pt x="27752" y="1269148"/>
                </a:lnTo>
                <a:lnTo>
                  <a:pt x="0" y="1262380"/>
                </a:lnTo>
                <a:close/>
              </a:path>
              <a:path w="365125" h="1355725">
                <a:moveTo>
                  <a:pt x="27752" y="1269148"/>
                </a:moveTo>
                <a:lnTo>
                  <a:pt x="24384" y="1282954"/>
                </a:lnTo>
                <a:lnTo>
                  <a:pt x="52197" y="1289812"/>
                </a:lnTo>
                <a:lnTo>
                  <a:pt x="55581" y="1275936"/>
                </a:lnTo>
                <a:lnTo>
                  <a:pt x="27752" y="1269148"/>
                </a:lnTo>
                <a:close/>
              </a:path>
              <a:path w="365125" h="1355725">
                <a:moveTo>
                  <a:pt x="55581" y="1275936"/>
                </a:moveTo>
                <a:lnTo>
                  <a:pt x="52197" y="1289812"/>
                </a:lnTo>
                <a:lnTo>
                  <a:pt x="77276" y="1289812"/>
                </a:lnTo>
                <a:lnTo>
                  <a:pt x="83312" y="1282700"/>
                </a:lnTo>
                <a:lnTo>
                  <a:pt x="55581" y="1275936"/>
                </a:lnTo>
                <a:close/>
              </a:path>
              <a:path w="365125" h="1355725">
                <a:moveTo>
                  <a:pt x="337438" y="0"/>
                </a:moveTo>
                <a:lnTo>
                  <a:pt x="27752" y="1269148"/>
                </a:lnTo>
                <a:lnTo>
                  <a:pt x="55581" y="1275936"/>
                </a:lnTo>
                <a:lnTo>
                  <a:pt x="365125" y="6858"/>
                </a:lnTo>
                <a:lnTo>
                  <a:pt x="3374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6" y="75641"/>
            <a:ext cx="67710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25"/>
              <a:t> </a:t>
            </a:r>
            <a:r>
              <a:rPr dirty="0" spc="-35">
                <a:solidFill>
                  <a:srgbClr val="C00000"/>
                </a:solidFill>
              </a:rPr>
              <a:t>Server.c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69747" y="1731264"/>
            <a:ext cx="7286625" cy="3785870"/>
          </a:xfrm>
          <a:custGeom>
            <a:avLst/>
            <a:gdLst/>
            <a:ahLst/>
            <a:cxnLst/>
            <a:rect l="l" t="t" r="r" b="b"/>
            <a:pathLst>
              <a:path w="7286625" h="3785870">
                <a:moveTo>
                  <a:pt x="7286244" y="0"/>
                </a:moveTo>
                <a:lnTo>
                  <a:pt x="0" y="0"/>
                </a:lnTo>
                <a:lnTo>
                  <a:pt x="0" y="3785615"/>
                </a:lnTo>
                <a:lnTo>
                  <a:pt x="7286244" y="3785615"/>
                </a:lnTo>
                <a:lnTo>
                  <a:pt x="72862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1188" y="1754200"/>
            <a:ext cx="2138045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(1)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buff[256];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8388" y="2486405"/>
            <a:ext cx="45847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1282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nRecv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recv(sClient,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buff,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256,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0);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(nRecv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&gt;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buff[nRecv]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A21515"/>
                </a:solidFill>
                <a:latin typeface="Consolas"/>
                <a:cs typeface="Consolas"/>
              </a:rPr>
              <a:t>'\0'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457200" marR="5080">
              <a:lnSpc>
                <a:spcPts val="1900"/>
              </a:lnSpc>
              <a:spcBef>
                <a:spcPts val="105"/>
              </a:spcBef>
            </a:pPr>
            <a:r>
              <a:rPr dirty="0" sz="1600">
                <a:latin typeface="Consolas"/>
                <a:cs typeface="Consolas"/>
              </a:rPr>
              <a:t>printf(</a:t>
            </a:r>
            <a:r>
              <a:rPr dirty="0" sz="1600" spc="-45">
                <a:solidFill>
                  <a:srgbClr val="A21515"/>
                </a:solidFill>
                <a:latin typeface="Consolas"/>
                <a:cs typeface="Consolas"/>
              </a:rPr>
              <a:t>" 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接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收</a:t>
            </a:r>
            <a:r>
              <a:rPr dirty="0" sz="1600" spc="-10">
                <a:solidFill>
                  <a:srgbClr val="A21515"/>
                </a:solidFill>
                <a:latin typeface="新宋体"/>
                <a:cs typeface="新宋体"/>
              </a:rPr>
              <a:t>到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数</a:t>
            </a:r>
            <a:r>
              <a:rPr dirty="0" sz="1600" spc="-25">
                <a:solidFill>
                  <a:srgbClr val="A21515"/>
                </a:solidFill>
                <a:latin typeface="新宋体"/>
                <a:cs typeface="新宋体"/>
              </a:rPr>
              <a:t>据</a:t>
            </a:r>
            <a:r>
              <a:rPr dirty="0" sz="1600">
                <a:solidFill>
                  <a:srgbClr val="A21515"/>
                </a:solidFill>
                <a:latin typeface="新宋体"/>
                <a:cs typeface="新宋体"/>
              </a:rPr>
              <a:t>：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%s\n"</a:t>
            </a:r>
            <a:r>
              <a:rPr dirty="0" sz="1600" spc="-45">
                <a:latin typeface="Consolas"/>
                <a:cs typeface="Consolas"/>
              </a:rPr>
              <a:t>, </a:t>
            </a:r>
            <a:r>
              <a:rPr dirty="0" sz="1600" spc="-10">
                <a:latin typeface="Consolas"/>
                <a:cs typeface="Consolas"/>
              </a:rPr>
              <a:t>buff); </a:t>
            </a:r>
            <a:r>
              <a:rPr dirty="0" sz="1600">
                <a:latin typeface="Consolas"/>
                <a:cs typeface="Consolas"/>
              </a:rPr>
              <a:t>send(sClient</a:t>
            </a:r>
            <a:r>
              <a:rPr dirty="0" sz="1600" spc="-75">
                <a:latin typeface="Consolas"/>
                <a:cs typeface="Consolas"/>
              </a:rPr>
              <a:t>, </a:t>
            </a:r>
            <a:r>
              <a:rPr dirty="0" sz="1600">
                <a:latin typeface="Consolas"/>
                <a:cs typeface="Consolas"/>
              </a:rPr>
              <a:t>buff,</a:t>
            </a:r>
            <a:r>
              <a:rPr dirty="0" sz="1600" spc="-1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strlen(buff</a:t>
            </a:r>
            <a:r>
              <a:rPr dirty="0" sz="1600" spc="-50">
                <a:latin typeface="Consolas"/>
                <a:cs typeface="Consolas"/>
              </a:rPr>
              <a:t>), </a:t>
            </a:r>
            <a:r>
              <a:rPr dirty="0" sz="1600" spc="-25">
                <a:latin typeface="Consolas"/>
                <a:cs typeface="Consolas"/>
              </a:rPr>
              <a:t>0);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ts val="1855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1188" y="4193540"/>
            <a:ext cx="124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1188" y="4681473"/>
            <a:ext cx="2348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nsolas"/>
                <a:cs typeface="Consolas"/>
              </a:rPr>
              <a:t>closesocket(sClient);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1188" y="5169153"/>
            <a:ext cx="2236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nsolas"/>
                <a:cs typeface="Consolas"/>
              </a:rPr>
              <a:t>closesocket(sockfd);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540495" y="1825751"/>
            <a:ext cx="3426460" cy="4026535"/>
            <a:chOff x="8540495" y="1825751"/>
            <a:chExt cx="3426460" cy="4026535"/>
          </a:xfrm>
        </p:grpSpPr>
        <p:sp>
          <p:nvSpPr>
            <p:cNvPr id="10" name="object 10" descr=""/>
            <p:cNvSpPr/>
            <p:nvPr/>
          </p:nvSpPr>
          <p:spPr>
            <a:xfrm>
              <a:off x="8540495" y="4401311"/>
              <a:ext cx="3426460" cy="1450975"/>
            </a:xfrm>
            <a:custGeom>
              <a:avLst/>
              <a:gdLst/>
              <a:ahLst/>
              <a:cxnLst/>
              <a:rect l="l" t="t" r="r" b="b"/>
              <a:pathLst>
                <a:path w="3426459" h="1450975">
                  <a:moveTo>
                    <a:pt x="3380867" y="0"/>
                  </a:moveTo>
                  <a:lnTo>
                    <a:pt x="45084" y="0"/>
                  </a:lnTo>
                  <a:lnTo>
                    <a:pt x="27539" y="3544"/>
                  </a:lnTo>
                  <a:lnTo>
                    <a:pt x="13207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1405750"/>
                  </a:lnTo>
                  <a:lnTo>
                    <a:pt x="3544" y="1423303"/>
                  </a:lnTo>
                  <a:lnTo>
                    <a:pt x="13207" y="1437638"/>
                  </a:lnTo>
                  <a:lnTo>
                    <a:pt x="27539" y="1447303"/>
                  </a:lnTo>
                  <a:lnTo>
                    <a:pt x="45084" y="1450848"/>
                  </a:lnTo>
                  <a:lnTo>
                    <a:pt x="3380867" y="1450848"/>
                  </a:lnTo>
                  <a:lnTo>
                    <a:pt x="3398412" y="1447303"/>
                  </a:lnTo>
                  <a:lnTo>
                    <a:pt x="3412744" y="1437638"/>
                  </a:lnTo>
                  <a:lnTo>
                    <a:pt x="3422407" y="1423303"/>
                  </a:lnTo>
                  <a:lnTo>
                    <a:pt x="3425952" y="1405750"/>
                  </a:lnTo>
                  <a:lnTo>
                    <a:pt x="3425952" y="45085"/>
                  </a:lnTo>
                  <a:lnTo>
                    <a:pt x="3422407" y="27539"/>
                  </a:lnTo>
                  <a:lnTo>
                    <a:pt x="3412744" y="13208"/>
                  </a:lnTo>
                  <a:lnTo>
                    <a:pt x="3398412" y="3544"/>
                  </a:lnTo>
                  <a:lnTo>
                    <a:pt x="33808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37676" y="1825751"/>
              <a:ext cx="1035050" cy="1386840"/>
            </a:xfrm>
            <a:custGeom>
              <a:avLst/>
              <a:gdLst/>
              <a:ahLst/>
              <a:cxnLst/>
              <a:rect l="l" t="t" r="r" b="b"/>
              <a:pathLst>
                <a:path w="1035050" h="1386839">
                  <a:moveTo>
                    <a:pt x="1034796" y="1104900"/>
                  </a:moveTo>
                  <a:lnTo>
                    <a:pt x="1030351" y="1082967"/>
                  </a:lnTo>
                  <a:lnTo>
                    <a:pt x="1018260" y="1065047"/>
                  </a:lnTo>
                  <a:lnTo>
                    <a:pt x="1000340" y="1052957"/>
                  </a:lnTo>
                  <a:lnTo>
                    <a:pt x="978408" y="1048512"/>
                  </a:lnTo>
                  <a:lnTo>
                    <a:pt x="56388" y="1048512"/>
                  </a:lnTo>
                  <a:lnTo>
                    <a:pt x="34442" y="1052957"/>
                  </a:lnTo>
                  <a:lnTo>
                    <a:pt x="16522" y="1065047"/>
                  </a:lnTo>
                  <a:lnTo>
                    <a:pt x="4432" y="1082967"/>
                  </a:lnTo>
                  <a:lnTo>
                    <a:pt x="0" y="1104900"/>
                  </a:lnTo>
                  <a:lnTo>
                    <a:pt x="0" y="1330452"/>
                  </a:lnTo>
                  <a:lnTo>
                    <a:pt x="4432" y="1352397"/>
                  </a:lnTo>
                  <a:lnTo>
                    <a:pt x="16522" y="1370317"/>
                  </a:lnTo>
                  <a:lnTo>
                    <a:pt x="34442" y="1382407"/>
                  </a:lnTo>
                  <a:lnTo>
                    <a:pt x="56388" y="1386840"/>
                  </a:lnTo>
                  <a:lnTo>
                    <a:pt x="978408" y="1386840"/>
                  </a:lnTo>
                  <a:lnTo>
                    <a:pt x="1000340" y="1382407"/>
                  </a:lnTo>
                  <a:lnTo>
                    <a:pt x="1018260" y="1370317"/>
                  </a:lnTo>
                  <a:lnTo>
                    <a:pt x="1030351" y="1352397"/>
                  </a:lnTo>
                  <a:lnTo>
                    <a:pt x="1034796" y="1330452"/>
                  </a:lnTo>
                  <a:lnTo>
                    <a:pt x="1034796" y="1104900"/>
                  </a:lnTo>
                  <a:close/>
                </a:path>
                <a:path w="1035050" h="1386839">
                  <a:moveTo>
                    <a:pt x="1034796" y="56134"/>
                  </a:moveTo>
                  <a:lnTo>
                    <a:pt x="1030376" y="34302"/>
                  </a:lnTo>
                  <a:lnTo>
                    <a:pt x="1018336" y="16446"/>
                  </a:lnTo>
                  <a:lnTo>
                    <a:pt x="1000506" y="4419"/>
                  </a:lnTo>
                  <a:lnTo>
                    <a:pt x="978662" y="0"/>
                  </a:lnTo>
                  <a:lnTo>
                    <a:pt x="56134" y="0"/>
                  </a:lnTo>
                  <a:lnTo>
                    <a:pt x="34277" y="4419"/>
                  </a:lnTo>
                  <a:lnTo>
                    <a:pt x="16446" y="16446"/>
                  </a:lnTo>
                  <a:lnTo>
                    <a:pt x="4406" y="34290"/>
                  </a:lnTo>
                  <a:lnTo>
                    <a:pt x="0" y="56134"/>
                  </a:lnTo>
                  <a:lnTo>
                    <a:pt x="0" y="280670"/>
                  </a:lnTo>
                  <a:lnTo>
                    <a:pt x="4406" y="302526"/>
                  </a:lnTo>
                  <a:lnTo>
                    <a:pt x="16446" y="320357"/>
                  </a:lnTo>
                  <a:lnTo>
                    <a:pt x="34290" y="332397"/>
                  </a:lnTo>
                  <a:lnTo>
                    <a:pt x="56134" y="336804"/>
                  </a:lnTo>
                  <a:lnTo>
                    <a:pt x="978662" y="336804"/>
                  </a:lnTo>
                  <a:lnTo>
                    <a:pt x="1000506" y="332397"/>
                  </a:lnTo>
                  <a:lnTo>
                    <a:pt x="1018349" y="320357"/>
                  </a:lnTo>
                  <a:lnTo>
                    <a:pt x="1030376" y="302514"/>
                  </a:lnTo>
                  <a:lnTo>
                    <a:pt x="1034796" y="280670"/>
                  </a:lnTo>
                  <a:lnTo>
                    <a:pt x="1034796" y="5613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952738" y="2918587"/>
            <a:ext cx="808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Connect()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837676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077706" y="4580635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837676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2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2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071609" y="5457850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561320" y="1825751"/>
            <a:ext cx="1035050" cy="934719"/>
          </a:xfrm>
          <a:custGeom>
            <a:avLst/>
            <a:gdLst/>
            <a:ahLst/>
            <a:cxnLst/>
            <a:rect l="l" t="t" r="r" b="b"/>
            <a:pathLst>
              <a:path w="1035050" h="934719">
                <a:moveTo>
                  <a:pt x="1034796" y="653542"/>
                </a:moveTo>
                <a:lnTo>
                  <a:pt x="1030376" y="631698"/>
                </a:lnTo>
                <a:lnTo>
                  <a:pt x="1018349" y="613854"/>
                </a:lnTo>
                <a:lnTo>
                  <a:pt x="1000506" y="601827"/>
                </a:lnTo>
                <a:lnTo>
                  <a:pt x="978662" y="597408"/>
                </a:lnTo>
                <a:lnTo>
                  <a:pt x="56134" y="597408"/>
                </a:lnTo>
                <a:lnTo>
                  <a:pt x="34290" y="601827"/>
                </a:lnTo>
                <a:lnTo>
                  <a:pt x="16446" y="613854"/>
                </a:lnTo>
                <a:lnTo>
                  <a:pt x="4406" y="631698"/>
                </a:lnTo>
                <a:lnTo>
                  <a:pt x="0" y="653542"/>
                </a:lnTo>
                <a:lnTo>
                  <a:pt x="0" y="878078"/>
                </a:lnTo>
                <a:lnTo>
                  <a:pt x="4406" y="899922"/>
                </a:lnTo>
                <a:lnTo>
                  <a:pt x="16446" y="917765"/>
                </a:lnTo>
                <a:lnTo>
                  <a:pt x="34290" y="929805"/>
                </a:lnTo>
                <a:lnTo>
                  <a:pt x="56134" y="934212"/>
                </a:lnTo>
                <a:lnTo>
                  <a:pt x="978662" y="934212"/>
                </a:lnTo>
                <a:lnTo>
                  <a:pt x="1000506" y="929805"/>
                </a:lnTo>
                <a:lnTo>
                  <a:pt x="1018349" y="917778"/>
                </a:lnTo>
                <a:lnTo>
                  <a:pt x="1030376" y="899922"/>
                </a:lnTo>
                <a:lnTo>
                  <a:pt x="1034796" y="878078"/>
                </a:lnTo>
                <a:lnTo>
                  <a:pt x="1034796" y="653542"/>
                </a:lnTo>
                <a:close/>
              </a:path>
              <a:path w="1035050" h="934719">
                <a:moveTo>
                  <a:pt x="1034796" y="56134"/>
                </a:moveTo>
                <a:lnTo>
                  <a:pt x="1030376" y="34302"/>
                </a:lnTo>
                <a:lnTo>
                  <a:pt x="1018349" y="16446"/>
                </a:lnTo>
                <a:lnTo>
                  <a:pt x="1000506" y="4419"/>
                </a:lnTo>
                <a:lnTo>
                  <a:pt x="978662" y="0"/>
                </a:lnTo>
                <a:lnTo>
                  <a:pt x="56134" y="0"/>
                </a:lnTo>
                <a:lnTo>
                  <a:pt x="34290" y="4419"/>
                </a:lnTo>
                <a:lnTo>
                  <a:pt x="16446" y="16446"/>
                </a:lnTo>
                <a:lnTo>
                  <a:pt x="4406" y="34290"/>
                </a:lnTo>
                <a:lnTo>
                  <a:pt x="0" y="56134"/>
                </a:lnTo>
                <a:lnTo>
                  <a:pt x="0" y="280670"/>
                </a:lnTo>
                <a:lnTo>
                  <a:pt x="4406" y="302526"/>
                </a:lnTo>
                <a:lnTo>
                  <a:pt x="16446" y="320357"/>
                </a:lnTo>
                <a:lnTo>
                  <a:pt x="34290" y="332397"/>
                </a:lnTo>
                <a:lnTo>
                  <a:pt x="56134" y="336804"/>
                </a:lnTo>
                <a:lnTo>
                  <a:pt x="978662" y="336804"/>
                </a:lnTo>
                <a:lnTo>
                  <a:pt x="1000506" y="332397"/>
                </a:lnTo>
                <a:lnTo>
                  <a:pt x="1018349" y="320357"/>
                </a:lnTo>
                <a:lnTo>
                  <a:pt x="1030376" y="302514"/>
                </a:lnTo>
                <a:lnTo>
                  <a:pt x="1034796" y="280670"/>
                </a:lnTo>
                <a:lnTo>
                  <a:pt x="1034796" y="5613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829925" y="2466848"/>
            <a:ext cx="501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561319" y="3022092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4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90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770489" y="3065145"/>
            <a:ext cx="6210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561319" y="3619500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735436" y="3663441"/>
            <a:ext cx="690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0561319" y="45369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90" y="332390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0"/>
                </a:lnTo>
                <a:lnTo>
                  <a:pt x="1018349" y="320357"/>
                </a:lnTo>
                <a:lnTo>
                  <a:pt x="1030382" y="302513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0794872" y="4580635"/>
            <a:ext cx="569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Read()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561319" y="5413247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5">
                <a:moveTo>
                  <a:pt x="978661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3"/>
                </a:lnTo>
                <a:lnTo>
                  <a:pt x="0" y="280669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3"/>
                </a:lnTo>
                <a:lnTo>
                  <a:pt x="978661" y="336803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69"/>
                </a:lnTo>
                <a:lnTo>
                  <a:pt x="1034796" y="56133"/>
                </a:lnTo>
                <a:lnTo>
                  <a:pt x="1030382" y="34289"/>
                </a:lnTo>
                <a:lnTo>
                  <a:pt x="1018349" y="16446"/>
                </a:lnTo>
                <a:lnTo>
                  <a:pt x="1000505" y="4413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800968" y="5457850"/>
            <a:ext cx="558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Write()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837676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2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2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9056369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0561319" y="6242303"/>
            <a:ext cx="1035050" cy="337185"/>
          </a:xfrm>
          <a:custGeom>
            <a:avLst/>
            <a:gdLst/>
            <a:ahLst/>
            <a:cxnLst/>
            <a:rect l="l" t="t" r="r" b="b"/>
            <a:pathLst>
              <a:path w="1035050" h="337184">
                <a:moveTo>
                  <a:pt x="978661" y="0"/>
                </a:moveTo>
                <a:lnTo>
                  <a:pt x="56133" y="0"/>
                </a:lnTo>
                <a:lnTo>
                  <a:pt x="34289" y="4411"/>
                </a:lnTo>
                <a:lnTo>
                  <a:pt x="16446" y="16441"/>
                </a:lnTo>
                <a:lnTo>
                  <a:pt x="4413" y="34284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9"/>
                </a:lnTo>
                <a:lnTo>
                  <a:pt x="16446" y="320362"/>
                </a:lnTo>
                <a:lnTo>
                  <a:pt x="34290" y="332392"/>
                </a:lnTo>
                <a:lnTo>
                  <a:pt x="56133" y="336804"/>
                </a:lnTo>
                <a:lnTo>
                  <a:pt x="978661" y="336804"/>
                </a:lnTo>
                <a:lnTo>
                  <a:pt x="1000506" y="332392"/>
                </a:lnTo>
                <a:lnTo>
                  <a:pt x="1018349" y="320362"/>
                </a:lnTo>
                <a:lnTo>
                  <a:pt x="1030382" y="302519"/>
                </a:lnTo>
                <a:lnTo>
                  <a:pt x="1034796" y="280670"/>
                </a:lnTo>
                <a:lnTo>
                  <a:pt x="1034796" y="56134"/>
                </a:lnTo>
                <a:lnTo>
                  <a:pt x="1030382" y="34284"/>
                </a:lnTo>
                <a:lnTo>
                  <a:pt x="1018349" y="16441"/>
                </a:lnTo>
                <a:lnTo>
                  <a:pt x="1000505" y="4411"/>
                </a:lnTo>
                <a:lnTo>
                  <a:pt x="9786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0779632" y="6286906"/>
            <a:ext cx="600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Close()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8608314" y="2163317"/>
            <a:ext cx="3231515" cy="4263390"/>
          </a:xfrm>
          <a:custGeom>
            <a:avLst/>
            <a:gdLst/>
            <a:ahLst/>
            <a:cxnLst/>
            <a:rect l="l" t="t" r="r" b="b"/>
            <a:pathLst>
              <a:path w="3231515" h="4263390">
                <a:moveTo>
                  <a:pt x="242824" y="3404882"/>
                </a:moveTo>
                <a:lnTo>
                  <a:pt x="28575" y="3404882"/>
                </a:lnTo>
                <a:lnTo>
                  <a:pt x="28575" y="2556256"/>
                </a:lnTo>
                <a:lnTo>
                  <a:pt x="144399" y="2556256"/>
                </a:lnTo>
                <a:lnTo>
                  <a:pt x="144399" y="2584831"/>
                </a:lnTo>
                <a:lnTo>
                  <a:pt x="201625" y="2556256"/>
                </a:lnTo>
                <a:lnTo>
                  <a:pt x="230124" y="2542032"/>
                </a:lnTo>
                <a:lnTo>
                  <a:pt x="201460" y="2527681"/>
                </a:lnTo>
                <a:lnTo>
                  <a:pt x="144399" y="2499106"/>
                </a:lnTo>
                <a:lnTo>
                  <a:pt x="144399" y="2527681"/>
                </a:lnTo>
                <a:lnTo>
                  <a:pt x="0" y="2527681"/>
                </a:lnTo>
                <a:lnTo>
                  <a:pt x="0" y="3433419"/>
                </a:lnTo>
                <a:lnTo>
                  <a:pt x="242824" y="3433419"/>
                </a:lnTo>
                <a:lnTo>
                  <a:pt x="242824" y="3419094"/>
                </a:lnTo>
                <a:lnTo>
                  <a:pt x="242824" y="3404882"/>
                </a:lnTo>
                <a:close/>
              </a:path>
              <a:path w="3231515" h="4263390">
                <a:moveTo>
                  <a:pt x="791083" y="3993680"/>
                </a:moveTo>
                <a:lnTo>
                  <a:pt x="762508" y="3993680"/>
                </a:lnTo>
                <a:lnTo>
                  <a:pt x="762508" y="3587496"/>
                </a:lnTo>
                <a:lnTo>
                  <a:pt x="733933" y="3587496"/>
                </a:lnTo>
                <a:lnTo>
                  <a:pt x="733933" y="3993680"/>
                </a:lnTo>
                <a:lnTo>
                  <a:pt x="705358" y="3993680"/>
                </a:lnTo>
                <a:lnTo>
                  <a:pt x="748284" y="4079405"/>
                </a:lnTo>
                <a:lnTo>
                  <a:pt x="783945" y="4007967"/>
                </a:lnTo>
                <a:lnTo>
                  <a:pt x="791083" y="3993680"/>
                </a:lnTo>
                <a:close/>
              </a:path>
              <a:path w="3231515" h="4263390">
                <a:moveTo>
                  <a:pt x="791083" y="2289060"/>
                </a:moveTo>
                <a:lnTo>
                  <a:pt x="762508" y="2289060"/>
                </a:lnTo>
                <a:lnTo>
                  <a:pt x="762635" y="1050036"/>
                </a:lnTo>
                <a:lnTo>
                  <a:pt x="734060" y="1050036"/>
                </a:lnTo>
                <a:lnTo>
                  <a:pt x="733933" y="2289060"/>
                </a:lnTo>
                <a:lnTo>
                  <a:pt x="705358" y="2289060"/>
                </a:lnTo>
                <a:lnTo>
                  <a:pt x="748284" y="2374773"/>
                </a:lnTo>
                <a:lnTo>
                  <a:pt x="783907" y="2303399"/>
                </a:lnTo>
                <a:lnTo>
                  <a:pt x="791083" y="2289060"/>
                </a:lnTo>
                <a:close/>
              </a:path>
              <a:path w="3231515" h="4263390">
                <a:moveTo>
                  <a:pt x="791083" y="627253"/>
                </a:moveTo>
                <a:lnTo>
                  <a:pt x="762508" y="627253"/>
                </a:lnTo>
                <a:lnTo>
                  <a:pt x="762508" y="0"/>
                </a:lnTo>
                <a:lnTo>
                  <a:pt x="733933" y="0"/>
                </a:lnTo>
                <a:lnTo>
                  <a:pt x="733933" y="627253"/>
                </a:lnTo>
                <a:lnTo>
                  <a:pt x="705358" y="627253"/>
                </a:lnTo>
                <a:lnTo>
                  <a:pt x="748284" y="712978"/>
                </a:lnTo>
                <a:lnTo>
                  <a:pt x="783971" y="641477"/>
                </a:lnTo>
                <a:lnTo>
                  <a:pt x="791083" y="627253"/>
                </a:lnTo>
                <a:close/>
              </a:path>
              <a:path w="3231515" h="4263390">
                <a:moveTo>
                  <a:pt x="1352931" y="3405505"/>
                </a:moveTo>
                <a:lnTo>
                  <a:pt x="1350645" y="3405505"/>
                </a:lnTo>
                <a:lnTo>
                  <a:pt x="1350645" y="3376930"/>
                </a:lnTo>
                <a:lnTo>
                  <a:pt x="1264920" y="3419856"/>
                </a:lnTo>
                <a:lnTo>
                  <a:pt x="1350645" y="3462718"/>
                </a:lnTo>
                <a:lnTo>
                  <a:pt x="1350645" y="3434143"/>
                </a:lnTo>
                <a:lnTo>
                  <a:pt x="1352931" y="3434143"/>
                </a:lnTo>
                <a:lnTo>
                  <a:pt x="1352931" y="3405505"/>
                </a:lnTo>
                <a:close/>
              </a:path>
              <a:path w="3231515" h="4263390">
                <a:moveTo>
                  <a:pt x="1379220" y="4234675"/>
                </a:moveTo>
                <a:lnTo>
                  <a:pt x="1264920" y="4234675"/>
                </a:lnTo>
                <a:lnTo>
                  <a:pt x="1264920" y="4263250"/>
                </a:lnTo>
                <a:lnTo>
                  <a:pt x="1379220" y="4263250"/>
                </a:lnTo>
                <a:lnTo>
                  <a:pt x="1379220" y="4234675"/>
                </a:lnTo>
                <a:close/>
              </a:path>
              <a:path w="3231515" h="4263390">
                <a:moveTo>
                  <a:pt x="1379220" y="2527681"/>
                </a:moveTo>
                <a:lnTo>
                  <a:pt x="1264920" y="2527681"/>
                </a:lnTo>
                <a:lnTo>
                  <a:pt x="1264920" y="2556256"/>
                </a:lnTo>
                <a:lnTo>
                  <a:pt x="1379220" y="2556256"/>
                </a:lnTo>
                <a:lnTo>
                  <a:pt x="1379220" y="2527681"/>
                </a:lnTo>
                <a:close/>
              </a:path>
              <a:path w="3231515" h="4263390">
                <a:moveTo>
                  <a:pt x="1379220" y="866521"/>
                </a:moveTo>
                <a:lnTo>
                  <a:pt x="1264920" y="866521"/>
                </a:lnTo>
                <a:lnTo>
                  <a:pt x="1264920" y="895096"/>
                </a:lnTo>
                <a:lnTo>
                  <a:pt x="1379220" y="895096"/>
                </a:lnTo>
                <a:lnTo>
                  <a:pt x="1379220" y="866521"/>
                </a:lnTo>
                <a:close/>
              </a:path>
              <a:path w="3231515" h="4263390">
                <a:moveTo>
                  <a:pt x="1552956" y="3405505"/>
                </a:moveTo>
                <a:lnTo>
                  <a:pt x="1438656" y="3405505"/>
                </a:lnTo>
                <a:lnTo>
                  <a:pt x="1438656" y="3434143"/>
                </a:lnTo>
                <a:lnTo>
                  <a:pt x="1552956" y="3434143"/>
                </a:lnTo>
                <a:lnTo>
                  <a:pt x="1552956" y="3405505"/>
                </a:lnTo>
                <a:close/>
              </a:path>
              <a:path w="3231515" h="4263390">
                <a:moveTo>
                  <a:pt x="1579245" y="4234675"/>
                </a:moveTo>
                <a:lnTo>
                  <a:pt x="1464945" y="4234675"/>
                </a:lnTo>
                <a:lnTo>
                  <a:pt x="1464945" y="4263250"/>
                </a:lnTo>
                <a:lnTo>
                  <a:pt x="1579245" y="4263250"/>
                </a:lnTo>
                <a:lnTo>
                  <a:pt x="1579245" y="4234675"/>
                </a:lnTo>
                <a:close/>
              </a:path>
              <a:path w="3231515" h="4263390">
                <a:moveTo>
                  <a:pt x="1579245" y="2527681"/>
                </a:moveTo>
                <a:lnTo>
                  <a:pt x="1464945" y="2527681"/>
                </a:lnTo>
                <a:lnTo>
                  <a:pt x="1464945" y="2556256"/>
                </a:lnTo>
                <a:lnTo>
                  <a:pt x="1579245" y="2556256"/>
                </a:lnTo>
                <a:lnTo>
                  <a:pt x="1579245" y="2527681"/>
                </a:lnTo>
                <a:close/>
              </a:path>
              <a:path w="3231515" h="4263390">
                <a:moveTo>
                  <a:pt x="1579245" y="866521"/>
                </a:moveTo>
                <a:lnTo>
                  <a:pt x="1464945" y="866521"/>
                </a:lnTo>
                <a:lnTo>
                  <a:pt x="1464945" y="895096"/>
                </a:lnTo>
                <a:lnTo>
                  <a:pt x="1579245" y="895096"/>
                </a:lnTo>
                <a:lnTo>
                  <a:pt x="1579245" y="866521"/>
                </a:lnTo>
                <a:close/>
              </a:path>
              <a:path w="3231515" h="4263390">
                <a:moveTo>
                  <a:pt x="1623314" y="1336929"/>
                </a:moveTo>
                <a:lnTo>
                  <a:pt x="1594739" y="1336929"/>
                </a:lnTo>
                <a:lnTo>
                  <a:pt x="1594739" y="1451229"/>
                </a:lnTo>
                <a:lnTo>
                  <a:pt x="1623314" y="1451229"/>
                </a:lnTo>
                <a:lnTo>
                  <a:pt x="1623314" y="1336929"/>
                </a:lnTo>
                <a:close/>
              </a:path>
              <a:path w="3231515" h="4263390">
                <a:moveTo>
                  <a:pt x="1623314" y="1136904"/>
                </a:moveTo>
                <a:lnTo>
                  <a:pt x="1594739" y="1136904"/>
                </a:lnTo>
                <a:lnTo>
                  <a:pt x="1594739" y="1251204"/>
                </a:lnTo>
                <a:lnTo>
                  <a:pt x="1623314" y="1251204"/>
                </a:lnTo>
                <a:lnTo>
                  <a:pt x="1623314" y="1136904"/>
                </a:lnTo>
                <a:close/>
              </a:path>
              <a:path w="3231515" h="4263390">
                <a:moveTo>
                  <a:pt x="1623314" y="936879"/>
                </a:moveTo>
                <a:lnTo>
                  <a:pt x="1594739" y="936879"/>
                </a:lnTo>
                <a:lnTo>
                  <a:pt x="1594739" y="1051179"/>
                </a:lnTo>
                <a:lnTo>
                  <a:pt x="1623314" y="1051179"/>
                </a:lnTo>
                <a:lnTo>
                  <a:pt x="1623314" y="936879"/>
                </a:lnTo>
                <a:close/>
              </a:path>
              <a:path w="3231515" h="4263390">
                <a:moveTo>
                  <a:pt x="1634744" y="1611122"/>
                </a:moveTo>
                <a:lnTo>
                  <a:pt x="1623314" y="1611122"/>
                </a:lnTo>
                <a:lnTo>
                  <a:pt x="1623314" y="1536954"/>
                </a:lnTo>
                <a:lnTo>
                  <a:pt x="1594739" y="1536954"/>
                </a:lnTo>
                <a:lnTo>
                  <a:pt x="1594739" y="1639697"/>
                </a:lnTo>
                <a:lnTo>
                  <a:pt x="1634744" y="1639697"/>
                </a:lnTo>
                <a:lnTo>
                  <a:pt x="1634744" y="1625473"/>
                </a:lnTo>
                <a:lnTo>
                  <a:pt x="1634744" y="1611122"/>
                </a:lnTo>
                <a:close/>
              </a:path>
              <a:path w="3231515" h="4263390">
                <a:moveTo>
                  <a:pt x="1752981" y="3405505"/>
                </a:moveTo>
                <a:lnTo>
                  <a:pt x="1638681" y="3405505"/>
                </a:lnTo>
                <a:lnTo>
                  <a:pt x="1638681" y="3434143"/>
                </a:lnTo>
                <a:lnTo>
                  <a:pt x="1752981" y="3434143"/>
                </a:lnTo>
                <a:lnTo>
                  <a:pt x="1752981" y="3405505"/>
                </a:lnTo>
                <a:close/>
              </a:path>
              <a:path w="3231515" h="4263390">
                <a:moveTo>
                  <a:pt x="1779270" y="4234675"/>
                </a:moveTo>
                <a:lnTo>
                  <a:pt x="1664970" y="4234675"/>
                </a:lnTo>
                <a:lnTo>
                  <a:pt x="1664970" y="4263250"/>
                </a:lnTo>
                <a:lnTo>
                  <a:pt x="1779270" y="4263250"/>
                </a:lnTo>
                <a:lnTo>
                  <a:pt x="1779270" y="4234675"/>
                </a:lnTo>
                <a:close/>
              </a:path>
              <a:path w="3231515" h="4263390">
                <a:moveTo>
                  <a:pt x="1779270" y="2527681"/>
                </a:moveTo>
                <a:lnTo>
                  <a:pt x="1664970" y="2527681"/>
                </a:lnTo>
                <a:lnTo>
                  <a:pt x="1664970" y="2556256"/>
                </a:lnTo>
                <a:lnTo>
                  <a:pt x="1779270" y="2556256"/>
                </a:lnTo>
                <a:lnTo>
                  <a:pt x="1779270" y="2527681"/>
                </a:lnTo>
                <a:close/>
              </a:path>
              <a:path w="3231515" h="4263390">
                <a:moveTo>
                  <a:pt x="1834769" y="1611122"/>
                </a:moveTo>
                <a:lnTo>
                  <a:pt x="1720469" y="1611122"/>
                </a:lnTo>
                <a:lnTo>
                  <a:pt x="1720469" y="1639697"/>
                </a:lnTo>
                <a:lnTo>
                  <a:pt x="1834769" y="1639697"/>
                </a:lnTo>
                <a:lnTo>
                  <a:pt x="1834769" y="1611122"/>
                </a:lnTo>
                <a:close/>
              </a:path>
              <a:path w="3231515" h="4263390">
                <a:moveTo>
                  <a:pt x="1879473" y="4134802"/>
                </a:moveTo>
                <a:lnTo>
                  <a:pt x="1850898" y="4134802"/>
                </a:lnTo>
                <a:lnTo>
                  <a:pt x="1850898" y="4248963"/>
                </a:lnTo>
                <a:lnTo>
                  <a:pt x="1864995" y="4234815"/>
                </a:lnTo>
                <a:lnTo>
                  <a:pt x="1865122" y="4234675"/>
                </a:lnTo>
                <a:lnTo>
                  <a:pt x="1864995" y="4263250"/>
                </a:lnTo>
                <a:lnTo>
                  <a:pt x="1879473" y="4263250"/>
                </a:lnTo>
                <a:lnTo>
                  <a:pt x="1879473" y="4234675"/>
                </a:lnTo>
                <a:lnTo>
                  <a:pt x="1879473" y="4134802"/>
                </a:lnTo>
                <a:close/>
              </a:path>
              <a:path w="3231515" h="4263390">
                <a:moveTo>
                  <a:pt x="1879473" y="3934777"/>
                </a:moveTo>
                <a:lnTo>
                  <a:pt x="1850898" y="3934777"/>
                </a:lnTo>
                <a:lnTo>
                  <a:pt x="1850898" y="4049077"/>
                </a:lnTo>
                <a:lnTo>
                  <a:pt x="1879473" y="4049077"/>
                </a:lnTo>
                <a:lnTo>
                  <a:pt x="1879473" y="3934777"/>
                </a:lnTo>
                <a:close/>
              </a:path>
              <a:path w="3231515" h="4263390">
                <a:moveTo>
                  <a:pt x="1953006" y="3405505"/>
                </a:moveTo>
                <a:lnTo>
                  <a:pt x="1838706" y="3405505"/>
                </a:lnTo>
                <a:lnTo>
                  <a:pt x="1838706" y="3434143"/>
                </a:lnTo>
                <a:lnTo>
                  <a:pt x="1953006" y="3434143"/>
                </a:lnTo>
                <a:lnTo>
                  <a:pt x="1953006" y="3405505"/>
                </a:lnTo>
                <a:close/>
              </a:path>
              <a:path w="3231515" h="4263390">
                <a:moveTo>
                  <a:pt x="1953006" y="2542032"/>
                </a:moveTo>
                <a:lnTo>
                  <a:pt x="1924342" y="2527681"/>
                </a:lnTo>
                <a:lnTo>
                  <a:pt x="1867281" y="2499106"/>
                </a:lnTo>
                <a:lnTo>
                  <a:pt x="1867281" y="2527681"/>
                </a:lnTo>
                <a:lnTo>
                  <a:pt x="1864995" y="2527681"/>
                </a:lnTo>
                <a:lnTo>
                  <a:pt x="1864995" y="2556256"/>
                </a:lnTo>
                <a:lnTo>
                  <a:pt x="1867281" y="2556256"/>
                </a:lnTo>
                <a:lnTo>
                  <a:pt x="1867281" y="2584831"/>
                </a:lnTo>
                <a:lnTo>
                  <a:pt x="1924507" y="2556256"/>
                </a:lnTo>
                <a:lnTo>
                  <a:pt x="1953006" y="2542032"/>
                </a:lnTo>
                <a:close/>
              </a:path>
              <a:path w="3231515" h="4263390">
                <a:moveTo>
                  <a:pt x="1953006" y="1625473"/>
                </a:moveTo>
                <a:lnTo>
                  <a:pt x="1867281" y="1582547"/>
                </a:lnTo>
                <a:lnTo>
                  <a:pt x="1867281" y="1668272"/>
                </a:lnTo>
                <a:lnTo>
                  <a:pt x="1953006" y="1625473"/>
                </a:lnTo>
                <a:close/>
              </a:path>
              <a:path w="3231515" h="4263390">
                <a:moveTo>
                  <a:pt x="1954149" y="3809428"/>
                </a:moveTo>
                <a:lnTo>
                  <a:pt x="1850898" y="3809428"/>
                </a:lnTo>
                <a:lnTo>
                  <a:pt x="1850898" y="3849052"/>
                </a:lnTo>
                <a:lnTo>
                  <a:pt x="1879473" y="3849052"/>
                </a:lnTo>
                <a:lnTo>
                  <a:pt x="1879473" y="3838003"/>
                </a:lnTo>
                <a:lnTo>
                  <a:pt x="1954149" y="3838003"/>
                </a:lnTo>
                <a:lnTo>
                  <a:pt x="1954149" y="3823716"/>
                </a:lnTo>
                <a:lnTo>
                  <a:pt x="1954149" y="3809428"/>
                </a:lnTo>
                <a:close/>
              </a:path>
              <a:path w="3231515" h="4263390">
                <a:moveTo>
                  <a:pt x="2154174" y="3809428"/>
                </a:moveTo>
                <a:lnTo>
                  <a:pt x="2039874" y="3809428"/>
                </a:lnTo>
                <a:lnTo>
                  <a:pt x="2039874" y="3838003"/>
                </a:lnTo>
                <a:lnTo>
                  <a:pt x="2154174" y="3838003"/>
                </a:lnTo>
                <a:lnTo>
                  <a:pt x="2154174" y="3809428"/>
                </a:lnTo>
                <a:close/>
              </a:path>
              <a:path w="3231515" h="4263390">
                <a:moveTo>
                  <a:pt x="2354199" y="3809428"/>
                </a:moveTo>
                <a:lnTo>
                  <a:pt x="2239899" y="3809428"/>
                </a:lnTo>
                <a:lnTo>
                  <a:pt x="2239899" y="3838003"/>
                </a:lnTo>
                <a:lnTo>
                  <a:pt x="2354199" y="3838003"/>
                </a:lnTo>
                <a:lnTo>
                  <a:pt x="2354199" y="3809428"/>
                </a:lnTo>
                <a:close/>
              </a:path>
              <a:path w="3231515" h="4263390">
                <a:moveTo>
                  <a:pt x="2513203" y="3993680"/>
                </a:moveTo>
                <a:lnTo>
                  <a:pt x="2484628" y="3993680"/>
                </a:lnTo>
                <a:lnTo>
                  <a:pt x="2484628" y="3587496"/>
                </a:lnTo>
                <a:lnTo>
                  <a:pt x="2456053" y="3587496"/>
                </a:lnTo>
                <a:lnTo>
                  <a:pt x="2456053" y="3819080"/>
                </a:lnTo>
                <a:lnTo>
                  <a:pt x="2379599" y="3780853"/>
                </a:lnTo>
                <a:lnTo>
                  <a:pt x="2379599" y="3866578"/>
                </a:lnTo>
                <a:lnTo>
                  <a:pt x="2456053" y="3828351"/>
                </a:lnTo>
                <a:lnTo>
                  <a:pt x="2456053" y="3993680"/>
                </a:lnTo>
                <a:lnTo>
                  <a:pt x="2427478" y="3993680"/>
                </a:lnTo>
                <a:lnTo>
                  <a:pt x="2470404" y="4079405"/>
                </a:lnTo>
                <a:lnTo>
                  <a:pt x="2506065" y="4007967"/>
                </a:lnTo>
                <a:lnTo>
                  <a:pt x="2513203" y="3993680"/>
                </a:lnTo>
                <a:close/>
              </a:path>
              <a:path w="3231515" h="4263390">
                <a:moveTo>
                  <a:pt x="2513203" y="2288286"/>
                </a:moveTo>
                <a:lnTo>
                  <a:pt x="2484628" y="2288286"/>
                </a:lnTo>
                <a:lnTo>
                  <a:pt x="2484628" y="1793748"/>
                </a:lnTo>
                <a:lnTo>
                  <a:pt x="2456053" y="1793748"/>
                </a:lnTo>
                <a:lnTo>
                  <a:pt x="2456053" y="2288286"/>
                </a:lnTo>
                <a:lnTo>
                  <a:pt x="2427478" y="2288286"/>
                </a:lnTo>
                <a:lnTo>
                  <a:pt x="2470404" y="2374011"/>
                </a:lnTo>
                <a:lnTo>
                  <a:pt x="2506091" y="2302510"/>
                </a:lnTo>
                <a:lnTo>
                  <a:pt x="2513203" y="2288286"/>
                </a:lnTo>
                <a:close/>
              </a:path>
              <a:path w="3231515" h="4263390">
                <a:moveTo>
                  <a:pt x="2513203" y="1371854"/>
                </a:moveTo>
                <a:lnTo>
                  <a:pt x="2484628" y="1371854"/>
                </a:lnTo>
                <a:lnTo>
                  <a:pt x="2484628" y="1196340"/>
                </a:lnTo>
                <a:lnTo>
                  <a:pt x="2456053" y="1196340"/>
                </a:lnTo>
                <a:lnTo>
                  <a:pt x="2456053" y="1371854"/>
                </a:lnTo>
                <a:lnTo>
                  <a:pt x="2427478" y="1371854"/>
                </a:lnTo>
                <a:lnTo>
                  <a:pt x="2470404" y="1457579"/>
                </a:lnTo>
                <a:lnTo>
                  <a:pt x="2506027" y="1386205"/>
                </a:lnTo>
                <a:lnTo>
                  <a:pt x="2513203" y="1371854"/>
                </a:lnTo>
                <a:close/>
              </a:path>
              <a:path w="3231515" h="4263390">
                <a:moveTo>
                  <a:pt x="2513203" y="772922"/>
                </a:moveTo>
                <a:lnTo>
                  <a:pt x="2484628" y="772922"/>
                </a:lnTo>
                <a:lnTo>
                  <a:pt x="2484628" y="597408"/>
                </a:lnTo>
                <a:lnTo>
                  <a:pt x="2456053" y="597408"/>
                </a:lnTo>
                <a:lnTo>
                  <a:pt x="2456053" y="772922"/>
                </a:lnTo>
                <a:lnTo>
                  <a:pt x="2427478" y="772922"/>
                </a:lnTo>
                <a:lnTo>
                  <a:pt x="2470404" y="858647"/>
                </a:lnTo>
                <a:lnTo>
                  <a:pt x="2506027" y="787273"/>
                </a:lnTo>
                <a:lnTo>
                  <a:pt x="2513203" y="772922"/>
                </a:lnTo>
                <a:close/>
              </a:path>
              <a:path w="3231515" h="4263390">
                <a:moveTo>
                  <a:pt x="2513203" y="175514"/>
                </a:moveTo>
                <a:lnTo>
                  <a:pt x="2484628" y="175514"/>
                </a:lnTo>
                <a:lnTo>
                  <a:pt x="2484628" y="0"/>
                </a:lnTo>
                <a:lnTo>
                  <a:pt x="2456053" y="0"/>
                </a:lnTo>
                <a:lnTo>
                  <a:pt x="2456053" y="175514"/>
                </a:lnTo>
                <a:lnTo>
                  <a:pt x="2427478" y="175514"/>
                </a:lnTo>
                <a:lnTo>
                  <a:pt x="2470404" y="261239"/>
                </a:lnTo>
                <a:lnTo>
                  <a:pt x="2506027" y="189865"/>
                </a:lnTo>
                <a:lnTo>
                  <a:pt x="2513203" y="175514"/>
                </a:lnTo>
                <a:close/>
              </a:path>
              <a:path w="3231515" h="4263390">
                <a:moveTo>
                  <a:pt x="3231388" y="2527808"/>
                </a:moveTo>
                <a:lnTo>
                  <a:pt x="3074289" y="2527693"/>
                </a:lnTo>
                <a:lnTo>
                  <a:pt x="3074289" y="2499106"/>
                </a:lnTo>
                <a:lnTo>
                  <a:pt x="2988564" y="2542032"/>
                </a:lnTo>
                <a:lnTo>
                  <a:pt x="3074289" y="2584831"/>
                </a:lnTo>
                <a:lnTo>
                  <a:pt x="3074289" y="2556383"/>
                </a:lnTo>
                <a:lnTo>
                  <a:pt x="3202813" y="2556383"/>
                </a:lnTo>
                <a:lnTo>
                  <a:pt x="3202813" y="3404882"/>
                </a:lnTo>
                <a:lnTo>
                  <a:pt x="2988564" y="3404882"/>
                </a:lnTo>
                <a:lnTo>
                  <a:pt x="2988564" y="3433419"/>
                </a:lnTo>
                <a:lnTo>
                  <a:pt x="3231388" y="3433419"/>
                </a:lnTo>
                <a:lnTo>
                  <a:pt x="3231388" y="3419094"/>
                </a:lnTo>
                <a:lnTo>
                  <a:pt x="3231388" y="3404882"/>
                </a:lnTo>
                <a:lnTo>
                  <a:pt x="3231388" y="2556383"/>
                </a:lnTo>
                <a:lnTo>
                  <a:pt x="3231388" y="2542032"/>
                </a:lnTo>
                <a:lnTo>
                  <a:pt x="3231388" y="2527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962390" y="1389710"/>
            <a:ext cx="741045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631551" y="1389710"/>
            <a:ext cx="815340" cy="718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37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744836" y="3461130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952101" y="47454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043921" y="5288026"/>
            <a:ext cx="356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reply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9313672" y="4874514"/>
            <a:ext cx="1807845" cy="540385"/>
          </a:xfrm>
          <a:custGeom>
            <a:avLst/>
            <a:gdLst/>
            <a:ahLst/>
            <a:cxnLst/>
            <a:rect l="l" t="t" r="r" b="b"/>
            <a:pathLst>
              <a:path w="1807845" h="540385">
                <a:moveTo>
                  <a:pt x="85725" y="454533"/>
                </a:moveTo>
                <a:lnTo>
                  <a:pt x="57150" y="454533"/>
                </a:lnTo>
                <a:lnTo>
                  <a:pt x="57150" y="0"/>
                </a:lnTo>
                <a:lnTo>
                  <a:pt x="28575" y="0"/>
                </a:lnTo>
                <a:lnTo>
                  <a:pt x="28575" y="454533"/>
                </a:lnTo>
                <a:lnTo>
                  <a:pt x="0" y="454533"/>
                </a:lnTo>
                <a:lnTo>
                  <a:pt x="42926" y="540258"/>
                </a:lnTo>
                <a:lnTo>
                  <a:pt x="78613" y="468757"/>
                </a:lnTo>
                <a:lnTo>
                  <a:pt x="85725" y="454533"/>
                </a:lnTo>
                <a:close/>
              </a:path>
              <a:path w="1807845" h="540385">
                <a:moveTo>
                  <a:pt x="1807845" y="454533"/>
                </a:moveTo>
                <a:lnTo>
                  <a:pt x="1779270" y="454533"/>
                </a:lnTo>
                <a:lnTo>
                  <a:pt x="1779397" y="0"/>
                </a:lnTo>
                <a:lnTo>
                  <a:pt x="1750822" y="0"/>
                </a:lnTo>
                <a:lnTo>
                  <a:pt x="1750695" y="454533"/>
                </a:lnTo>
                <a:lnTo>
                  <a:pt x="1722120" y="454533"/>
                </a:lnTo>
                <a:lnTo>
                  <a:pt x="1765046" y="540258"/>
                </a:lnTo>
                <a:lnTo>
                  <a:pt x="1800733" y="468757"/>
                </a:lnTo>
                <a:lnTo>
                  <a:pt x="1807845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10003028" y="6120790"/>
            <a:ext cx="3581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send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908803" y="1845564"/>
            <a:ext cx="2165985" cy="368935"/>
          </a:xfrm>
          <a:custGeom>
            <a:avLst/>
            <a:gdLst/>
            <a:ahLst/>
            <a:cxnLst/>
            <a:rect l="l" t="t" r="r" b="b"/>
            <a:pathLst>
              <a:path w="2165984" h="368935">
                <a:moveTo>
                  <a:pt x="2165604" y="0"/>
                </a:moveTo>
                <a:lnTo>
                  <a:pt x="0" y="0"/>
                </a:lnTo>
                <a:lnTo>
                  <a:pt x="0" y="368808"/>
                </a:lnTo>
                <a:lnTo>
                  <a:pt x="2165604" y="368808"/>
                </a:lnTo>
                <a:lnTo>
                  <a:pt x="21656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5077714" y="1886458"/>
            <a:ext cx="184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接收客户端的数据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329428" y="4183379"/>
            <a:ext cx="2167255" cy="37084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461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向客户端发送数据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163823" y="4873752"/>
            <a:ext cx="1784985" cy="36893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539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关闭客户端连接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493264" y="5664708"/>
            <a:ext cx="1341120" cy="370840"/>
          </a:xfrm>
          <a:custGeom>
            <a:avLst/>
            <a:gdLst/>
            <a:ahLst/>
            <a:cxnLst/>
            <a:rect l="l" t="t" r="r" b="b"/>
            <a:pathLst>
              <a:path w="1341120" h="370839">
                <a:moveTo>
                  <a:pt x="1341119" y="0"/>
                </a:moveTo>
                <a:lnTo>
                  <a:pt x="0" y="0"/>
                </a:lnTo>
                <a:lnTo>
                  <a:pt x="0" y="370331"/>
                </a:lnTo>
                <a:lnTo>
                  <a:pt x="1341119" y="370331"/>
                </a:lnTo>
                <a:lnTo>
                  <a:pt x="134111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493264" y="5664708"/>
            <a:ext cx="1341120" cy="3708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FFFFFF"/>
                </a:solidFill>
                <a:latin typeface="黑体"/>
                <a:cs typeface="黑体"/>
              </a:rPr>
              <a:t>关闭套接字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2216658" y="2152395"/>
            <a:ext cx="3124200" cy="3707765"/>
          </a:xfrm>
          <a:custGeom>
            <a:avLst/>
            <a:gdLst/>
            <a:ahLst/>
            <a:cxnLst/>
            <a:rect l="l" t="t" r="r" b="b"/>
            <a:pathLst>
              <a:path w="3124200" h="3707765">
                <a:moveTo>
                  <a:pt x="330835" y="3687559"/>
                </a:moveTo>
                <a:lnTo>
                  <a:pt x="69811" y="3417011"/>
                </a:lnTo>
                <a:lnTo>
                  <a:pt x="80416" y="3406775"/>
                </a:lnTo>
                <a:lnTo>
                  <a:pt x="90424" y="3397123"/>
                </a:lnTo>
                <a:lnTo>
                  <a:pt x="0" y="3365246"/>
                </a:lnTo>
                <a:lnTo>
                  <a:pt x="28702" y="3456698"/>
                </a:lnTo>
                <a:lnTo>
                  <a:pt x="49263" y="3436848"/>
                </a:lnTo>
                <a:lnTo>
                  <a:pt x="310261" y="3707396"/>
                </a:lnTo>
                <a:lnTo>
                  <a:pt x="330835" y="3687559"/>
                </a:lnTo>
                <a:close/>
              </a:path>
              <a:path w="3124200" h="3707765">
                <a:moveTo>
                  <a:pt x="952881" y="2893568"/>
                </a:moveTo>
                <a:lnTo>
                  <a:pt x="583095" y="2741549"/>
                </a:lnTo>
                <a:lnTo>
                  <a:pt x="585343" y="2736088"/>
                </a:lnTo>
                <a:lnTo>
                  <a:pt x="593979" y="2715133"/>
                </a:lnTo>
                <a:lnTo>
                  <a:pt x="498348" y="2722118"/>
                </a:lnTo>
                <a:lnTo>
                  <a:pt x="561340" y="2794381"/>
                </a:lnTo>
                <a:lnTo>
                  <a:pt x="572211" y="2767977"/>
                </a:lnTo>
                <a:lnTo>
                  <a:pt x="941959" y="2919984"/>
                </a:lnTo>
                <a:lnTo>
                  <a:pt x="952881" y="2893568"/>
                </a:lnTo>
                <a:close/>
              </a:path>
              <a:path w="3124200" h="3707765">
                <a:moveTo>
                  <a:pt x="3123692" y="21844"/>
                </a:moveTo>
                <a:lnTo>
                  <a:pt x="3105277" y="0"/>
                </a:lnTo>
                <a:lnTo>
                  <a:pt x="2657919" y="375196"/>
                </a:lnTo>
                <a:lnTo>
                  <a:pt x="2639568" y="353314"/>
                </a:lnTo>
                <a:lnTo>
                  <a:pt x="2601468" y="441198"/>
                </a:lnTo>
                <a:lnTo>
                  <a:pt x="2694686" y="418973"/>
                </a:lnTo>
                <a:lnTo>
                  <a:pt x="2684018" y="406273"/>
                </a:lnTo>
                <a:lnTo>
                  <a:pt x="2676296" y="397090"/>
                </a:lnTo>
                <a:lnTo>
                  <a:pt x="3123692" y="21844"/>
                </a:lnTo>
                <a:close/>
              </a:path>
              <a:path w="3124200" h="3707765">
                <a:moveTo>
                  <a:pt x="3124073" y="2207133"/>
                </a:moveTo>
                <a:lnTo>
                  <a:pt x="2801175" y="1857984"/>
                </a:lnTo>
                <a:lnTo>
                  <a:pt x="2812554" y="1847469"/>
                </a:lnTo>
                <a:lnTo>
                  <a:pt x="2822194" y="1838579"/>
                </a:lnTo>
                <a:lnTo>
                  <a:pt x="2732532" y="1804670"/>
                </a:lnTo>
                <a:lnTo>
                  <a:pt x="2759202" y="1896745"/>
                </a:lnTo>
                <a:lnTo>
                  <a:pt x="2780246" y="1877314"/>
                </a:lnTo>
                <a:lnTo>
                  <a:pt x="3102991" y="2226437"/>
                </a:lnTo>
                <a:lnTo>
                  <a:pt x="3124073" y="220713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Wang, Wenjin</dc:creator>
  <dc:title>PowerPoint Presentation</dc:title>
  <dcterms:created xsi:type="dcterms:W3CDTF">2022-10-28T08:49:22Z</dcterms:created>
  <dcterms:modified xsi:type="dcterms:W3CDTF">2022-10-28T08:49:22Z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2022-10-28T00:00:00Z</vt:filetime>
  </property>
</Properties>
</file>