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8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  <p:sldMasterId id="2147484026" r:id="rId2"/>
    <p:sldMasterId id="2147484039" r:id="rId3"/>
    <p:sldMasterId id="2147484051" r:id="rId4"/>
    <p:sldMasterId id="2147484063" r:id="rId5"/>
    <p:sldMasterId id="2147484075" r:id="rId6"/>
    <p:sldMasterId id="2147484087" r:id="rId7"/>
    <p:sldMasterId id="2147484103" r:id="rId8"/>
    <p:sldMasterId id="2147484115" r:id="rId9"/>
    <p:sldMasterId id="2147484127" r:id="rId10"/>
    <p:sldMasterId id="2147484139" r:id="rId11"/>
    <p:sldMasterId id="2147484151" r:id="rId12"/>
    <p:sldMasterId id="2147484167" r:id="rId13"/>
    <p:sldMasterId id="2147484179" r:id="rId14"/>
    <p:sldMasterId id="2147484364" r:id="rId15"/>
    <p:sldMasterId id="2147484377" r:id="rId16"/>
    <p:sldMasterId id="2147484390" r:id="rId17"/>
    <p:sldMasterId id="2147484403" r:id="rId18"/>
    <p:sldMasterId id="2147484419" r:id="rId19"/>
  </p:sldMasterIdLst>
  <p:notesMasterIdLst>
    <p:notesMasterId r:id="rId32"/>
  </p:notesMasterIdLst>
  <p:sldIdLst>
    <p:sldId id="327" r:id="rId20"/>
    <p:sldId id="828" r:id="rId21"/>
    <p:sldId id="843" r:id="rId22"/>
    <p:sldId id="844" r:id="rId23"/>
    <p:sldId id="831" r:id="rId24"/>
    <p:sldId id="845" r:id="rId25"/>
    <p:sldId id="849" r:id="rId26"/>
    <p:sldId id="846" r:id="rId27"/>
    <p:sldId id="850" r:id="rId28"/>
    <p:sldId id="848" r:id="rId29"/>
    <p:sldId id="851" r:id="rId30"/>
    <p:sldId id="76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  <p15:guide id="3" pos="385">
          <p15:clr>
            <a:srgbClr val="A4A3A4"/>
          </p15:clr>
        </p15:guide>
        <p15:guide id="4" pos="54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800080"/>
    <a:srgbClr val="EFD4B3"/>
    <a:srgbClr val="9C6522"/>
    <a:srgbClr val="FF3300"/>
    <a:srgbClr val="FF66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5" autoAdjust="0"/>
    <p:restoredTop sz="99635" autoAdjust="0"/>
  </p:normalViewPr>
  <p:slideViewPr>
    <p:cSldViewPr>
      <p:cViewPr varScale="1">
        <p:scale>
          <a:sx n="74" d="100"/>
          <a:sy n="74" d="100"/>
        </p:scale>
        <p:origin x="1422" y="66"/>
      </p:cViewPr>
      <p:guideLst>
        <p:guide orient="horz" pos="2341"/>
        <p:guide pos="2880"/>
        <p:guide pos="38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8A298FD-ED25-4DFA-9D23-427FCDFF7CFD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B1537E2-FD71-43F4-BB23-941DC97DB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19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2C36-6306-485D-B192-A03F43F60CD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0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54B69-9810-4DD6-9596-A127AF563BC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3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2C36-6306-485D-B192-A03F43F60CD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2C36-6306-485D-B192-A03F43F60CD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7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2C36-6306-485D-B192-A03F43F60CD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95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612C36-6306-485D-B192-A03F43F60CD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9196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37FB4-009E-476D-B230-28FE0BD11510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0CC62-00B2-48BC-BA6C-7047FF1711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827D4-BD7B-491D-A01C-CF1DADD813DB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C043-8A59-4BA3-B010-38E576295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FA8DF-BDC1-4DBE-82FC-450A1B142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25F2-058A-4FF1-BD9E-1574BA8DC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99FC-F3FC-4FBA-9258-5B9F50EFC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8F9D3-D8EC-4B0F-84F6-73FC602EC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AB06B-AEF9-4E58-B557-4878C02F8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0F1E4-D266-4EAA-9022-2A769B051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7818B-9F00-498C-BA44-B6D6ADF92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663F-BE49-4743-A194-D3B34C037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301EC-DB1B-43F1-9209-BFF10F26D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2CFA6-2374-4A4E-9D70-01B69FDB72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6E060-DB57-4F02-AE1E-4E303B5F2DC1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DD148-EB9C-4AC1-A260-FCCBCC2C48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D4CFA-1608-4E9D-BBF1-EE72E6000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9D0F4-6D37-4306-ACEB-FBDD1A35F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48185-94EC-4A7E-BACC-E8120BCD2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E8346-FCEC-48FB-BB31-A9D71F2B6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30397-02C4-4B7A-910D-15FD13736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5A0F2-C06E-464C-8E57-EE5186FA1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D2AB-3E72-4A7B-B50C-46345F0798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C57D-F1CF-4220-967C-A512819EB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B3897E-CE20-4DD0-9245-9667A1949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F43A4-3A31-4ABB-AA67-FB094C6256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19"/>
          <p:cNvGraphicFramePr>
            <a:graphicFrameLocks noChangeAspect="1"/>
          </p:cNvGraphicFramePr>
          <p:nvPr/>
        </p:nvGraphicFramePr>
        <p:xfrm>
          <a:off x="0" y="0"/>
          <a:ext cx="9144000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582" r:id="rId3" imgW="13003175" imgH="4800000" progId="">
                  <p:embed/>
                </p:oleObj>
              </mc:Choice>
              <mc:Fallback>
                <p:oleObj r:id="rId3" imgW="13003175" imgH="480000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gray">
          <a:xfrm>
            <a:off x="0" y="4371975"/>
            <a:ext cx="9144000" cy="1524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gray">
          <a:xfrm>
            <a:off x="0" y="335280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72"/>
          <p:cNvSpPr>
            <a:spLocks/>
          </p:cNvSpPr>
          <p:nvPr/>
        </p:nvSpPr>
        <p:spPr bwMode="gray">
          <a:xfrm>
            <a:off x="-9525" y="-38100"/>
            <a:ext cx="2054225" cy="10239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94" y="20"/>
              </a:cxn>
              <a:cxn ang="0">
                <a:pos x="1065" y="645"/>
              </a:cxn>
              <a:cxn ang="0">
                <a:pos x="6" y="641"/>
              </a:cxn>
              <a:cxn ang="0">
                <a:pos x="0" y="21"/>
              </a:cxn>
            </a:cxnLst>
            <a:rect l="0" t="0" r="r" b="b"/>
            <a:pathLst>
              <a:path w="1294" h="645">
                <a:moveTo>
                  <a:pt x="0" y="21"/>
                </a:moveTo>
                <a:cubicBezTo>
                  <a:pt x="0" y="21"/>
                  <a:pt x="1004" y="25"/>
                  <a:pt x="1294" y="20"/>
                </a:cubicBezTo>
                <a:cubicBezTo>
                  <a:pt x="1236" y="122"/>
                  <a:pt x="1181" y="333"/>
                  <a:pt x="1065" y="645"/>
                </a:cubicBezTo>
                <a:cubicBezTo>
                  <a:pt x="603" y="639"/>
                  <a:pt x="210" y="645"/>
                  <a:pt x="6" y="641"/>
                </a:cubicBezTo>
                <a:cubicBezTo>
                  <a:pt x="3" y="507"/>
                  <a:pt x="6" y="0"/>
                  <a:pt x="0" y="21"/>
                </a:cubicBez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Line 80"/>
          <p:cNvSpPr>
            <a:spLocks noChangeShapeType="1"/>
          </p:cNvSpPr>
          <p:nvPr/>
        </p:nvSpPr>
        <p:spPr bwMode="gray">
          <a:xfrm>
            <a:off x="9525" y="3657600"/>
            <a:ext cx="12096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Line 83"/>
          <p:cNvSpPr>
            <a:spLocks noChangeShapeType="1"/>
          </p:cNvSpPr>
          <p:nvPr/>
        </p:nvSpPr>
        <p:spPr bwMode="gray">
          <a:xfrm>
            <a:off x="9525" y="5076825"/>
            <a:ext cx="17430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71"/>
          <p:cNvSpPr>
            <a:spLocks/>
          </p:cNvSpPr>
          <p:nvPr/>
        </p:nvSpPr>
        <p:spPr bwMode="gray">
          <a:xfrm>
            <a:off x="1236663" y="5080000"/>
            <a:ext cx="773112" cy="1781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310" y="0"/>
              </a:cxn>
              <a:cxn ang="0">
                <a:pos x="487" y="1118"/>
              </a:cxn>
              <a:cxn ang="0">
                <a:pos x="159" y="1116"/>
              </a:cxn>
              <a:cxn ang="0">
                <a:pos x="0" y="2"/>
              </a:cxn>
            </a:cxnLst>
            <a:rect l="0" t="0" r="r" b="b"/>
            <a:pathLst>
              <a:path w="487" h="1118">
                <a:moveTo>
                  <a:pt x="0" y="2"/>
                </a:moveTo>
                <a:cubicBezTo>
                  <a:pt x="155" y="1"/>
                  <a:pt x="310" y="0"/>
                  <a:pt x="310" y="0"/>
                </a:cubicBezTo>
                <a:cubicBezTo>
                  <a:pt x="310" y="0"/>
                  <a:pt x="370" y="714"/>
                  <a:pt x="487" y="1118"/>
                </a:cubicBezTo>
                <a:cubicBezTo>
                  <a:pt x="487" y="1118"/>
                  <a:pt x="320" y="1117"/>
                  <a:pt x="159" y="1116"/>
                </a:cubicBezTo>
                <a:cubicBezTo>
                  <a:pt x="159" y="1116"/>
                  <a:pt x="20" y="532"/>
                  <a:pt x="0" y="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Line 94"/>
          <p:cNvSpPr>
            <a:spLocks noChangeShapeType="1"/>
          </p:cNvSpPr>
          <p:nvPr/>
        </p:nvSpPr>
        <p:spPr bwMode="gray">
          <a:xfrm>
            <a:off x="0" y="2628900"/>
            <a:ext cx="1828800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gray">
          <a:xfrm>
            <a:off x="-6350" y="982663"/>
            <a:ext cx="2168525" cy="4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Freeform 96"/>
          <p:cNvSpPr>
            <a:spLocks/>
          </p:cNvSpPr>
          <p:nvPr/>
        </p:nvSpPr>
        <p:spPr bwMode="gray">
          <a:xfrm>
            <a:off x="1701800" y="-3175"/>
            <a:ext cx="758825" cy="984250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478" y="0"/>
              </a:cxn>
              <a:cxn ang="0">
                <a:pos x="292" y="618"/>
              </a:cxn>
              <a:cxn ang="0">
                <a:pos x="0" y="620"/>
              </a:cxn>
              <a:cxn ang="0">
                <a:pos x="218" y="0"/>
              </a:cxn>
            </a:cxnLst>
            <a:rect l="0" t="0" r="r" b="b"/>
            <a:pathLst>
              <a:path w="478" h="620">
                <a:moveTo>
                  <a:pt x="218" y="0"/>
                </a:moveTo>
                <a:cubicBezTo>
                  <a:pt x="218" y="0"/>
                  <a:pt x="348" y="0"/>
                  <a:pt x="478" y="0"/>
                </a:cubicBezTo>
                <a:cubicBezTo>
                  <a:pt x="446" y="120"/>
                  <a:pt x="380" y="312"/>
                  <a:pt x="292" y="618"/>
                </a:cubicBezTo>
                <a:cubicBezTo>
                  <a:pt x="150" y="618"/>
                  <a:pt x="0" y="620"/>
                  <a:pt x="0" y="620"/>
                </a:cubicBezTo>
                <a:cubicBezTo>
                  <a:pt x="90" y="310"/>
                  <a:pt x="218" y="0"/>
                  <a:pt x="218" y="0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Freeform 97"/>
          <p:cNvSpPr>
            <a:spLocks/>
          </p:cNvSpPr>
          <p:nvPr/>
        </p:nvSpPr>
        <p:spPr bwMode="gray">
          <a:xfrm>
            <a:off x="0" y="990600"/>
            <a:ext cx="1685925" cy="1641475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062" y="2"/>
              </a:cxn>
              <a:cxn ang="0">
                <a:pos x="840" y="1034"/>
              </a:cxn>
              <a:cxn ang="0">
                <a:pos x="0" y="1030"/>
              </a:cxn>
              <a:cxn ang="0">
                <a:pos x="2" y="0"/>
              </a:cxn>
            </a:cxnLst>
            <a:rect l="0" t="0" r="r" b="b"/>
            <a:pathLst>
              <a:path w="1062" h="1034">
                <a:moveTo>
                  <a:pt x="2" y="0"/>
                </a:moveTo>
                <a:lnTo>
                  <a:pt x="1062" y="2"/>
                </a:lnTo>
                <a:cubicBezTo>
                  <a:pt x="1062" y="2"/>
                  <a:pt x="988" y="206"/>
                  <a:pt x="840" y="1034"/>
                </a:cubicBezTo>
                <a:cubicBezTo>
                  <a:pt x="420" y="1032"/>
                  <a:pt x="0" y="1030"/>
                  <a:pt x="0" y="103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Freeform 98"/>
          <p:cNvSpPr>
            <a:spLocks/>
          </p:cNvSpPr>
          <p:nvPr/>
        </p:nvSpPr>
        <p:spPr bwMode="gray">
          <a:xfrm>
            <a:off x="1339850" y="990600"/>
            <a:ext cx="822325" cy="1641475"/>
          </a:xfrm>
          <a:custGeom>
            <a:avLst/>
            <a:gdLst/>
            <a:ahLst/>
            <a:cxnLst>
              <a:cxn ang="0">
                <a:pos x="226" y="0"/>
              </a:cxn>
              <a:cxn ang="0">
                <a:pos x="518" y="2"/>
              </a:cxn>
              <a:cxn ang="0">
                <a:pos x="308" y="1034"/>
              </a:cxn>
              <a:cxn ang="0">
                <a:pos x="0" y="1032"/>
              </a:cxn>
              <a:cxn ang="0">
                <a:pos x="226" y="0"/>
              </a:cxn>
            </a:cxnLst>
            <a:rect l="0" t="0" r="r" b="b"/>
            <a:pathLst>
              <a:path w="518" h="1034">
                <a:moveTo>
                  <a:pt x="226" y="0"/>
                </a:moveTo>
                <a:cubicBezTo>
                  <a:pt x="372" y="1"/>
                  <a:pt x="518" y="2"/>
                  <a:pt x="518" y="2"/>
                </a:cubicBezTo>
                <a:cubicBezTo>
                  <a:pt x="518" y="2"/>
                  <a:pt x="386" y="520"/>
                  <a:pt x="308" y="1034"/>
                </a:cubicBezTo>
                <a:cubicBezTo>
                  <a:pt x="154" y="1033"/>
                  <a:pt x="0" y="1032"/>
                  <a:pt x="0" y="1032"/>
                </a:cubicBezTo>
                <a:cubicBezTo>
                  <a:pt x="0" y="1032"/>
                  <a:pt x="72" y="512"/>
                  <a:pt x="226" y="0"/>
                </a:cubicBez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Freeform 102"/>
          <p:cNvSpPr>
            <a:spLocks/>
          </p:cNvSpPr>
          <p:nvPr/>
        </p:nvSpPr>
        <p:spPr bwMode="gray">
          <a:xfrm>
            <a:off x="1155700" y="2638425"/>
            <a:ext cx="673100" cy="2428875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424" y="0"/>
              </a:cxn>
              <a:cxn ang="0">
                <a:pos x="360" y="1530"/>
              </a:cxn>
              <a:cxn ang="0">
                <a:pos x="50" y="1530"/>
              </a:cxn>
              <a:cxn ang="0">
                <a:pos x="116" y="0"/>
              </a:cxn>
            </a:cxnLst>
            <a:rect l="0" t="0" r="r" b="b"/>
            <a:pathLst>
              <a:path w="424" h="1530">
                <a:moveTo>
                  <a:pt x="116" y="0"/>
                </a:moveTo>
                <a:cubicBezTo>
                  <a:pt x="270" y="0"/>
                  <a:pt x="424" y="0"/>
                  <a:pt x="424" y="0"/>
                </a:cubicBezTo>
                <a:cubicBezTo>
                  <a:pt x="302" y="726"/>
                  <a:pt x="360" y="1530"/>
                  <a:pt x="360" y="1530"/>
                </a:cubicBezTo>
                <a:cubicBezTo>
                  <a:pt x="360" y="1530"/>
                  <a:pt x="205" y="1530"/>
                  <a:pt x="50" y="1530"/>
                </a:cubicBezTo>
                <a:cubicBezTo>
                  <a:pt x="0" y="798"/>
                  <a:pt x="88" y="226"/>
                  <a:pt x="116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gray">
          <a:xfrm>
            <a:off x="582613" y="0"/>
            <a:ext cx="1460500" cy="6867525"/>
          </a:xfrm>
          <a:custGeom>
            <a:avLst/>
            <a:gdLst/>
            <a:ahLst/>
            <a:cxnLst>
              <a:cxn ang="0">
                <a:pos x="920" y="0"/>
              </a:cxn>
              <a:cxn ang="0">
                <a:pos x="571" y="4326"/>
              </a:cxn>
            </a:cxnLst>
            <a:rect l="0" t="0" r="r" b="b"/>
            <a:pathLst>
              <a:path w="920" h="4326">
                <a:moveTo>
                  <a:pt x="920" y="0"/>
                </a:moveTo>
                <a:cubicBezTo>
                  <a:pt x="0" y="2243"/>
                  <a:pt x="571" y="4326"/>
                  <a:pt x="571" y="4326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gray">
          <a:xfrm>
            <a:off x="-6350" y="5954713"/>
            <a:ext cx="183515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Freeform 105"/>
          <p:cNvSpPr>
            <a:spLocks/>
          </p:cNvSpPr>
          <p:nvPr/>
        </p:nvSpPr>
        <p:spPr bwMode="gray">
          <a:xfrm>
            <a:off x="0" y="3663950"/>
            <a:ext cx="1311275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0" y="0"/>
              </a:cxn>
              <a:cxn ang="0">
                <a:pos x="826" y="1440"/>
              </a:cxn>
              <a:cxn ang="0">
                <a:pos x="0" y="1440"/>
              </a:cxn>
              <a:cxn ang="0">
                <a:pos x="0" y="0"/>
              </a:cxn>
            </a:cxnLst>
            <a:rect l="0" t="0" r="r" b="b"/>
            <a:pathLst>
              <a:path w="826" h="1440">
                <a:moveTo>
                  <a:pt x="0" y="0"/>
                </a:moveTo>
                <a:cubicBezTo>
                  <a:pt x="0" y="0"/>
                  <a:pt x="385" y="0"/>
                  <a:pt x="770" y="0"/>
                </a:cubicBezTo>
                <a:cubicBezTo>
                  <a:pt x="724" y="786"/>
                  <a:pt x="826" y="1440"/>
                  <a:pt x="826" y="1440"/>
                </a:cubicBez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106"/>
          <p:cNvSpPr>
            <a:spLocks/>
          </p:cNvSpPr>
          <p:nvPr/>
        </p:nvSpPr>
        <p:spPr bwMode="gray">
          <a:xfrm>
            <a:off x="0" y="5962650"/>
            <a:ext cx="1482725" cy="895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934" y="564"/>
              </a:cxn>
              <a:cxn ang="0">
                <a:pos x="0" y="564"/>
              </a:cxn>
              <a:cxn ang="0">
                <a:pos x="0" y="0"/>
              </a:cxn>
            </a:cxnLst>
            <a:rect l="0" t="0" r="r" b="b"/>
            <a:pathLst>
              <a:path w="934" h="564">
                <a:moveTo>
                  <a:pt x="0" y="0"/>
                </a:moveTo>
                <a:lnTo>
                  <a:pt x="828" y="0"/>
                </a:lnTo>
                <a:cubicBezTo>
                  <a:pt x="828" y="0"/>
                  <a:pt x="868" y="306"/>
                  <a:pt x="934" y="564"/>
                </a:cubicBezTo>
                <a:cubicBezTo>
                  <a:pt x="467" y="564"/>
                  <a:pt x="0" y="564"/>
                  <a:pt x="0" y="5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" name="Picture 123" descr="未标题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636838"/>
            <a:ext cx="1323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67744" y="3501008"/>
            <a:ext cx="6477000" cy="563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0F904-0BFA-4044-B433-5108F2B549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6C7B9-1C78-48BF-9240-F44932D49E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FF336-2283-4C6B-AC19-8CC0ED4E6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D1C01-EF89-459A-A675-D98EA6EC2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4E39-224D-4CF4-A3AE-8390DAF82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A5FA2-D121-4CB8-B346-4EFD911A08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6F2A7-E564-465A-99CB-1594E948C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BF2F1-4807-45BA-A656-F2C2692AE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94164-F335-4FAE-947F-F6A2F00A0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0AD01-E35B-4077-AFB8-A3B031FE8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19"/>
          <p:cNvGraphicFramePr>
            <a:graphicFrameLocks noChangeAspect="1"/>
          </p:cNvGraphicFramePr>
          <p:nvPr/>
        </p:nvGraphicFramePr>
        <p:xfrm>
          <a:off x="0" y="0"/>
          <a:ext cx="9144000" cy="337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06" r:id="rId3" imgW="13003175" imgH="4800000" progId="">
                  <p:embed/>
                </p:oleObj>
              </mc:Choice>
              <mc:Fallback>
                <p:oleObj r:id="rId3" imgW="13003175" imgH="480000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37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5"/>
          <p:cNvSpPr>
            <a:spLocks noChangeArrowheads="1"/>
          </p:cNvSpPr>
          <p:nvPr/>
        </p:nvSpPr>
        <p:spPr bwMode="gray">
          <a:xfrm>
            <a:off x="0" y="4371975"/>
            <a:ext cx="9144000" cy="1524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gray">
          <a:xfrm>
            <a:off x="0" y="3352800"/>
            <a:ext cx="9144000" cy="990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72"/>
          <p:cNvSpPr>
            <a:spLocks/>
          </p:cNvSpPr>
          <p:nvPr/>
        </p:nvSpPr>
        <p:spPr bwMode="gray">
          <a:xfrm>
            <a:off x="-9525" y="-38100"/>
            <a:ext cx="2054225" cy="10239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94" y="20"/>
              </a:cxn>
              <a:cxn ang="0">
                <a:pos x="1065" y="645"/>
              </a:cxn>
              <a:cxn ang="0">
                <a:pos x="6" y="641"/>
              </a:cxn>
              <a:cxn ang="0">
                <a:pos x="0" y="21"/>
              </a:cxn>
            </a:cxnLst>
            <a:rect l="0" t="0" r="r" b="b"/>
            <a:pathLst>
              <a:path w="1294" h="645">
                <a:moveTo>
                  <a:pt x="0" y="21"/>
                </a:moveTo>
                <a:cubicBezTo>
                  <a:pt x="0" y="21"/>
                  <a:pt x="1004" y="25"/>
                  <a:pt x="1294" y="20"/>
                </a:cubicBezTo>
                <a:cubicBezTo>
                  <a:pt x="1236" y="122"/>
                  <a:pt x="1181" y="333"/>
                  <a:pt x="1065" y="645"/>
                </a:cubicBezTo>
                <a:cubicBezTo>
                  <a:pt x="603" y="639"/>
                  <a:pt x="210" y="645"/>
                  <a:pt x="6" y="641"/>
                </a:cubicBezTo>
                <a:cubicBezTo>
                  <a:pt x="3" y="507"/>
                  <a:pt x="6" y="0"/>
                  <a:pt x="0" y="21"/>
                </a:cubicBez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Line 80"/>
          <p:cNvSpPr>
            <a:spLocks noChangeShapeType="1"/>
          </p:cNvSpPr>
          <p:nvPr/>
        </p:nvSpPr>
        <p:spPr bwMode="gray">
          <a:xfrm>
            <a:off x="9525" y="3657600"/>
            <a:ext cx="12096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8" name="Line 83"/>
          <p:cNvSpPr>
            <a:spLocks noChangeShapeType="1"/>
          </p:cNvSpPr>
          <p:nvPr/>
        </p:nvSpPr>
        <p:spPr bwMode="gray">
          <a:xfrm>
            <a:off x="9525" y="5076825"/>
            <a:ext cx="17430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71"/>
          <p:cNvSpPr>
            <a:spLocks/>
          </p:cNvSpPr>
          <p:nvPr/>
        </p:nvSpPr>
        <p:spPr bwMode="gray">
          <a:xfrm>
            <a:off x="1236663" y="5080000"/>
            <a:ext cx="773112" cy="1781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310" y="0"/>
              </a:cxn>
              <a:cxn ang="0">
                <a:pos x="487" y="1118"/>
              </a:cxn>
              <a:cxn ang="0">
                <a:pos x="159" y="1116"/>
              </a:cxn>
              <a:cxn ang="0">
                <a:pos x="0" y="2"/>
              </a:cxn>
            </a:cxnLst>
            <a:rect l="0" t="0" r="r" b="b"/>
            <a:pathLst>
              <a:path w="487" h="1118">
                <a:moveTo>
                  <a:pt x="0" y="2"/>
                </a:moveTo>
                <a:cubicBezTo>
                  <a:pt x="155" y="1"/>
                  <a:pt x="310" y="0"/>
                  <a:pt x="310" y="0"/>
                </a:cubicBezTo>
                <a:cubicBezTo>
                  <a:pt x="310" y="0"/>
                  <a:pt x="370" y="714"/>
                  <a:pt x="487" y="1118"/>
                </a:cubicBezTo>
                <a:cubicBezTo>
                  <a:pt x="487" y="1118"/>
                  <a:pt x="320" y="1117"/>
                  <a:pt x="159" y="1116"/>
                </a:cubicBezTo>
                <a:cubicBezTo>
                  <a:pt x="159" y="1116"/>
                  <a:pt x="20" y="532"/>
                  <a:pt x="0" y="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Line 94"/>
          <p:cNvSpPr>
            <a:spLocks noChangeShapeType="1"/>
          </p:cNvSpPr>
          <p:nvPr/>
        </p:nvSpPr>
        <p:spPr bwMode="gray">
          <a:xfrm>
            <a:off x="0" y="2628900"/>
            <a:ext cx="1828800" cy="63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gray">
          <a:xfrm>
            <a:off x="-6350" y="982663"/>
            <a:ext cx="2168525" cy="47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" name="Freeform 96"/>
          <p:cNvSpPr>
            <a:spLocks/>
          </p:cNvSpPr>
          <p:nvPr/>
        </p:nvSpPr>
        <p:spPr bwMode="gray">
          <a:xfrm>
            <a:off x="1701800" y="-3175"/>
            <a:ext cx="758825" cy="984250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478" y="0"/>
              </a:cxn>
              <a:cxn ang="0">
                <a:pos x="292" y="618"/>
              </a:cxn>
              <a:cxn ang="0">
                <a:pos x="0" y="620"/>
              </a:cxn>
              <a:cxn ang="0">
                <a:pos x="218" y="0"/>
              </a:cxn>
            </a:cxnLst>
            <a:rect l="0" t="0" r="r" b="b"/>
            <a:pathLst>
              <a:path w="478" h="620">
                <a:moveTo>
                  <a:pt x="218" y="0"/>
                </a:moveTo>
                <a:cubicBezTo>
                  <a:pt x="218" y="0"/>
                  <a:pt x="348" y="0"/>
                  <a:pt x="478" y="0"/>
                </a:cubicBezTo>
                <a:cubicBezTo>
                  <a:pt x="446" y="120"/>
                  <a:pt x="380" y="312"/>
                  <a:pt x="292" y="618"/>
                </a:cubicBezTo>
                <a:cubicBezTo>
                  <a:pt x="150" y="618"/>
                  <a:pt x="0" y="620"/>
                  <a:pt x="0" y="620"/>
                </a:cubicBezTo>
                <a:cubicBezTo>
                  <a:pt x="90" y="310"/>
                  <a:pt x="218" y="0"/>
                  <a:pt x="218" y="0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Freeform 97"/>
          <p:cNvSpPr>
            <a:spLocks/>
          </p:cNvSpPr>
          <p:nvPr/>
        </p:nvSpPr>
        <p:spPr bwMode="gray">
          <a:xfrm>
            <a:off x="0" y="990600"/>
            <a:ext cx="1685925" cy="1641475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1062" y="2"/>
              </a:cxn>
              <a:cxn ang="0">
                <a:pos x="840" y="1034"/>
              </a:cxn>
              <a:cxn ang="0">
                <a:pos x="0" y="1030"/>
              </a:cxn>
              <a:cxn ang="0">
                <a:pos x="2" y="0"/>
              </a:cxn>
            </a:cxnLst>
            <a:rect l="0" t="0" r="r" b="b"/>
            <a:pathLst>
              <a:path w="1062" h="1034">
                <a:moveTo>
                  <a:pt x="2" y="0"/>
                </a:moveTo>
                <a:lnTo>
                  <a:pt x="1062" y="2"/>
                </a:lnTo>
                <a:cubicBezTo>
                  <a:pt x="1062" y="2"/>
                  <a:pt x="988" y="206"/>
                  <a:pt x="840" y="1034"/>
                </a:cubicBezTo>
                <a:cubicBezTo>
                  <a:pt x="420" y="1032"/>
                  <a:pt x="0" y="1030"/>
                  <a:pt x="0" y="103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Freeform 98"/>
          <p:cNvSpPr>
            <a:spLocks/>
          </p:cNvSpPr>
          <p:nvPr/>
        </p:nvSpPr>
        <p:spPr bwMode="gray">
          <a:xfrm>
            <a:off x="1339850" y="990600"/>
            <a:ext cx="822325" cy="1641475"/>
          </a:xfrm>
          <a:custGeom>
            <a:avLst/>
            <a:gdLst/>
            <a:ahLst/>
            <a:cxnLst>
              <a:cxn ang="0">
                <a:pos x="226" y="0"/>
              </a:cxn>
              <a:cxn ang="0">
                <a:pos x="518" y="2"/>
              </a:cxn>
              <a:cxn ang="0">
                <a:pos x="308" y="1034"/>
              </a:cxn>
              <a:cxn ang="0">
                <a:pos x="0" y="1032"/>
              </a:cxn>
              <a:cxn ang="0">
                <a:pos x="226" y="0"/>
              </a:cxn>
            </a:cxnLst>
            <a:rect l="0" t="0" r="r" b="b"/>
            <a:pathLst>
              <a:path w="518" h="1034">
                <a:moveTo>
                  <a:pt x="226" y="0"/>
                </a:moveTo>
                <a:cubicBezTo>
                  <a:pt x="372" y="1"/>
                  <a:pt x="518" y="2"/>
                  <a:pt x="518" y="2"/>
                </a:cubicBezTo>
                <a:cubicBezTo>
                  <a:pt x="518" y="2"/>
                  <a:pt x="386" y="520"/>
                  <a:pt x="308" y="1034"/>
                </a:cubicBezTo>
                <a:cubicBezTo>
                  <a:pt x="154" y="1033"/>
                  <a:pt x="0" y="1032"/>
                  <a:pt x="0" y="1032"/>
                </a:cubicBezTo>
                <a:cubicBezTo>
                  <a:pt x="0" y="1032"/>
                  <a:pt x="72" y="512"/>
                  <a:pt x="226" y="0"/>
                </a:cubicBezTo>
                <a:close/>
              </a:path>
            </a:pathLst>
          </a:custGeom>
          <a:solidFill>
            <a:schemeClr val="accent1">
              <a:alpha val="58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5" name="Freeform 102"/>
          <p:cNvSpPr>
            <a:spLocks/>
          </p:cNvSpPr>
          <p:nvPr/>
        </p:nvSpPr>
        <p:spPr bwMode="gray">
          <a:xfrm>
            <a:off x="1155700" y="2638425"/>
            <a:ext cx="673100" cy="2428875"/>
          </a:xfrm>
          <a:custGeom>
            <a:avLst/>
            <a:gdLst/>
            <a:ahLst/>
            <a:cxnLst>
              <a:cxn ang="0">
                <a:pos x="116" y="0"/>
              </a:cxn>
              <a:cxn ang="0">
                <a:pos x="424" y="0"/>
              </a:cxn>
              <a:cxn ang="0">
                <a:pos x="360" y="1530"/>
              </a:cxn>
              <a:cxn ang="0">
                <a:pos x="50" y="1530"/>
              </a:cxn>
              <a:cxn ang="0">
                <a:pos x="116" y="0"/>
              </a:cxn>
            </a:cxnLst>
            <a:rect l="0" t="0" r="r" b="b"/>
            <a:pathLst>
              <a:path w="424" h="1530">
                <a:moveTo>
                  <a:pt x="116" y="0"/>
                </a:moveTo>
                <a:cubicBezTo>
                  <a:pt x="270" y="0"/>
                  <a:pt x="424" y="0"/>
                  <a:pt x="424" y="0"/>
                </a:cubicBezTo>
                <a:cubicBezTo>
                  <a:pt x="302" y="726"/>
                  <a:pt x="360" y="1530"/>
                  <a:pt x="360" y="1530"/>
                </a:cubicBezTo>
                <a:cubicBezTo>
                  <a:pt x="360" y="1530"/>
                  <a:pt x="205" y="1530"/>
                  <a:pt x="50" y="1530"/>
                </a:cubicBezTo>
                <a:cubicBezTo>
                  <a:pt x="0" y="798"/>
                  <a:pt x="88" y="226"/>
                  <a:pt x="116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6" name="Freeform 78"/>
          <p:cNvSpPr>
            <a:spLocks/>
          </p:cNvSpPr>
          <p:nvPr/>
        </p:nvSpPr>
        <p:spPr bwMode="gray">
          <a:xfrm>
            <a:off x="582613" y="0"/>
            <a:ext cx="1460500" cy="6867525"/>
          </a:xfrm>
          <a:custGeom>
            <a:avLst/>
            <a:gdLst/>
            <a:ahLst/>
            <a:cxnLst>
              <a:cxn ang="0">
                <a:pos x="920" y="0"/>
              </a:cxn>
              <a:cxn ang="0">
                <a:pos x="571" y="4326"/>
              </a:cxn>
            </a:cxnLst>
            <a:rect l="0" t="0" r="r" b="b"/>
            <a:pathLst>
              <a:path w="920" h="4326">
                <a:moveTo>
                  <a:pt x="920" y="0"/>
                </a:moveTo>
                <a:cubicBezTo>
                  <a:pt x="0" y="2243"/>
                  <a:pt x="571" y="4326"/>
                  <a:pt x="571" y="4326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gray">
          <a:xfrm>
            <a:off x="-6350" y="5954713"/>
            <a:ext cx="183515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8" name="Freeform 105"/>
          <p:cNvSpPr>
            <a:spLocks/>
          </p:cNvSpPr>
          <p:nvPr/>
        </p:nvSpPr>
        <p:spPr bwMode="gray">
          <a:xfrm>
            <a:off x="0" y="3663950"/>
            <a:ext cx="1311275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0" y="0"/>
              </a:cxn>
              <a:cxn ang="0">
                <a:pos x="826" y="1440"/>
              </a:cxn>
              <a:cxn ang="0">
                <a:pos x="0" y="1440"/>
              </a:cxn>
              <a:cxn ang="0">
                <a:pos x="0" y="0"/>
              </a:cxn>
            </a:cxnLst>
            <a:rect l="0" t="0" r="r" b="b"/>
            <a:pathLst>
              <a:path w="826" h="1440">
                <a:moveTo>
                  <a:pt x="0" y="0"/>
                </a:moveTo>
                <a:cubicBezTo>
                  <a:pt x="0" y="0"/>
                  <a:pt x="385" y="0"/>
                  <a:pt x="770" y="0"/>
                </a:cubicBezTo>
                <a:cubicBezTo>
                  <a:pt x="724" y="786"/>
                  <a:pt x="826" y="1440"/>
                  <a:pt x="826" y="1440"/>
                </a:cubicBez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Freeform 106"/>
          <p:cNvSpPr>
            <a:spLocks/>
          </p:cNvSpPr>
          <p:nvPr/>
        </p:nvSpPr>
        <p:spPr bwMode="gray">
          <a:xfrm>
            <a:off x="0" y="5962650"/>
            <a:ext cx="1482725" cy="895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934" y="564"/>
              </a:cxn>
              <a:cxn ang="0">
                <a:pos x="0" y="564"/>
              </a:cxn>
              <a:cxn ang="0">
                <a:pos x="0" y="0"/>
              </a:cxn>
            </a:cxnLst>
            <a:rect l="0" t="0" r="r" b="b"/>
            <a:pathLst>
              <a:path w="934" h="564">
                <a:moveTo>
                  <a:pt x="0" y="0"/>
                </a:moveTo>
                <a:lnTo>
                  <a:pt x="828" y="0"/>
                </a:lnTo>
                <a:cubicBezTo>
                  <a:pt x="828" y="0"/>
                  <a:pt x="868" y="306"/>
                  <a:pt x="934" y="564"/>
                </a:cubicBezTo>
                <a:cubicBezTo>
                  <a:pt x="467" y="564"/>
                  <a:pt x="0" y="564"/>
                  <a:pt x="0" y="5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20" name="Picture 123" descr="未标题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636838"/>
            <a:ext cx="1323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67744" y="3501008"/>
            <a:ext cx="6477000" cy="563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03E9B-468E-494B-A22F-74204EAB8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C4279-9E3D-4520-A11D-FAD1780DF07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32CF5-55B2-420A-A96F-03D5A69CD2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97A6-2B5F-4194-959E-11B1B142FD2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93E7-19E7-47ED-B895-0477B01ECC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83CD4-D26D-41CB-9CB7-BC70BE404F6F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D321F-75F1-41CC-9DBE-6E538A965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3684D-92B1-4DE5-B857-8A57120A0D8C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651D-FBD6-4D3B-811E-7D69A1AD15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AE136-86EA-4198-8A36-012BD551DA9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753B3-4DCC-4EA2-9EC3-F7C2682CD2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3AEEC-406A-4685-A057-16BD1707DFC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ACB53-4E4D-4EDB-8B60-4002DBE823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711CE-36B8-4775-A5CA-EAE125CF8A5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525C6-4F1F-4ECD-B7E3-10A9EB6385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FC71A-323B-4BB0-B4E6-E40175C9FB6B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46011-FB2B-4492-BC16-A0D245D420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9495A-2240-4820-927F-736E9FB0DDA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02582-2267-45E9-86BA-7E37FE7FB6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0689-AF24-466B-AE8E-33910B6DF1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99BFD-B34A-4BF0-89C7-0DCF54B083E3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28CA6-F796-4276-8531-1C33E589C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9B5B0-422A-43A7-947E-15D397F78E64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F3802-58DF-44AC-A6FE-65ADB30CD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2A354-409A-476E-B3E7-2C4CAEC7C0AC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3A86-DE65-4549-9110-04E51669B7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68068-97F2-4664-9E51-64E5E9302D4E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FE224-58D0-4146-B3F5-99FEEA67B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E1FAC-FC2A-4B76-809C-7904C64CB4B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C7B98-CDA8-43D3-8BAE-24C048410A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11DBC-9D1B-4CDF-8FBE-FA9E81AB8AA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E9648-839A-4D81-A553-A9EE6AC8D2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7836A-3AFC-44E5-805F-2E7375DBB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390C-16C6-4B58-854F-CEF9F7B6E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32C8F-A181-45E1-88D6-07DCEE465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4E7F4-259A-4134-89B4-C72E54D1E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5F948-1E2E-46AB-B22D-2DB305633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1E429-5083-46FC-9A58-2C621B07C7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46E6-C4DB-4A59-998D-5143F34DD6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E8B4A-8E4F-4DE8-B1FC-3BA578F52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25E43-DEC9-45A0-B110-FCB16F181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A5B74-F14E-4B65-A0D1-BEFBDA739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0C43E-176F-4AB8-A949-F2C88D8757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E7FEC-BEF7-4822-8DA9-B66092DCE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58E3E-2711-4631-8B37-48581B3FD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1C7AC-C4FD-4972-990D-ECB886E06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99ACB-F79B-4FE5-8DC1-C93CCB533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AFE6-BF2F-439E-B896-A4AA9D203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74550-4274-4174-B3E3-537EE6D1C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D697-3A45-4483-8861-C06D0B95A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C3A5B-9AF1-4AE4-8F5D-9C7474D62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E80DA-873F-43E6-87CD-B2B167528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8F6A9-F048-4E10-B0E4-1991846E50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9D378-F847-4294-B270-EE92594B0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076B6-17AA-400F-BC91-97AB061DE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4EE20-C9EA-4CCA-9A6F-F66A905CB4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DBFD8-BEB4-4F35-857F-431837E1C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C6314-62B1-41E8-8179-AB9A507BD1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971800" y="1733550"/>
            <a:ext cx="1066800" cy="4000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/>
              <a:t>Agenda</a:t>
            </a:r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8194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7895E-3906-410B-813B-22838FF8B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9EB49-3F9F-4731-A8AC-01D8C5EDB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66D90-098A-4DBB-91A4-93723651D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B65EE-8E6A-4580-A662-C806644F0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0BADA-26EB-4F31-94A4-C9A6974352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7416-983C-44F0-A563-D51BD5E11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E950F-9D89-4BA7-85F4-5039F98F1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A04F-4489-4A7A-A39E-70E5C1DDF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32ECD-2E4E-4681-9E9F-D97C4C8F6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C55C0-3186-4DD0-9A38-002AF918C6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187DF-41C1-4B7F-ACA5-2CF065C81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7C517-A4B1-460A-813B-26E100607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4672A-ADF8-431E-A29D-A3826491C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F90DF-932F-432C-AE66-B5E8B765FE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46FD0-B39D-4D97-9C7D-02E5276E9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742FA-8CBA-4A68-BC26-1FD3EA5E8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22C5-BD6B-4A0F-9DA2-064922BB5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8CFF0-F6CD-4CC4-B5D8-480A56BAD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E3AF2-62FC-45A7-A4D4-75622EC9CD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4F61-2B15-4ED0-BA28-FFF356E9C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AF73-330F-46FB-B66E-52B073991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B268-9409-483B-BA48-468440911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4078-D063-43F5-AEC0-5FECAC3E4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4A2A6-253A-4169-B35F-4E5B9C3F9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D8EA8-1199-42F8-8665-D62F846F8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055FA-E4B8-4A90-B2AE-35189A2152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DD189-EDA7-4BA4-A16C-C43EAAE2C3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DF842-E169-4FC9-9CC2-E25EF0131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90F2-F673-4E2B-AEF5-2C3200082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6221-6709-4EB9-B129-1917B21D46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21CAB-50B1-4A25-A800-D2554100C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BA03C-EF0F-4FDF-A4CE-A8863F4442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9C136-3345-4907-8039-9FCCB0978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AC8B0-C5B9-4B28-81E2-28A4E6AC5C9C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9DAB3-7740-46AB-A242-B32B9C0FF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25FFC-AEEE-4FF5-ADBD-98547333E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EA8D6-EE3B-4282-8C0D-BB77E9536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284A-9B95-4EF1-9E34-6D36E0B3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9C1D7-5C1F-4873-981E-5ADACFF56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CE801-CD5B-4001-A261-1A9D89C2C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6659A-F1E7-4850-800D-45F82488B46C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50B3-5A45-4B9F-985E-D88DA7DE65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CBCAD-DB4C-47DF-8785-D49AC26C13B2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5F12-B05C-4D67-B3DB-A570741AD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B078-0094-4C5B-8638-5D009FBFEEC6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FAE7-5AA5-4AEE-99CE-BE116F9E42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B6E3-2FA6-4E14-9A0C-7A69C5936385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64CE0-C939-4CF8-AFF3-D86482E4F6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7F184-DEB7-4156-9BA4-580D8ED17CF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95802-D0DE-42E0-B87B-3FCDC7F21B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E10DC-36B0-4A1A-BE6D-C9626282FD1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E888-551A-406E-9473-0D01465DAE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798E-B9E4-425E-889B-4F9826368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FCEA6-FF90-4945-B2FB-194DE8D7F28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6E4C-79F8-4EAC-A7C2-32F61BC14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7B24-95B7-4076-AD93-D252F4652250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3E308-5988-4D1A-BF4F-C36FB52BC4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96C0A-FADA-4B3B-A55C-28C750B476D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FBE47-514E-49FE-92DA-3294FD36C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7BAE8-2B42-4920-82D7-BB022117EB08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2AFD-4FE3-48D2-90FC-4F063CBE4F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5F93C-C26F-41EE-AE5B-ECDC6B0195B2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B826-A5FD-43EE-9A54-EBE02F09BC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79DCB-0D20-4968-9C0A-43730E000185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EF600-DBC8-4F70-AF7E-1B4BC85609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43988-BC95-4CD9-A5B3-74611481EF54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4C553-46C4-4363-AF57-B17EAE9A14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A01E8-5F11-4C6C-B925-15F9640B756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989BF-D576-4907-ACCD-49F2CBBE8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8D702-5EDD-46C7-9B89-9246B5BFE7F5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4729-EC6B-407B-92BF-B8A38FE3FA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F980F-173C-4D19-B66C-AB3CEC16E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0BEFE-537E-44AA-B021-09A7258F11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9C09-78D2-474E-BAEC-0AC07ED7F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5563F-7D7E-4CB6-80E0-71D3D3CD9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A4EF4-F7B1-413B-971F-45809F8B2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BFCB1-5843-4CBB-A324-C43F662A06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0D451-FC5C-438E-AB13-AACC9E2FA3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831D-3EB0-4EFC-A642-DC5214B55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C9756-CDA5-465C-A4E8-774654DC6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8A92D-3516-4553-9981-202B278E87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47C86-F8F1-4ABC-9D63-530593E6D7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0FE1B-E55C-4914-B532-4549231138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6730C-D337-4A86-B352-571D6CD58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24ED-09A1-467D-A498-E519FCDDA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BE981-80F9-4A0C-98EB-2A9F35577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699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699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9A793-9CE1-4C08-B54C-38A9820365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CE85-B405-4F6F-BAAB-B5FD72CF45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658A-8474-42C4-8543-316BC45E0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0381-EE73-46B1-B6CD-CD67AF0F08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A1641-5CBB-4E34-A83E-033ABC8DD0F7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10170-38D0-4C22-A4F3-04600EFD80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DCCC-A893-4CF0-B201-CF02062F9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7E7EF-F265-401A-AC8D-B2BCE8FCFE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F582A-5B68-40CC-9E09-BD544FB708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9FD01-7F48-4020-942C-6497D9975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BD087-12F2-4F00-B5F7-31DA046EE1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6C21A-63E6-46DA-9F4E-4CF0936549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37E64-11E1-473A-B72B-655F4015D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79F65-8587-43AC-B279-256C6F264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CB48D-7D96-4B5E-AB6C-F912AF88D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58C21-C6C3-42AF-AB09-173E0B23E1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449DB-CD62-4436-8C4B-847F21E693D0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2F040-94E2-412A-A70C-8610ED3A9E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1DCD0-8DB4-499A-989E-2F106141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4F26-9719-4667-834E-ECAD12AEA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27ED3-67B1-43F0-9DCB-AAC4F0B7CE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BC8D-CA24-423A-B932-B0EAAC79E6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BF73C-E9FD-4E42-B134-6FBF2349DC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7AF6B-9C1C-4469-B292-CA6F85E2C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2A28B-39CA-40BD-BA43-007A5ECF4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0EC6-1D68-48CE-8DD9-FAAEBE4B4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E1BB0-CDAD-49ED-8383-F38F723805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9BCA-CEB9-4001-B085-A8BB22286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DFC6-4092-4537-B3DB-D2FB8B0A6892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81AFD-13A1-4158-951B-472FD9799C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67FDF-7923-4B28-A134-9A744E917BDD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88A86-3E22-4E1A-B03B-F12A7B95F9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05D2B-FA5A-4EB8-8FBF-6BADD1138A35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57985-2583-43D6-882E-9AD9DA8C6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8970-37FB-47DD-B6B4-6E3831B29D2B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B2D85-5B8E-4285-BE44-5BE667250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1D9C1-7ED0-4CDD-9B09-3530166EB7B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DA33-C4CF-44F7-9DEB-1988FCD385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0917-DA47-4BC2-A360-265D7C22547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2AD8C-F7EE-45E8-8742-47EBB4B2FF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F2A01-8468-4301-B9A1-EADD0DD4C463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CA6B1-17E4-4DB1-9A30-DD0B68646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E60FC-EF78-45E7-825F-3F44E949003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B4BD1-17AE-4E98-A3AC-613F208B20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6E48-5E87-4C37-AF38-77F7A80DF308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72C7-66E3-476B-864A-19823F1A81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F7ED8-CE8B-4084-B306-0B1C388D87E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2B533-E8BC-4314-AE77-BB00B2564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B10E1-8785-4161-87EB-3D0A3DB8C43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E09E2-A8FC-4F77-9371-3C3E2A3237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474C1-814A-4EC4-BCE5-EF22C9514F53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68856-BF8B-4E95-BAA1-D5F1ADA241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B731-62ED-451B-BD66-6BF6DEB15682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BE32F-F787-46B9-A7C4-AE1CC812FE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6857-7FB9-48F5-B9F8-E8CC57A79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77A3C-04EC-40BE-AF6A-B5375EBF1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A928D-D9C9-4BA6-B473-45F337ECA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A5747-924E-44B1-8085-F496DCB18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745C9-F364-496F-B18E-0EF5CA8964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81166-7265-41E6-89D9-3EC274CBC7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9F1F6-15BE-4CE1-9E4A-E3412CE12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C736-5D52-4320-A0E0-E3B9276BA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E0CA5-BC53-4761-AFA0-492F5A6E0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01654-3E15-4299-8E43-C55854C6AD25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B6067-7AE4-48FA-9DB3-F812EBBABE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E395-0171-4CE3-A849-DD34E2C60F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AF757-72D3-4375-AF4F-F1965C139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B727C-3FDB-4F9B-AF5A-1F9F3A1C75D0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5D68C-BD7F-41D7-B500-089FAB32FA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0D933-B706-4C82-B6E9-1A21F0AE956E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86708-1B7D-4054-A348-0F056509C2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B86EE-C497-468B-8328-16BE5360CC1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F6B9D-726A-47B0-820A-615479F7E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37150-58FF-4BED-B783-3F891BCBC53B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A9E5-389B-44FE-979C-5E491E5DCE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12C51-9519-4F89-BE58-1B23AB072D0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4B911-F8CC-4862-AAA5-3DC15DD751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1673B-EA90-4AA3-950D-D8FC9946BAE8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F52E3-456F-4333-8E81-8A79C0D01C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C32B6-BC6E-4027-A41C-DB984B1D142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E4988-7E47-4BD4-923B-9ACAA3C4C0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4F4BB-1165-4767-AB9B-7AFE3EAFA1A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9A15E-D12D-4F26-B5EA-B74DA2920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72DB1-A4A7-4158-9E60-CC15A058790D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CBAD9-3AD3-4B8E-BB01-3F4C6197B5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76809-3776-4EAE-A1B2-6E6B55A3EE94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8ACCD-9721-4371-8979-0F60BE782B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3E3C1-F5FA-47F9-A599-8CAAF9FF072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2516-8A48-45F7-B7E7-FC449CCAE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632F9-887B-48FB-A779-75DBB6A94E6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A56C0-56EA-4BA6-B399-F0164222F6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64E88E-057A-4494-98CB-3188C623A791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D11BF-2C82-4347-9BBE-1B9795B3C4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7A5EB-BAEA-4876-AC64-29D22155B0F7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66965-DE8C-4B71-9694-671B5811F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9268-E554-40E0-A5DA-B485ADFC2CAF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AE21B-8975-42E9-9CA6-CF120C9AC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6F78-20C7-4224-8268-E70385F3B1B4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4FA1B-2073-4999-A173-671283C4CE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EC76E-3ED9-4044-9BB3-07E5383486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0A0AF-AF7C-461D-8809-1B9BEFF0A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BFA1A-4A9F-4612-9234-06C0A0F71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24DC5-3EE5-4C51-8628-E368D1F388D5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01290-223D-4FD1-9BF8-423247A743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1211D-C7AE-43B3-A051-080714822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61BF6-F03C-467F-AACB-C82BA22909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32AF0-7C4F-473D-B183-F4FE355C2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DEEA-26E4-455D-AD83-1ABDE5F2E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603F2-7AC5-4F35-AA8A-30EEB47995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AD370-D14C-4151-A561-95E226316F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79D6-578B-4CDC-A70D-B594D77C92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2E7B9-5D91-46E5-BBB8-6C2FAD4DB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6A6F-7DEA-441B-9549-1A247027AC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C390D-8C1D-454E-A8EB-06A478E2E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2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5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image" Target="../media/image5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Relationship Id="rId14" Type="http://schemas.openxmlformats.org/officeDocument/2006/relationships/image" Target="../media/image5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5.xml"/><Relationship Id="rId16" Type="http://schemas.openxmlformats.org/officeDocument/2006/relationships/theme" Target="../theme/theme18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7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3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7DB109B-54BF-4B3D-BF2D-E5DA33D34134}" type="datetimeFigureOut">
              <a:rPr lang="zh-CN" altLang="en-US"/>
              <a:pPr>
                <a:defRPr/>
              </a:pPr>
              <a:t>2017/11/1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243F7E0-FF2F-4323-933C-7C5E8FD126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 descr="屏幕快照 2010-04-16 下午0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4" r:id="rId2"/>
    <p:sldLayoutId id="2147484433" r:id="rId3"/>
    <p:sldLayoutId id="2147484432" r:id="rId4"/>
    <p:sldLayoutId id="2147484431" r:id="rId5"/>
    <p:sldLayoutId id="2147484430" r:id="rId6"/>
    <p:sldLayoutId id="2147484429" r:id="rId7"/>
    <p:sldLayoutId id="2147484428" r:id="rId8"/>
    <p:sldLayoutId id="2147484427" r:id="rId9"/>
    <p:sldLayoutId id="2147484426" r:id="rId10"/>
    <p:sldLayoutId id="2147484425" r:id="rId11"/>
    <p:sldLayoutId id="2147484650" r:id="rId12"/>
    <p:sldLayoutId id="2147484651" r:id="rId13"/>
    <p:sldLayoutId id="2147484652" r:id="rId14"/>
    <p:sldLayoutId id="2147484653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AAE4DA6-6658-4806-8A05-E8EB386DE5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58759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9" r:id="rId1"/>
    <p:sldLayoutId id="2147484538" r:id="rId2"/>
    <p:sldLayoutId id="2147484537" r:id="rId3"/>
    <p:sldLayoutId id="2147484536" r:id="rId4"/>
    <p:sldLayoutId id="2147484535" r:id="rId5"/>
    <p:sldLayoutId id="2147484534" r:id="rId6"/>
    <p:sldLayoutId id="2147484533" r:id="rId7"/>
    <p:sldLayoutId id="2147484532" r:id="rId8"/>
    <p:sldLayoutId id="2147484531" r:id="rId9"/>
    <p:sldLayoutId id="2147484530" r:id="rId10"/>
    <p:sldLayoutId id="21474845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B0DA105-185A-46C2-B879-42AD3345F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71047" name="Picture 7" descr="屏幕快照 2010-03-17 下午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49" r:id="rId2"/>
    <p:sldLayoutId id="2147484548" r:id="rId3"/>
    <p:sldLayoutId id="2147484547" r:id="rId4"/>
    <p:sldLayoutId id="2147484546" r:id="rId5"/>
    <p:sldLayoutId id="2147484545" r:id="rId6"/>
    <p:sldLayoutId id="2147484544" r:id="rId7"/>
    <p:sldLayoutId id="2147484543" r:id="rId8"/>
    <p:sldLayoutId id="2147484542" r:id="rId9"/>
    <p:sldLayoutId id="2147484541" r:id="rId10"/>
    <p:sldLayoutId id="21474845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2A38613-6A07-4228-92BA-3577199E54F5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AD296C-AA6E-499C-9E50-32A0E53038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83335" name="Picture 7" descr="屏幕快照 2010-04-16 下午0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4" r:id="rId2"/>
    <p:sldLayoutId id="2147484563" r:id="rId3"/>
    <p:sldLayoutId id="2147484562" r:id="rId4"/>
    <p:sldLayoutId id="2147484561" r:id="rId5"/>
    <p:sldLayoutId id="2147484560" r:id="rId6"/>
    <p:sldLayoutId id="2147484559" r:id="rId7"/>
    <p:sldLayoutId id="2147484558" r:id="rId8"/>
    <p:sldLayoutId id="2147484557" r:id="rId9"/>
    <p:sldLayoutId id="2147484556" r:id="rId10"/>
    <p:sldLayoutId id="2147484555" r:id="rId11"/>
    <p:sldLayoutId id="2147484554" r:id="rId12"/>
    <p:sldLayoutId id="2147484553" r:id="rId13"/>
    <p:sldLayoutId id="2147484552" r:id="rId14"/>
    <p:sldLayoutId id="214748455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9938EAB-3FE5-406B-9E53-828ED14728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99719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5" r:id="rId2"/>
    <p:sldLayoutId id="2147484574" r:id="rId3"/>
    <p:sldLayoutId id="2147484573" r:id="rId4"/>
    <p:sldLayoutId id="2147484572" r:id="rId5"/>
    <p:sldLayoutId id="2147484571" r:id="rId6"/>
    <p:sldLayoutId id="2147484570" r:id="rId7"/>
    <p:sldLayoutId id="2147484569" r:id="rId8"/>
    <p:sldLayoutId id="2147484568" r:id="rId9"/>
    <p:sldLayoutId id="2147484567" r:id="rId10"/>
    <p:sldLayoutId id="21474845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984BEF8-8D7C-4F15-8BF2-5C18BF643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12007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7" r:id="rId1"/>
    <p:sldLayoutId id="2147484586" r:id="rId2"/>
    <p:sldLayoutId id="2147484585" r:id="rId3"/>
    <p:sldLayoutId id="2147484584" r:id="rId4"/>
    <p:sldLayoutId id="2147484583" r:id="rId5"/>
    <p:sldLayoutId id="2147484582" r:id="rId6"/>
    <p:sldLayoutId id="2147484581" r:id="rId7"/>
    <p:sldLayoutId id="2147484580" r:id="rId8"/>
    <p:sldLayoutId id="2147484579" r:id="rId9"/>
    <p:sldLayoutId id="2147484578" r:id="rId10"/>
    <p:sldLayoutId id="21474845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BE154CF9-984C-4D13-B006-CA93134B08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24295" name="Picture 7" descr="屏幕快照 2010-04-16 下午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598" r:id="rId2"/>
    <p:sldLayoutId id="2147484597" r:id="rId3"/>
    <p:sldLayoutId id="2147484596" r:id="rId4"/>
    <p:sldLayoutId id="2147484595" r:id="rId5"/>
    <p:sldLayoutId id="2147484594" r:id="rId6"/>
    <p:sldLayoutId id="2147484593" r:id="rId7"/>
    <p:sldLayoutId id="2147484592" r:id="rId8"/>
    <p:sldLayoutId id="2147484591" r:id="rId9"/>
    <p:sldLayoutId id="2147484590" r:id="rId10"/>
    <p:sldLayoutId id="2147484589" r:id="rId11"/>
    <p:sldLayoutId id="2147484588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F8482B5-D1C5-4DCA-88C0-71863BC22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37607" name="Picture 7" descr="屏幕快照 2010-04-16 下午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0" r:id="rId2"/>
    <p:sldLayoutId id="2147484609" r:id="rId3"/>
    <p:sldLayoutId id="2147484608" r:id="rId4"/>
    <p:sldLayoutId id="2147484607" r:id="rId5"/>
    <p:sldLayoutId id="2147484606" r:id="rId6"/>
    <p:sldLayoutId id="2147484605" r:id="rId7"/>
    <p:sldLayoutId id="2147484604" r:id="rId8"/>
    <p:sldLayoutId id="2147484603" r:id="rId9"/>
    <p:sldLayoutId id="2147484602" r:id="rId10"/>
    <p:sldLayoutId id="2147484601" r:id="rId11"/>
    <p:sldLayoutId id="214748460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BC6456F-B1D5-4730-89D9-6C05B2FB6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50919" name="Picture 7" descr="屏幕快照 2010-04-16 下午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3" r:id="rId1"/>
    <p:sldLayoutId id="2147484622" r:id="rId2"/>
    <p:sldLayoutId id="2147484621" r:id="rId3"/>
    <p:sldLayoutId id="2147484620" r:id="rId4"/>
    <p:sldLayoutId id="2147484619" r:id="rId5"/>
    <p:sldLayoutId id="2147484618" r:id="rId6"/>
    <p:sldLayoutId id="2147484617" r:id="rId7"/>
    <p:sldLayoutId id="2147484616" r:id="rId8"/>
    <p:sldLayoutId id="2147484615" r:id="rId9"/>
    <p:sldLayoutId id="2147484614" r:id="rId10"/>
    <p:sldLayoutId id="2147484613" r:id="rId11"/>
    <p:sldLayoutId id="214748461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B7D87F3-8341-4E52-B3E0-B85BA4B06B9A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D3D2B17-66B3-4A3F-AE73-09A1FCDF77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64231" name="Picture 7" descr="屏幕快照 2010-04-16 下午0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637" r:id="rId2"/>
    <p:sldLayoutId id="2147484636" r:id="rId3"/>
    <p:sldLayoutId id="2147484635" r:id="rId4"/>
    <p:sldLayoutId id="2147484634" r:id="rId5"/>
    <p:sldLayoutId id="2147484633" r:id="rId6"/>
    <p:sldLayoutId id="2147484632" r:id="rId7"/>
    <p:sldLayoutId id="2147484631" r:id="rId8"/>
    <p:sldLayoutId id="2147484630" r:id="rId9"/>
    <p:sldLayoutId id="2147484629" r:id="rId10"/>
    <p:sldLayoutId id="2147484628" r:id="rId11"/>
    <p:sldLayoutId id="2147484627" r:id="rId12"/>
    <p:sldLayoutId id="2147484626" r:id="rId13"/>
    <p:sldLayoutId id="2147484625" r:id="rId14"/>
    <p:sldLayoutId id="214748462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47B6D47-9789-46D7-8290-D8493FABE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80615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9" r:id="rId1"/>
    <p:sldLayoutId id="2147484648" r:id="rId2"/>
    <p:sldLayoutId id="2147484647" r:id="rId3"/>
    <p:sldLayoutId id="2147484646" r:id="rId4"/>
    <p:sldLayoutId id="2147484645" r:id="rId5"/>
    <p:sldLayoutId id="2147484644" r:id="rId6"/>
    <p:sldLayoutId id="2147484643" r:id="rId7"/>
    <p:sldLayoutId id="2147484642" r:id="rId8"/>
    <p:sldLayoutId id="2147484641" r:id="rId9"/>
    <p:sldLayoutId id="2147484640" r:id="rId10"/>
    <p:sldLayoutId id="21474846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7" descr="屏幕快照 2010-04-16 下午0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43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371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2C2BE1F-42DA-408D-A5B8-0470DCEC61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654" r:id="rId2"/>
    <p:sldLayoutId id="2147484445" r:id="rId3"/>
    <p:sldLayoutId id="2147484444" r:id="rId4"/>
    <p:sldLayoutId id="2147484443" r:id="rId5"/>
    <p:sldLayoutId id="2147484442" r:id="rId6"/>
    <p:sldLayoutId id="2147484441" r:id="rId7"/>
    <p:sldLayoutId id="2147484440" r:id="rId8"/>
    <p:sldLayoutId id="2147484439" r:id="rId9"/>
    <p:sldLayoutId id="2147484438" r:id="rId10"/>
    <p:sldLayoutId id="2147484437" r:id="rId11"/>
    <p:sldLayoutId id="21474844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03132AC-1ADC-4054-8133-74F967F93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67623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7" r:id="rId2"/>
    <p:sldLayoutId id="2147484456" r:id="rId3"/>
    <p:sldLayoutId id="2147484455" r:id="rId4"/>
    <p:sldLayoutId id="2147484454" r:id="rId5"/>
    <p:sldLayoutId id="2147484453" r:id="rId6"/>
    <p:sldLayoutId id="2147484452" r:id="rId7"/>
    <p:sldLayoutId id="2147484451" r:id="rId8"/>
    <p:sldLayoutId id="2147484450" r:id="rId9"/>
    <p:sldLayoutId id="2147484449" r:id="rId10"/>
    <p:sldLayoutId id="21474844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50145C3-405E-4C62-92F6-8C63267C3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80935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68" r:id="rId2"/>
    <p:sldLayoutId id="2147484467" r:id="rId3"/>
    <p:sldLayoutId id="2147484466" r:id="rId4"/>
    <p:sldLayoutId id="2147484465" r:id="rId5"/>
    <p:sldLayoutId id="2147484464" r:id="rId6"/>
    <p:sldLayoutId id="2147484463" r:id="rId7"/>
    <p:sldLayoutId id="2147484462" r:id="rId8"/>
    <p:sldLayoutId id="2147484461" r:id="rId9"/>
    <p:sldLayoutId id="2147484460" r:id="rId10"/>
    <p:sldLayoutId id="21474844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F9EA958-4DD7-43F2-A352-3EDCFC6830F9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11457E8-50B0-4B81-A352-DFF2F5DFB9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93223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79" r:id="rId2"/>
    <p:sldLayoutId id="2147484478" r:id="rId3"/>
    <p:sldLayoutId id="2147484477" r:id="rId4"/>
    <p:sldLayoutId id="2147484476" r:id="rId5"/>
    <p:sldLayoutId id="2147484475" r:id="rId6"/>
    <p:sldLayoutId id="2147484474" r:id="rId7"/>
    <p:sldLayoutId id="2147484473" r:id="rId8"/>
    <p:sldLayoutId id="2147484472" r:id="rId9"/>
    <p:sldLayoutId id="2147484471" r:id="rId10"/>
    <p:sldLayoutId id="21474844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75B19C31-DA8E-4C83-871E-67630E889D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05511" name="Picture 7" descr="屏幕快照 2010-03-17 下午0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0" r:id="rId2"/>
    <p:sldLayoutId id="2147484489" r:id="rId3"/>
    <p:sldLayoutId id="2147484488" r:id="rId4"/>
    <p:sldLayoutId id="2147484487" r:id="rId5"/>
    <p:sldLayoutId id="2147484486" r:id="rId6"/>
    <p:sldLayoutId id="2147484485" r:id="rId7"/>
    <p:sldLayoutId id="2147484484" r:id="rId8"/>
    <p:sldLayoutId id="2147484483" r:id="rId9"/>
    <p:sldLayoutId id="2147484482" r:id="rId10"/>
    <p:sldLayoutId id="21474844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01A9C9B-C491-4B19-8592-19921CBF93BE}" type="datetimeFigureOut">
              <a:rPr lang="zh-CN" altLang="en-US"/>
              <a:pPr>
                <a:defRPr/>
              </a:pPr>
              <a:t>2017/11/1</a:t>
            </a:fld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C979A9-76D7-4A56-821E-7352C309A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17799" name="Picture 7" descr="屏幕快照 2010-04-16 下午0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6" r:id="rId1"/>
    <p:sldLayoutId id="2147484505" r:id="rId2"/>
    <p:sldLayoutId id="2147484504" r:id="rId3"/>
    <p:sldLayoutId id="2147484503" r:id="rId4"/>
    <p:sldLayoutId id="2147484502" r:id="rId5"/>
    <p:sldLayoutId id="2147484501" r:id="rId6"/>
    <p:sldLayoutId id="2147484500" r:id="rId7"/>
    <p:sldLayoutId id="2147484499" r:id="rId8"/>
    <p:sldLayoutId id="2147484498" r:id="rId9"/>
    <p:sldLayoutId id="2147484497" r:id="rId10"/>
    <p:sldLayoutId id="2147484496" r:id="rId11"/>
    <p:sldLayoutId id="2147484495" r:id="rId12"/>
    <p:sldLayoutId id="2147484494" r:id="rId13"/>
    <p:sldLayoutId id="2147484493" r:id="rId14"/>
    <p:sldLayoutId id="214748449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9E16F88E-3AF6-459C-9A12-7B57DAF347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34183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6" r:id="rId2"/>
    <p:sldLayoutId id="2147484515" r:id="rId3"/>
    <p:sldLayoutId id="2147484514" r:id="rId4"/>
    <p:sldLayoutId id="2147484513" r:id="rId5"/>
    <p:sldLayoutId id="2147484512" r:id="rId6"/>
    <p:sldLayoutId id="2147484511" r:id="rId7"/>
    <p:sldLayoutId id="2147484510" r:id="rId8"/>
    <p:sldLayoutId id="2147484509" r:id="rId9"/>
    <p:sldLayoutId id="2147484508" r:id="rId10"/>
    <p:sldLayoutId id="21474845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D4E9784-4989-4C84-8948-3B585C8C77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46471" name="Picture 7" descr="屏幕快照 2010-04-16 下午0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7" r:id="rId2"/>
    <p:sldLayoutId id="2147484526" r:id="rId3"/>
    <p:sldLayoutId id="2147484525" r:id="rId4"/>
    <p:sldLayoutId id="2147484524" r:id="rId5"/>
    <p:sldLayoutId id="2147484523" r:id="rId6"/>
    <p:sldLayoutId id="2147484522" r:id="rId7"/>
    <p:sldLayoutId id="2147484521" r:id="rId8"/>
    <p:sldLayoutId id="2147484520" r:id="rId9"/>
    <p:sldLayoutId id="2147484519" r:id="rId10"/>
    <p:sldLayoutId id="21474845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928688" y="3929063"/>
            <a:ext cx="7313612" cy="1785953"/>
          </a:xfrm>
        </p:spPr>
        <p:txBody>
          <a:bodyPr/>
          <a:lstStyle/>
          <a:p>
            <a:pPr marL="0" indent="0" algn="ctr" eaLnBrk="1" latin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4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大</a:t>
            </a:r>
            <a:r>
              <a:rPr kumimoji="1" lang="zh-CN" altLang="en-US" sz="24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唐</a:t>
            </a:r>
            <a:r>
              <a:rPr kumimoji="1" lang="zh-CN" altLang="en-US" sz="24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kumimoji="1" lang="zh-CN" altLang="en-US" sz="2400" b="1" kern="12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kumimoji="1" lang="zh-CN" altLang="en-US" sz="2400" b="1" kern="12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股份有限公司</a:t>
            </a:r>
            <a:endParaRPr kumimoji="1" lang="zh-CN" altLang="en-US" sz="2400" b="1" kern="12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357188" y="1899277"/>
            <a:ext cx="8501062" cy="88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13500000">
              <a:srgbClr val="485F14"/>
            </a:prstShdw>
          </a:effec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130000"/>
              </a:lnSpc>
              <a:defRPr/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XX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产品（解决方案）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7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4898E275-F07F-4B9C-BDCF-4C56383799A6}" type="slidenum">
              <a:rPr lang="en-US" altLang="zh-CN" b="1" smtClean="0"/>
              <a:pPr/>
              <a:t>10</a:t>
            </a:fld>
            <a:endParaRPr lang="en-US" altLang="zh-CN" b="1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V="1">
            <a:off x="2971800" y="5143516"/>
            <a:ext cx="6072188" cy="5715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3257550" y="20574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C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产品（方案）市场环境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产品（方案）整体介绍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产品（方案）功能特点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C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产品（方案）应用场景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产品（方案）成功案例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9213"/>
            <a:ext cx="74882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成功案例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说明：本节主要对产品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解决方案的成功案例进行介绍，可以有多页材料。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09" name="矩形 7"/>
          <p:cNvSpPr>
            <a:spLocks noChangeArrowheads="1"/>
          </p:cNvSpPr>
          <p:nvPr/>
        </p:nvSpPr>
        <p:spPr bwMode="auto">
          <a:xfrm>
            <a:off x="0" y="2276872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9933"/>
                </a:solidFill>
                <a:latin typeface="黑体" pitchFamily="2" charset="-122"/>
                <a:ea typeface="黑体" pitchFamily="2" charset="-122"/>
              </a:rPr>
              <a:t> 谢  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7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4898E275-F07F-4B9C-BDCF-4C56383799A6}" type="slidenum">
              <a:rPr lang="en-US" altLang="zh-CN" b="1" smtClean="0"/>
              <a:pPr/>
              <a:t>2</a:t>
            </a:fld>
            <a:endParaRPr lang="en-US" altLang="zh-CN" b="1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V="1">
            <a:off x="2971800" y="2667000"/>
            <a:ext cx="6072188" cy="5715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3257550" y="20574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产品（方案）市场环境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产品（方案）整体介绍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产品（方案）功能特点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产品（方案）应用场景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产品（方案）成功案例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"/>
            <a:ext cx="75993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kern="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市场环境</a:t>
            </a:r>
            <a:endParaRPr lang="zh-CN" altLang="en-US" sz="2800" b="1" kern="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96998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DC3D7AAF-0798-4A03-962C-8F17E4A94AD5}" type="slidenum">
              <a:rPr lang="en-US" altLang="zh-CN" b="1" smtClean="0"/>
              <a:pPr/>
              <a:t>3</a:t>
            </a:fld>
            <a:endParaRPr lang="en-US" altLang="zh-CN" b="1" smtClean="0"/>
          </a:p>
        </p:txBody>
      </p:sp>
      <p:sp>
        <p:nvSpPr>
          <p:cNvPr id="6" name="TextBox 5"/>
          <p:cNvSpPr txBox="1"/>
          <p:nvPr/>
        </p:nvSpPr>
        <p:spPr>
          <a:xfrm>
            <a:off x="1571604" y="2857496"/>
            <a:ext cx="60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说明：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、本节主要描述产品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解决方案的市场需求等环境因素，可以有多页材料。                   </a:t>
            </a:r>
            <a:r>
              <a:rPr lang="en-US" altLang="zh-CN" sz="240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、可根据实际情况调整目录名称。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7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4898E275-F07F-4B9C-BDCF-4C56383799A6}" type="slidenum">
              <a:rPr lang="en-US" altLang="zh-CN" b="1" smtClean="0"/>
              <a:pPr/>
              <a:t>4</a:t>
            </a:fld>
            <a:endParaRPr lang="en-US" altLang="zh-CN" b="1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V="1">
            <a:off x="2971800" y="3286128"/>
            <a:ext cx="6072188" cy="5715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3257550" y="20574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C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产品（方案）市场环境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产品（方案）整体介绍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产品（方案）功能特点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产品（方案）应用场景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产品（方案）成功案例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9213"/>
            <a:ext cx="74882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整体介绍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60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说明：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、本节主要对产品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解决方案进行整体介绍，可以有多页材料。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、可根据实际情况调整目录名称</a:t>
            </a:r>
            <a:r>
              <a:rPr lang="zh-CN" altLang="en-US" sz="240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7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4898E275-F07F-4B9C-BDCF-4C56383799A6}" type="slidenum">
              <a:rPr lang="en-US" altLang="zh-CN" b="1" smtClean="0"/>
              <a:pPr/>
              <a:t>6</a:t>
            </a:fld>
            <a:endParaRPr lang="en-US" altLang="zh-CN" b="1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V="1">
            <a:off x="2971800" y="3857632"/>
            <a:ext cx="6072188" cy="5715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3257550" y="20574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C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产品（方案）市场环境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产品（方案）整体介绍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产品（方案）功能特点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产品（方案）应用场景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产品（方案）成功案例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9213"/>
            <a:ext cx="74882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功能特点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60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说明：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、本节主要对产品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解决方案的功能、特点进行介绍，可以有多页材料。</a:t>
            </a:r>
            <a:endParaRPr lang="en-US" altLang="zh-CN" sz="2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en-US" altLang="zh-CN" sz="240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400" dirty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、可根据实际情况调整目录名称</a:t>
            </a:r>
            <a:r>
              <a:rPr lang="zh-CN" altLang="en-US" sz="2400" dirty="0" smtClean="0">
                <a:solidFill>
                  <a:srgbClr val="009900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24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57" name="灯片编号占位符 62"/>
          <p:cNvSpPr>
            <a:spLocks noGrp="1"/>
          </p:cNvSpPr>
          <p:nvPr>
            <p:ph type="sldNum" sz="quarter" idx="12"/>
          </p:nvPr>
        </p:nvSpPr>
        <p:spPr>
          <a:xfrm>
            <a:off x="8534400" y="6553200"/>
            <a:ext cx="609600" cy="304800"/>
          </a:xfrm>
          <a:noFill/>
        </p:spPr>
        <p:txBody>
          <a:bodyPr/>
          <a:lstStyle/>
          <a:p>
            <a:fld id="{4898E275-F07F-4B9C-BDCF-4C56383799A6}" type="slidenum">
              <a:rPr lang="en-US" altLang="zh-CN" b="1" smtClean="0"/>
              <a:pPr/>
              <a:t>8</a:t>
            </a:fld>
            <a:endParaRPr lang="en-US" altLang="zh-CN" b="1" smtClean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 flipV="1">
            <a:off x="2971800" y="4500574"/>
            <a:ext cx="6072188" cy="5715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" name="Text Box 94"/>
          <p:cNvSpPr txBox="1">
            <a:spLocks noChangeArrowheads="1"/>
          </p:cNvSpPr>
          <p:nvPr/>
        </p:nvSpPr>
        <p:spPr bwMode="auto">
          <a:xfrm>
            <a:off x="3257550" y="2057400"/>
            <a:ext cx="5572125" cy="36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C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产品（方案）市场环境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产品（方案）整体介绍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产品（方案）功能特点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产品（方案）应用场景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FF9933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产品（方案）成功案例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9213"/>
            <a:ext cx="74882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应用场景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1604" y="2857496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说明：本节主要对产品</a:t>
            </a:r>
            <a:r>
              <a:rPr lang="en-US" altLang="zh-CN" sz="2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2400" dirty="0" smtClean="0">
                <a:latin typeface="华文细黑" pitchFamily="2" charset="-122"/>
                <a:ea typeface="华文细黑" pitchFamily="2" charset="-122"/>
              </a:rPr>
              <a:t>解决方案的应用场景进行介绍，可以有多页材料。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唐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8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1_自定义设计方案">
  <a:themeElements>
    <a:clrScheme name="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gradFill rotWithShape="1">
          <a:gsLst>
            <a:gs pos="0">
              <a:srgbClr val="FF9933">
                <a:lumMod val="63000"/>
              </a:srgbClr>
            </a:gs>
            <a:gs pos="100000">
              <a:srgbClr val="FF9900">
                <a:alpha val="70000"/>
              </a:srgbClr>
            </a:gs>
          </a:gsLst>
          <a:lin ang="5400000" scaled="1"/>
        </a:gradFill>
        <a:ln w="25400">
          <a:solidFill>
            <a:schemeClr val="bg1"/>
          </a:solidFill>
          <a:round/>
          <a:headEnd/>
          <a:tailEnd/>
        </a:ln>
        <a:effectLst/>
      </a:spPr>
      <a:bodyPr wrap="none" anchor="ctr"/>
      <a:lstStyle>
        <a:defPPr algn="ctr" eaLnBrk="0" hangingPunct="0">
          <a:defRPr sz="2000" b="1" dirty="0" smtClean="0">
            <a:solidFill>
              <a:schemeClr val="bg1"/>
            </a:solidFill>
            <a:latin typeface="华文仿宋" pitchFamily="2" charset="-122"/>
            <a:ea typeface="华文仿宋" pitchFamily="2" charset="-122"/>
          </a:defRPr>
        </a:defPPr>
      </a:lstStyle>
    </a:sp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gradFill rotWithShape="1">
          <a:gsLst>
            <a:gs pos="0">
              <a:srgbClr val="FF9933">
                <a:lumMod val="63000"/>
              </a:srgbClr>
            </a:gs>
            <a:gs pos="100000">
              <a:srgbClr val="FF9900">
                <a:alpha val="70000"/>
              </a:srgbClr>
            </a:gs>
          </a:gsLst>
          <a:lin ang="5400000" scaled="1"/>
        </a:gradFill>
        <a:ln w="25400">
          <a:solidFill>
            <a:schemeClr val="bg1"/>
          </a:solidFill>
          <a:round/>
          <a:headEnd/>
          <a:tailEnd/>
        </a:ln>
        <a:effectLst/>
      </a:spPr>
      <a:bodyPr wrap="none" anchor="ctr"/>
      <a:lstStyle>
        <a:defPPr algn="ctr" eaLnBrk="0" hangingPunct="0">
          <a:defRPr sz="2000" b="1" dirty="0" smtClean="0">
            <a:solidFill>
              <a:schemeClr val="bg1"/>
            </a:solidFill>
            <a:latin typeface="华文仿宋" pitchFamily="2" charset="-122"/>
            <a:ea typeface="华文仿宋" pitchFamily="2" charset="-122"/>
          </a:defRPr>
        </a:defPPr>
      </a:lstStyle>
    </a:sp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White">
        <a:gradFill rotWithShape="1">
          <a:gsLst>
            <a:gs pos="0">
              <a:srgbClr val="FF9933">
                <a:lumMod val="63000"/>
              </a:srgbClr>
            </a:gs>
            <a:gs pos="100000">
              <a:srgbClr val="FF9900">
                <a:alpha val="70000"/>
              </a:srgbClr>
            </a:gs>
          </a:gsLst>
          <a:lin ang="5400000" scaled="1"/>
        </a:gradFill>
        <a:ln w="25400">
          <a:solidFill>
            <a:schemeClr val="bg1"/>
          </a:solidFill>
          <a:round/>
          <a:headEnd/>
          <a:tailEnd/>
        </a:ln>
        <a:effectLst/>
      </a:spPr>
      <a:bodyPr wrap="none" anchor="ctr"/>
      <a:lstStyle>
        <a:defPPr algn="ctr" eaLnBrk="0" hangingPunct="0">
          <a:defRPr sz="2000" b="1" dirty="0" smtClean="0">
            <a:solidFill>
              <a:schemeClr val="bg1"/>
            </a:solidFill>
            <a:latin typeface="华文仿宋" pitchFamily="2" charset="-122"/>
            <a:ea typeface="华文仿宋" pitchFamily="2" charset="-122"/>
          </a:defRPr>
        </a:defPPr>
      </a:lstStyle>
    </a:sp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大唐ppt主题</Template>
  <TotalTime>13859</TotalTime>
  <Words>354</Words>
  <Application>Microsoft Office PowerPoint</Application>
  <PresentationFormat>全屏显示(4:3)</PresentationFormat>
  <Paragraphs>60</Paragraphs>
  <Slides>12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19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黑体</vt:lpstr>
      <vt:lpstr>华文细黑</vt:lpstr>
      <vt:lpstr>宋体</vt:lpstr>
      <vt:lpstr>微软雅黑</vt:lpstr>
      <vt:lpstr>Arial</vt:lpstr>
      <vt:lpstr>Calibri</vt:lpstr>
      <vt:lpstr>Wingdings</vt:lpstr>
      <vt:lpstr>大唐</vt:lpstr>
      <vt:lpstr>自定义设计方案</vt:lpstr>
      <vt:lpstr>1_自定义设计方案</vt:lpstr>
      <vt:lpstr>2_自定义设计方案</vt:lpstr>
      <vt:lpstr>4_自定义设计方案</vt:lpstr>
      <vt:lpstr>5_自定义设计方案</vt:lpstr>
      <vt:lpstr>3_自定义设计方案</vt:lpstr>
      <vt:lpstr>9_自定义设计方案</vt:lpstr>
      <vt:lpstr>6_自定义设计方案</vt:lpstr>
      <vt:lpstr>7_自定义设计方案</vt:lpstr>
      <vt:lpstr>8_自定义设计方案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江苏省邮电规划设计院有限责任公司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智慧新城顶层设计方案</dc:title>
  <dc:creator>YinDong</dc:creator>
  <cp:lastModifiedBy>肖玉兰 xiaoyulan</cp:lastModifiedBy>
  <cp:revision>974</cp:revision>
  <dcterms:created xsi:type="dcterms:W3CDTF">2006-10-23T06:53:43Z</dcterms:created>
  <dcterms:modified xsi:type="dcterms:W3CDTF">2017-11-01T03:34:54Z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4211254</vt:lpwstr>
  </property>
  <property fmtid="{D5CDD505-2E9C-101B-9397-08002B2CF9AE}" pid="3" name="NXPowerLiteVersion">
    <vt:lpwstr>D4.1.4</vt:lpwstr>
  </property>
</Properties>
</file>