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835" r:id="rId4"/>
    <p:sldMasterId id="2147483837" r:id="rId5"/>
    <p:sldMasterId id="2147484114" r:id="rId6"/>
  </p:sldMasterIdLst>
  <p:notesMasterIdLst>
    <p:notesMasterId r:id="rId21"/>
  </p:notesMasterIdLst>
  <p:handoutMasterIdLst>
    <p:handoutMasterId r:id="rId22"/>
  </p:handoutMasterIdLst>
  <p:sldIdLst>
    <p:sldId id="261" r:id="rId7"/>
    <p:sldId id="293" r:id="rId8"/>
    <p:sldId id="360" r:id="rId9"/>
    <p:sldId id="459" r:id="rId10"/>
    <p:sldId id="454" r:id="rId11"/>
    <p:sldId id="461" r:id="rId12"/>
    <p:sldId id="455" r:id="rId13"/>
    <p:sldId id="462" r:id="rId14"/>
    <p:sldId id="456" r:id="rId15"/>
    <p:sldId id="464" r:id="rId16"/>
    <p:sldId id="457" r:id="rId17"/>
    <p:sldId id="463" r:id="rId18"/>
    <p:sldId id="458" r:id="rId19"/>
    <p:sldId id="282" r:id="rId20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12F"/>
    <a:srgbClr val="3366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7814" autoAdjust="0"/>
  </p:normalViewPr>
  <p:slideViewPr>
    <p:cSldViewPr>
      <p:cViewPr>
        <p:scale>
          <a:sx n="60" d="100"/>
          <a:sy n="60" d="100"/>
        </p:scale>
        <p:origin x="-1632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943E-7E77-4CB9-90D8-E2607C7A9EF0}" type="datetimeFigureOut">
              <a:rPr lang="zh-CN" altLang="en-US" smtClean="0"/>
              <a:pPr/>
              <a:t>2014/4/9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B059A-8902-4C2D-BBD1-DDE205030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2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81C604-FA33-457E-9338-43F31E1F6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6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EE45-C5D7-4970-A511-B647EB92B224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FE94F-8E5F-4CC2-B9D1-87D91F6B2F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01A8-3F53-46A8-BD26-54FDAABC81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699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699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6D9D-96FE-4EA6-8A20-E334201B7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82EA-86AB-4A1D-9466-C655742D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220"/>
          </a:xfrm>
        </p:spPr>
        <p:txBody>
          <a:bodyPr>
            <a:sp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75980"/>
          </a:xfrm>
        </p:spPr>
        <p:txBody>
          <a:bodyPr>
            <a:spAutoFit/>
          </a:bodyPr>
          <a:lstStyle>
            <a:lvl1pPr>
              <a:lnSpc>
                <a:spcPct val="150000"/>
              </a:lnSpc>
              <a:defRPr sz="2000" b="1">
                <a:latin typeface="华文仿宋" pitchFamily="2" charset="-122"/>
                <a:ea typeface="华文仿宋" pitchFamily="2" charset="-122"/>
              </a:defRPr>
            </a:lvl1pPr>
            <a:lvl2pPr>
              <a:lnSpc>
                <a:spcPct val="150000"/>
              </a:lnSpc>
              <a:defRPr sz="1800">
                <a:latin typeface="华文仿宋" pitchFamily="2" charset="-122"/>
                <a:ea typeface="华文仿宋" pitchFamily="2" charset="-122"/>
              </a:defRPr>
            </a:lvl2pPr>
            <a:lvl3pPr>
              <a:lnSpc>
                <a:spcPct val="150000"/>
              </a:lnSpc>
              <a:defRPr sz="1600">
                <a:latin typeface="华文仿宋" pitchFamily="2" charset="-122"/>
                <a:ea typeface="华文仿宋" pitchFamily="2" charset="-122"/>
              </a:defRPr>
            </a:lvl3pPr>
            <a:lvl4pPr>
              <a:lnSpc>
                <a:spcPct val="150000"/>
              </a:lnSpc>
              <a:defRPr sz="1400">
                <a:latin typeface="华文仿宋" pitchFamily="2" charset="-122"/>
                <a:ea typeface="华文仿宋" pitchFamily="2" charset="-122"/>
              </a:defRPr>
            </a:lvl4pPr>
            <a:lvl5pPr>
              <a:lnSpc>
                <a:spcPct val="150000"/>
              </a:lnSpc>
              <a:defRPr sz="1400">
                <a:latin typeface="华文仿宋" pitchFamily="2" charset="-122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华文仿宋" pitchFamily="2" charset="-122"/>
                <a:ea typeface="华文仿宋" pitchFamily="2" charset="-122"/>
              </a:defRPr>
            </a:lvl1pPr>
          </a:lstStyle>
          <a:p>
            <a:pPr>
              <a:defRPr/>
            </a:pPr>
            <a:fld id="{335BAF40-BCEC-4841-A28E-702A894CD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91264-0E81-4673-A3B8-C427F8395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229AB-A99A-4852-877B-4F9F55A21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11E2-43A0-40C0-8325-4DFB9FC5A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D1604-584C-4838-81C5-011DB6E84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DDBE-BDE3-402B-8036-72A157910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3B1FC-C419-44A6-9B0D-BEE2C747A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33F77-BC91-4697-9116-077C4DABF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2E2F1-5497-46CD-AC7E-EBC955ED8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EAB80-FEB5-4D50-B553-950A667ED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FBE3-488B-42D4-8C9B-9F34AEA75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C8B90-46E0-4B9D-9486-77D1C7280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9D12-3DDA-40CA-9526-11C0E7D36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FF4C-D9EA-4926-ACDC-BF245FE61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4F88E-CCBE-4272-BE30-D9B824816A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3F47D-E3B8-4930-B5A3-605436112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C2A8-CED5-4E26-B005-EA92999A4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1FA0C-A456-418B-99C3-40CF49F41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87DD4-2D95-419E-9B20-45555E32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D2D11-AA6D-4393-86AF-9B4BF2109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DC57-94DA-447F-911C-627F23AA8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021E4-DF79-4F54-9B97-F7BB7359D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A57A2-4F41-4C9F-B245-DE216D489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3BEAD-E36C-428C-BDFB-D263B04A9A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971800" y="1733550"/>
            <a:ext cx="10668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latin typeface="Arial" charset="0"/>
              </a:rPr>
              <a:t>Agenda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819400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A63C6-B1A2-49E0-A525-D804E7355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8C3AA-5871-4FE0-849E-CEC220048906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8B68-9A42-427D-8E20-677743638E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2C9D8-BBFA-4E65-B6D5-F046D9999BDB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53CE9-B743-4DF8-8C42-63C320479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633BE-45FA-4E6E-B95E-D460151F8AF5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7ABE8-B5B2-431E-8062-FF437746C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8F4B6-E153-492C-A25F-5CE799F9E5E7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936EF-8396-49A5-943A-849B44E302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44CD-77AF-43B7-BE4C-A223B367A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F09F5-D6F8-4CBF-ADDA-A8D977807096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61D4-1BB9-42CA-BD48-12E973709B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1D987-24EB-4847-A2A3-D90D46CA10A4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199B-7F3A-4DB6-A209-A5EF3E4CE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6F38-6A70-44BB-AF53-3BDBC7FAEB94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877E-3480-4826-9C53-3B257C6FFD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1B71-E2A6-4AA8-A511-C4009DBED1B1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9CC9-C7BC-4ED8-995D-E40C3ADE9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8C3F9-EC4B-4E90-A444-BC666C2091B4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A0C6-C4C0-475A-B8BD-DB390ECF12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A0778-D4C0-497C-8014-B28D51AD96F6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D2F-DB7D-4A42-AD72-972C0AB89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34A40-84C7-4A8B-A692-9462AB527773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0E151-D7F1-40FF-8595-BCB2C4B2A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470025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zh-CN" altLang="en-US" sz="4400" baseline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</a:defRPr>
            </a:lvl1pPr>
          </a:lstStyle>
          <a:p>
            <a:pPr marL="0" lvl="0" indent="0" algn="ctr" fontAlgn="base">
              <a:spcBef>
                <a:spcPts val="600"/>
              </a:spcBef>
              <a:spcAft>
                <a:spcPts val="600"/>
              </a:spcAft>
              <a:buClr>
                <a:srgbClr val="FF9933"/>
              </a:buClr>
              <a:buFont typeface="Wingdings" pitchFamily="2" charset="2"/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4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BAF40-BCEC-4841-A28E-702A894CDC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17178" y="1696948"/>
            <a:ext cx="140242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3131840" y="2132856"/>
            <a:ext cx="5760639" cy="41044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48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3982A-03E2-489A-91FF-6FC04ED48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644" y="1268760"/>
            <a:ext cx="6408712" cy="6480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39752" y="1988840"/>
            <a:ext cx="5904656" cy="36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310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91264-0E81-4673-A3B8-C427F83954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229AB-A99A-4852-877B-4F9F55A212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611E2-43A0-40C0-8325-4DFB9FC5A4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D1604-584C-4838-81C5-011DB6E84C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8DDBE-BDE3-402B-8036-72A1579109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3B1FC-C419-44A6-9B0D-BEE2C747A9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2E2F1-5497-46CD-AC7E-EBC955ED86F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AB80-FEB5-4D50-B553-950A667ED0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DFBE3-488B-42D4-8C9B-9F34AEA750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E5BC8-AE2E-449F-8D41-198C56AE5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屏幕快照 2010-04-16 下午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0" y="3306688"/>
            <a:ext cx="9144000" cy="914400"/>
          </a:xfrm>
        </p:spPr>
        <p:txBody>
          <a:bodyPr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>
              <a:buNone/>
              <a:defRPr lang="zh-CN" altLang="en-US" sz="4400" b="1" kern="1200" cap="none" spc="50" baseline="0" smtClean="0">
                <a:ln w="11430"/>
                <a:solidFill>
                  <a:srgbClr val="FF9933"/>
                </a:solidFill>
                <a:effectLst>
                  <a:innerShdw blurRad="114300">
                    <a:prstClr val="black"/>
                  </a:innerShdw>
                  <a:reflection blurRad="6350" stA="55000" endA="300" endPos="45500" dir="5400000" sy="-100000" algn="bl" rotWithShape="0"/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166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85E6-9274-4B59-B3FC-C44B776AA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0197E-915B-4D49-A3A6-4963F99129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65001-B368-40DA-8A15-120140C00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371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3395A16F-B17A-4134-9B6F-73B5709B9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FA7683E-539F-4C2F-91E1-20BDF5754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24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9AABB53-046C-44FB-96AF-C3141BEB3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03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14478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-13716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5D594C-14BA-4757-A613-4262759E2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2E4B85-1611-4A50-B44F-F9CA6AD679BF}" type="datetimeFigureOut">
              <a:rPr lang="zh-CN" altLang="en-US"/>
              <a:pPr>
                <a:defRPr/>
              </a:pPr>
              <a:t>2014/4/9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0" sz="14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DC715F-DE6D-4F9D-BC43-653FDA7CA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1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屏幕快照 2010-04-16 下午0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2728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95A16F-B17A-4134-9B6F-73B5709B9A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9199564" y="50800"/>
            <a:ext cx="989012" cy="30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39" tIns="40069" rIns="80139" bIns="40069">
            <a:spAutoFit/>
          </a:bodyPr>
          <a:lstStyle/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中文字体：微软雅黑</a:t>
            </a: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西文字体：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Arial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标题字体颜色：</a:t>
            </a: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RGB (0,</a:t>
            </a:r>
            <a:r>
              <a:rPr lang="en-US" altLang="zh-CN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112, 192)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内容字体颜色：</a:t>
            </a:r>
            <a:endParaRPr lang="en-US" altLang="zh-CN" sz="900" baseline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baseline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900" baseline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endParaRPr lang="en-US" altLang="zh-CN" sz="9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色参考方案：</a:t>
            </a:r>
          </a:p>
          <a:p>
            <a:pPr lvl="0" algn="l" defTabSz="801688" eaLnBrk="0" hangingPunct="0">
              <a:lnSpc>
                <a:spcPct val="125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配色方案，同一页面内只选择一组使用。（仅供参考</a:t>
            </a: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0"/>
          <p:cNvSpPr>
            <a:spLocks noChangeArrowheads="1"/>
          </p:cNvSpPr>
          <p:nvPr/>
        </p:nvSpPr>
        <p:spPr bwMode="auto">
          <a:xfrm>
            <a:off x="9269413" y="3080093"/>
            <a:ext cx="919162" cy="37017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>
            <a:noAutofit/>
          </a:bodyPr>
          <a:lstStyle/>
          <a:p>
            <a:endParaRPr lang="zh-CN" alt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9355138" y="3651250"/>
            <a:ext cx="739775" cy="182562"/>
            <a:chOff x="5893" y="2387"/>
            <a:chExt cx="466" cy="115"/>
          </a:xfrm>
        </p:grpSpPr>
        <p:sp>
          <p:nvSpPr>
            <p:cNvPr id="11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9355138" y="3867150"/>
            <a:ext cx="739775" cy="182562"/>
            <a:chOff x="5893" y="2523"/>
            <a:chExt cx="466" cy="115"/>
          </a:xfrm>
        </p:grpSpPr>
        <p:sp>
          <p:nvSpPr>
            <p:cNvPr id="16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1"/>
          <p:cNvGrpSpPr>
            <a:grpSpLocks/>
          </p:cNvGrpSpPr>
          <p:nvPr/>
        </p:nvGrpSpPr>
        <p:grpSpPr bwMode="auto">
          <a:xfrm>
            <a:off x="9355138" y="4083050"/>
            <a:ext cx="739775" cy="182562"/>
            <a:chOff x="5893" y="2659"/>
            <a:chExt cx="466" cy="115"/>
          </a:xfrm>
        </p:grpSpPr>
        <p:sp>
          <p:nvSpPr>
            <p:cNvPr id="21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96"/>
          <p:cNvGrpSpPr>
            <a:grpSpLocks/>
          </p:cNvGrpSpPr>
          <p:nvPr/>
        </p:nvGrpSpPr>
        <p:grpSpPr bwMode="auto">
          <a:xfrm>
            <a:off x="9355138" y="3435350"/>
            <a:ext cx="739775" cy="188912"/>
            <a:chOff x="5893" y="2251"/>
            <a:chExt cx="466" cy="119"/>
          </a:xfrm>
        </p:grpSpPr>
        <p:sp>
          <p:nvSpPr>
            <p:cNvPr id="26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9355138" y="4443412"/>
            <a:ext cx="739775" cy="182563"/>
            <a:chOff x="5893" y="2886"/>
            <a:chExt cx="466" cy="115"/>
          </a:xfrm>
        </p:grpSpPr>
        <p:sp>
          <p:nvSpPr>
            <p:cNvPr id="31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06"/>
          <p:cNvGrpSpPr>
            <a:grpSpLocks/>
          </p:cNvGrpSpPr>
          <p:nvPr/>
        </p:nvGrpSpPr>
        <p:grpSpPr bwMode="auto">
          <a:xfrm>
            <a:off x="9355138" y="4659312"/>
            <a:ext cx="739775" cy="182563"/>
            <a:chOff x="5893" y="3022"/>
            <a:chExt cx="466" cy="115"/>
          </a:xfrm>
        </p:grpSpPr>
        <p:sp>
          <p:nvSpPr>
            <p:cNvPr id="36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111"/>
          <p:cNvGrpSpPr>
            <a:grpSpLocks/>
          </p:cNvGrpSpPr>
          <p:nvPr/>
        </p:nvGrpSpPr>
        <p:grpSpPr bwMode="auto">
          <a:xfrm>
            <a:off x="9355138" y="4875212"/>
            <a:ext cx="739775" cy="182563"/>
            <a:chOff x="5893" y="3158"/>
            <a:chExt cx="466" cy="115"/>
          </a:xfrm>
        </p:grpSpPr>
        <p:sp>
          <p:nvSpPr>
            <p:cNvPr id="41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116"/>
          <p:cNvGrpSpPr>
            <a:grpSpLocks/>
          </p:cNvGrpSpPr>
          <p:nvPr/>
        </p:nvGrpSpPr>
        <p:grpSpPr bwMode="auto">
          <a:xfrm>
            <a:off x="9355138" y="5235575"/>
            <a:ext cx="739775" cy="182562"/>
            <a:chOff x="5893" y="3385"/>
            <a:chExt cx="466" cy="115"/>
          </a:xfrm>
        </p:grpSpPr>
        <p:sp>
          <p:nvSpPr>
            <p:cNvPr id="46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121"/>
          <p:cNvGrpSpPr>
            <a:grpSpLocks/>
          </p:cNvGrpSpPr>
          <p:nvPr/>
        </p:nvGrpSpPr>
        <p:grpSpPr bwMode="auto">
          <a:xfrm>
            <a:off x="9355138" y="5451475"/>
            <a:ext cx="739775" cy="182562"/>
            <a:chOff x="5893" y="3521"/>
            <a:chExt cx="466" cy="115"/>
          </a:xfrm>
        </p:grpSpPr>
        <p:sp>
          <p:nvSpPr>
            <p:cNvPr id="51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126"/>
          <p:cNvGrpSpPr>
            <a:grpSpLocks/>
          </p:cNvGrpSpPr>
          <p:nvPr/>
        </p:nvGrpSpPr>
        <p:grpSpPr bwMode="auto">
          <a:xfrm>
            <a:off x="9355138" y="5667375"/>
            <a:ext cx="739775" cy="182562"/>
            <a:chOff x="5893" y="3657"/>
            <a:chExt cx="466" cy="115"/>
          </a:xfrm>
        </p:grpSpPr>
        <p:sp>
          <p:nvSpPr>
            <p:cNvPr id="56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131"/>
          <p:cNvGrpSpPr>
            <a:grpSpLocks/>
          </p:cNvGrpSpPr>
          <p:nvPr/>
        </p:nvGrpSpPr>
        <p:grpSpPr bwMode="auto">
          <a:xfrm>
            <a:off x="9355138" y="6027737"/>
            <a:ext cx="739775" cy="182563"/>
            <a:chOff x="5893" y="3884"/>
            <a:chExt cx="466" cy="115"/>
          </a:xfrm>
        </p:grpSpPr>
        <p:sp>
          <p:nvSpPr>
            <p:cNvPr id="61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Group 136"/>
          <p:cNvGrpSpPr>
            <a:grpSpLocks/>
          </p:cNvGrpSpPr>
          <p:nvPr/>
        </p:nvGrpSpPr>
        <p:grpSpPr bwMode="auto">
          <a:xfrm>
            <a:off x="9355138" y="6253162"/>
            <a:ext cx="739775" cy="182563"/>
            <a:chOff x="5893" y="4026"/>
            <a:chExt cx="466" cy="115"/>
          </a:xfrm>
        </p:grpSpPr>
        <p:sp>
          <p:nvSpPr>
            <p:cNvPr id="66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141"/>
          <p:cNvGrpSpPr>
            <a:grpSpLocks/>
          </p:cNvGrpSpPr>
          <p:nvPr/>
        </p:nvGrpSpPr>
        <p:grpSpPr bwMode="auto">
          <a:xfrm>
            <a:off x="9355138" y="6477000"/>
            <a:ext cx="739775" cy="182562"/>
            <a:chOff x="5893" y="4167"/>
            <a:chExt cx="466" cy="115"/>
          </a:xfrm>
        </p:grpSpPr>
        <p:sp>
          <p:nvSpPr>
            <p:cNvPr id="71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Group 96"/>
          <p:cNvGrpSpPr>
            <a:grpSpLocks/>
          </p:cNvGrpSpPr>
          <p:nvPr/>
        </p:nvGrpSpPr>
        <p:grpSpPr bwMode="auto">
          <a:xfrm>
            <a:off x="9356725" y="3225689"/>
            <a:ext cx="739775" cy="188912"/>
            <a:chOff x="5893" y="2251"/>
            <a:chExt cx="466" cy="119"/>
          </a:xfrm>
        </p:grpSpPr>
        <p:sp>
          <p:nvSpPr>
            <p:cNvPr id="76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0" name="Picture 7" descr="屏幕快照 2010-04-16 下午0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3200" b="1" kern="1200" baseline="0">
          <a:solidFill>
            <a:srgbClr val="0070C0"/>
          </a:solidFill>
          <a:latin typeface="Arial" pitchFamily="34" charset="0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"/>
        <a:defRPr lang="zh-CN" altLang="en-US" sz="28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§"/>
        <a:defRPr lang="zh-CN" altLang="en-US" sz="24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Wingdings" pitchFamily="2" charset="2"/>
        <a:buChar char="w"/>
        <a:defRPr lang="zh-CN" altLang="en-US" sz="20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Arial" pitchFamily="34" charset="0"/>
        <a:buChar char="–"/>
        <a:defRPr lang="zh-CN" altLang="en-US" sz="1800" kern="1200" baseline="0" smtClean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fontAlgn="base" latinLnBrk="0" hangingPunct="1">
        <a:spcBef>
          <a:spcPts val="600"/>
        </a:spcBef>
        <a:spcAft>
          <a:spcPts val="600"/>
        </a:spcAft>
        <a:buClr>
          <a:srgbClr val="FF9933"/>
        </a:buClr>
        <a:buFont typeface="Arial" pitchFamily="34" charset="0"/>
        <a:buChar char="»"/>
        <a:defRPr lang="zh-CN" altLang="en-US" sz="16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年度研发项目</a:t>
            </a:r>
            <a:r>
              <a:rPr lang="zh-CN" altLang="en-US" sz="3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endParaRPr lang="zh-CN" altLang="en-US" sz="36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334000" cy="1981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单位：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algn="l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201X-XX-XX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48035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04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、下年度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研发工作重点</a:t>
            </a:r>
          </a:p>
        </p:txBody>
      </p:sp>
    </p:spTree>
    <p:extLst>
      <p:ext uri="{BB962C8B-B14F-4D97-AF65-F5344CB8AC3E}">
        <p14:creationId xmlns:p14="http://schemas.microsoft.com/office/powerpoint/2010/main" val="30424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5410200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7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、需协调支持的事项</a:t>
            </a:r>
            <a:endParaRPr lang="zh-CN" altLang="en-US" sz="2800" b="1" kern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339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谢     谢！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2401704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、本年度研发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整体进展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28985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7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、本年度研发成果介绍</a:t>
            </a:r>
            <a:endParaRPr lang="zh-CN" altLang="en-US" sz="2800" b="1" kern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35081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7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、本年度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研发存在的问题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3143240" y="4117791"/>
            <a:ext cx="5072098" cy="606609"/>
          </a:xfrm>
          <a:prstGeom prst="roundRect">
            <a:avLst/>
          </a:prstGeom>
          <a:solidFill>
            <a:srgbClr val="FF99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5000"/>
              </a:lnSpc>
              <a:buClr>
                <a:srgbClr val="FFCC00"/>
              </a:buClr>
              <a:buFont typeface="Wingdings" pitchFamily="2" charset="2"/>
              <a:buChar char="n"/>
              <a:defRPr/>
            </a:pPr>
            <a:endParaRPr kumimoji="1" lang="zh-CN" altLang="en-US" sz="1600"/>
          </a:p>
        </p:txBody>
      </p:sp>
      <p:sp>
        <p:nvSpPr>
          <p:cNvPr id="86021" name="Text Box 94"/>
          <p:cNvSpPr txBox="1">
            <a:spLocks noChangeArrowheads="1"/>
          </p:cNvSpPr>
          <p:nvPr/>
        </p:nvSpPr>
        <p:spPr bwMode="auto">
          <a:xfrm>
            <a:off x="3286125" y="2374900"/>
            <a:ext cx="5572125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整体进展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、本年度研发成果介绍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、本年度研发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存在的问题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、下年度研发工作思路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、下季度研发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、需协调支持的事项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SzPct val="70000"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7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28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、下年度研发工作思路</a:t>
            </a:r>
            <a:endParaRPr lang="zh-CN" altLang="en-US" sz="2800" b="1" kern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dAMkbsfEesLPeqrFeb0A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自定义设计方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atang">
  <a:themeElements>
    <a:clrScheme name="cattsof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99"/>
      </a:accent1>
      <a:accent2>
        <a:srgbClr val="D2D6E5"/>
      </a:accent2>
      <a:accent3>
        <a:srgbClr val="5067A5"/>
      </a:accent3>
      <a:accent4>
        <a:srgbClr val="B1BAD4"/>
      </a:accent4>
      <a:accent5>
        <a:srgbClr val="8393BC"/>
      </a:accent5>
      <a:accent6>
        <a:srgbClr val="99999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44000" indent="-144000" fontAlgn="base">
          <a:lnSpc>
            <a:spcPct val="120000"/>
          </a:lnSpc>
          <a:buClr>
            <a:srgbClr val="FF9933"/>
          </a:buClr>
          <a:buSzPct val="120000"/>
          <a:buFont typeface="Arial" pitchFamily="34" charset="0"/>
          <a:buChar char="•"/>
          <a:defRPr sz="1400">
            <a:latin typeface="Arial" pitchFamily="34" charset="0"/>
            <a:ea typeface="微软雅黑" pitchFamily="34" charset="-122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ttsoft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3399"/>
    </a:accent1>
    <a:accent2>
      <a:srgbClr val="D2D6E5"/>
    </a:accent2>
    <a:accent3>
      <a:srgbClr val="5067A5"/>
    </a:accent3>
    <a:accent4>
      <a:srgbClr val="B1BAD4"/>
    </a:accent4>
    <a:accent5>
      <a:srgbClr val="8393BC"/>
    </a:accent5>
    <a:accent6>
      <a:srgbClr val="999999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6497</TotalTime>
  <Words>306</Words>
  <Application>Microsoft Office PowerPoint</Application>
  <PresentationFormat>全屏显示(4:3)</PresentationFormat>
  <Paragraphs>52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自定义设计方案</vt:lpstr>
      <vt:lpstr>1_自定义设计方案</vt:lpstr>
      <vt:lpstr>2_自定义设计方案</vt:lpstr>
      <vt:lpstr>17_自定义设计方案</vt:lpstr>
      <vt:lpstr>4_自定义设计方案</vt:lpstr>
      <vt:lpstr>Datang</vt:lpstr>
      <vt:lpstr>201X年度研发项目年度工作汇报</vt:lpstr>
      <vt:lpstr>PowerPoint 演示文稿</vt:lpstr>
      <vt:lpstr>1、本年度研发整体进展</vt:lpstr>
      <vt:lpstr>PowerPoint 演示文稿</vt:lpstr>
      <vt:lpstr>2、本年度研发成果介绍</vt:lpstr>
      <vt:lpstr>PowerPoint 演示文稿</vt:lpstr>
      <vt:lpstr>3、本年度研发存在的问题</vt:lpstr>
      <vt:lpstr>PowerPoint 演示文稿</vt:lpstr>
      <vt:lpstr>4、下年度研发工作思路</vt:lpstr>
      <vt:lpstr>PowerPoint 演示文稿</vt:lpstr>
      <vt:lpstr>5、下年度研发工作重点</vt:lpstr>
      <vt:lpstr>PowerPoint 演示文稿</vt:lpstr>
      <vt:lpstr>6、需协调支持的事项</vt:lpstr>
      <vt:lpstr>谢     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zhouwenjuan</cp:lastModifiedBy>
  <cp:revision>530</cp:revision>
  <cp:lastPrinted>1601-01-01T00:00:00Z</cp:lastPrinted>
  <dcterms:created xsi:type="dcterms:W3CDTF">1601-01-01T00:00:00Z</dcterms:created>
  <dcterms:modified xsi:type="dcterms:W3CDTF">2014-04-09T02:34:42Z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