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946" r:id="rId2"/>
    <p:sldMasterId id="2147483952" r:id="rId3"/>
  </p:sldMasterIdLst>
  <p:notesMasterIdLst>
    <p:notesMasterId r:id="rId14"/>
  </p:notesMasterIdLst>
  <p:sldIdLst>
    <p:sldId id="434" r:id="rId4"/>
    <p:sldId id="437" r:id="rId5"/>
    <p:sldId id="553" r:id="rId6"/>
    <p:sldId id="551" r:id="rId7"/>
    <p:sldId id="554" r:id="rId8"/>
    <p:sldId id="555" r:id="rId9"/>
    <p:sldId id="558" r:id="rId10"/>
    <p:sldId id="556" r:id="rId11"/>
    <p:sldId id="559" r:id="rId12"/>
    <p:sldId id="435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FF6600"/>
    <a:srgbClr val="0066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 autoAdjust="0"/>
    <p:restoredTop sz="50000" autoAdjust="0"/>
  </p:normalViewPr>
  <p:slideViewPr>
    <p:cSldViewPr>
      <p:cViewPr>
        <p:scale>
          <a:sx n="122" d="100"/>
          <a:sy n="122" d="100"/>
        </p:scale>
        <p:origin x="328" y="-728"/>
      </p:cViewPr>
      <p:guideLst>
        <p:guide orient="horz" pos="216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1413" y="754063"/>
            <a:ext cx="4391025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5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6FD3D42-A703-C846-A755-B2691A95525C}" type="datetimeFigureOut">
              <a:rPr lang="zh-CN" altLang="en-US"/>
              <a:pPr>
                <a:defRPr/>
              </a:pPr>
              <a:t>18/6/24</a:t>
            </a:fld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fld id="{1E7A9564-A314-3847-8661-B365B96709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713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>
              <a:latin typeface="Calibri" charset="0"/>
              <a:ea typeface="宋体" charset="0"/>
            </a:endParaRP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28963D6-E146-8D4A-83CD-A3BF6472AD08}" type="slidenum">
              <a:rPr kumimoji="1" lang="zh-CN" altLang="en-US">
                <a:solidFill>
                  <a:srgbClr val="000000"/>
                </a:solidFill>
              </a:rPr>
              <a:pPr/>
              <a:t>1</a:t>
            </a:fld>
            <a:endParaRPr kumimoji="1"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272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基于位置的服务，是指通过电信移动运营商的无线电通讯网络或外部定位方式，获取移动终端用户的位置信息，在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GIS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平台的支持下，为用户提供相应服务的一种增值业务</a:t>
            </a:r>
            <a:r>
              <a:rPr lang="en-US" altLang="zh-CN" sz="1200" b="0" i="0" kern="1200" baseline="300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[1]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 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A9564-A314-3847-8661-B365B96709C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811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整个配置过程主要围绕</a:t>
            </a:r>
          </a:p>
          <a:p>
            <a:r>
              <a:rPr kumimoji="1" lang="zh-CN" altLang="en-US" dirty="0" smtClean="0"/>
              <a:t>全局变量</a:t>
            </a:r>
            <a:r>
              <a:rPr kumimoji="1" lang="en-US" altLang="zh-CN" dirty="0" smtClean="0"/>
              <a:t>cycle</a:t>
            </a:r>
            <a:r>
              <a:rPr kumimoji="1" lang="zh-CN" altLang="en-US" dirty="0" smtClean="0"/>
              <a:t>展开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模块的配置信息需要放在</a:t>
            </a:r>
            <a:r>
              <a:rPr kumimoji="1" lang="en-US" altLang="zh-CN" dirty="0" smtClean="0"/>
              <a:t>-&gt;</a:t>
            </a:r>
            <a:r>
              <a:rPr kumimoji="1" lang="en-US" altLang="zh-CN" dirty="0" err="1" smtClean="0"/>
              <a:t>conf_ctx</a:t>
            </a:r>
            <a:r>
              <a:rPr kumimoji="1" lang="zh-CN" altLang="en-US" dirty="0" smtClean="0"/>
              <a:t>中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A9564-A314-3847-8661-B365B96709C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82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查看函数：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ngx_init_cycle</a:t>
            </a:r>
            <a:r>
              <a:rPr lang="en-US" altLang="zh-CN" dirty="0" smtClean="0"/>
              <a:t>()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调用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模块的</a:t>
            </a:r>
            <a:r>
              <a:rPr lang="en-US" altLang="zh-CN" dirty="0" err="1" smtClean="0"/>
              <a:t>create_conf</a:t>
            </a:r>
            <a:r>
              <a:rPr lang="en-US" altLang="zh-CN" dirty="0" smtClean="0"/>
              <a:t>()</a:t>
            </a:r>
            <a:endParaRPr lang="zh-CN" alt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配置文件解析 </a:t>
            </a:r>
            <a:r>
              <a:rPr lang="en-US" altLang="zh-CN" dirty="0" err="1" smtClean="0"/>
              <a:t>ngx_parse_conf</a:t>
            </a:r>
            <a:r>
              <a:rPr lang="en-US" altLang="zh-CN" dirty="0" smtClean="0"/>
              <a:t>()</a:t>
            </a:r>
            <a:endParaRPr lang="zh-CN" alt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调用</a:t>
            </a:r>
            <a:r>
              <a:rPr lang="en-US" altLang="zh-CN" dirty="0" smtClean="0"/>
              <a:t>core</a:t>
            </a:r>
            <a:r>
              <a:rPr lang="zh-CN" altLang="en-US" dirty="0" smtClean="0"/>
              <a:t>模块的</a:t>
            </a:r>
            <a:r>
              <a:rPr lang="en-US" altLang="zh-CN" dirty="0" err="1" smtClean="0"/>
              <a:t>init_conf</a:t>
            </a:r>
            <a:r>
              <a:rPr lang="en-US" altLang="zh-CN" dirty="0" smtClean="0"/>
              <a:t>()</a:t>
            </a:r>
            <a:endParaRPr lang="zh-CN" alt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遍历</a:t>
            </a:r>
            <a:r>
              <a:rPr lang="en-US" altLang="zh-CN" dirty="0" smtClean="0"/>
              <a:t>listening</a:t>
            </a:r>
            <a:r>
              <a:rPr lang="zh-CN" altLang="en-US" dirty="0" smtClean="0"/>
              <a:t>数组并打开所有侦听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调用所有模块的</a:t>
            </a:r>
            <a:r>
              <a:rPr lang="en-US" altLang="zh-CN" dirty="0" err="1" smtClean="0"/>
              <a:t>init_module</a:t>
            </a:r>
            <a:r>
              <a:rPr lang="en-US" altLang="zh-CN" dirty="0" smtClean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关闭或删除残留在</a:t>
            </a:r>
            <a:r>
              <a:rPr lang="en-US" altLang="zh-CN" dirty="0" err="1" smtClean="0"/>
              <a:t>old_cycle</a:t>
            </a:r>
            <a:r>
              <a:rPr lang="zh-CN" altLang="en-US" dirty="0" smtClean="0"/>
              <a:t>中的资源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A9564-A314-3847-8661-B365B96709C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462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de-DE" sz="1200" dirty="0" smtClean="0"/>
              <a:t>代码： </a:t>
            </a:r>
            <a:r>
              <a:rPr kumimoji="1" lang="de-DE" altLang="zh-CN" sz="1200" dirty="0" err="1" smtClean="0"/>
              <a:t>ngx_http_block</a:t>
            </a:r>
            <a:r>
              <a:rPr kumimoji="1" lang="de-DE" altLang="zh-CN" sz="1200" dirty="0" smtClean="0"/>
              <a:t> -&gt; </a:t>
            </a:r>
            <a:r>
              <a:rPr kumimoji="1" lang="de-DE" altLang="zh-CN" sz="1200" dirty="0" err="1" smtClean="0"/>
              <a:t>ngx_http_merge_servers</a:t>
            </a:r>
            <a:r>
              <a:rPr kumimoji="1" lang="de-DE" altLang="zh-CN" sz="1200" dirty="0" smtClean="0"/>
              <a:t>                   </a:t>
            </a:r>
            <a:endParaRPr kumimoji="1" lang="zh-CN" altLang="en-US" sz="1200" dirty="0" smtClean="0"/>
          </a:p>
          <a:p>
            <a:endParaRPr kumimoji="1" lang="zh-CN" altLang="en-US" sz="12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A9564-A314-3847-8661-B365B96709C0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90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de-DE" sz="1200" dirty="0" smtClean="0"/>
              <a:t>代码： </a:t>
            </a:r>
            <a:r>
              <a:rPr kumimoji="1" lang="de-DE" altLang="zh-CN" sz="1200" dirty="0" err="1" smtClean="0"/>
              <a:t>ngx_http_block</a:t>
            </a:r>
            <a:r>
              <a:rPr kumimoji="1" lang="de-DE" altLang="zh-CN" sz="1200" dirty="0" smtClean="0"/>
              <a:t> -&gt; </a:t>
            </a:r>
            <a:r>
              <a:rPr kumimoji="1" lang="de-DE" altLang="zh-CN" sz="1200" dirty="0" err="1" smtClean="0"/>
              <a:t>ngx_http_merge_servers</a:t>
            </a:r>
            <a:r>
              <a:rPr kumimoji="1" lang="de-DE" altLang="zh-CN" sz="1200" dirty="0" smtClean="0"/>
              <a:t>                   </a:t>
            </a:r>
            <a:endParaRPr kumimoji="1" lang="zh-CN" altLang="en-US" sz="12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A9564-A314-3847-8661-B365B96709C0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311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de-DE" sz="1200" dirty="0" smtClean="0"/>
              <a:t>代码： </a:t>
            </a:r>
            <a:r>
              <a:rPr kumimoji="1" lang="de-DE" altLang="zh-CN" sz="1200" dirty="0" err="1" smtClean="0"/>
              <a:t>ngx_http_block</a:t>
            </a:r>
            <a:r>
              <a:rPr kumimoji="1" lang="de-DE" altLang="zh-CN" sz="1200" dirty="0" smtClean="0"/>
              <a:t> -&gt; </a:t>
            </a:r>
            <a:r>
              <a:rPr kumimoji="1" lang="de-DE" altLang="zh-CN" sz="1200" dirty="0" err="1" smtClean="0"/>
              <a:t>ngx_http_merge_servers</a:t>
            </a:r>
            <a:r>
              <a:rPr kumimoji="1" lang="de-DE" altLang="zh-CN" sz="1200" dirty="0" smtClean="0"/>
              <a:t>                   </a:t>
            </a:r>
            <a:endParaRPr kumimoji="1" lang="zh-CN" altLang="en-US" sz="1200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7A9564-A314-3847-8661-B365B96709C0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6AC6B-E2CB-934A-94C2-1396F8CCF6F8}" type="datetime1">
              <a:rPr lang="zh-CN" altLang="en-US"/>
              <a:pPr>
                <a:defRPr/>
              </a:pPr>
              <a:t>18/6/24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B7108-2B61-AA40-B9FC-060EB535094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57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C75F6-ECF7-7140-A656-008199F06D3B}" type="datetime1">
              <a:rPr lang="zh-CN" altLang="en-US"/>
              <a:pPr>
                <a:defRPr/>
              </a:pPr>
              <a:t>18/6/24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38753-7E8C-804D-ABBB-B01D82991F0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7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484BE-0DB2-0A47-B9ED-67B37098C0F7}" type="datetime1">
              <a:rPr lang="zh-CN" altLang="en-US"/>
              <a:pPr>
                <a:defRPr/>
              </a:pPr>
              <a:t>18/6/24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A7916-500E-6746-8B6A-01273FE06D6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915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049588"/>
            <a:ext cx="3006725" cy="2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5407025"/>
            <a:ext cx="12223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940834" y="1675933"/>
            <a:ext cx="7543800" cy="865822"/>
          </a:xfrm>
        </p:spPr>
        <p:txBody>
          <a:bodyPr/>
          <a:lstStyle>
            <a:lvl1pPr>
              <a:defRPr sz="3900">
                <a:latin typeface="方正兰亭中粗黑简体" panose="02000000000000000000" pitchFamily="2" charset="-122"/>
                <a:ea typeface="方正兰亭中粗黑简体" panose="02000000000000000000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0"/>
          </p:nvPr>
        </p:nvSpPr>
        <p:spPr>
          <a:xfrm>
            <a:off x="934076" y="2555150"/>
            <a:ext cx="3845093" cy="352803"/>
          </a:xfrm>
        </p:spPr>
        <p:txBody>
          <a:bodyPr/>
          <a:lstStyle>
            <a:lvl1pPr>
              <a:defRPr sz="1275">
                <a:solidFill>
                  <a:schemeClr val="tx2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1"/>
          </p:nvPr>
        </p:nvSpPr>
        <p:spPr>
          <a:xfrm>
            <a:off x="940834" y="3768283"/>
            <a:ext cx="3838335" cy="414338"/>
          </a:xfrm>
        </p:spPr>
        <p:txBody>
          <a:bodyPr/>
          <a:lstStyle>
            <a:lvl1pPr>
              <a:defRPr sz="1200">
                <a:latin typeface="方正兰亭黑简体" panose="02000000000000000000" pitchFamily="2" charset="-122"/>
                <a:ea typeface="方正兰亭黑简体" panose="02000000000000000000" pitchFamily="2" charset="-122"/>
              </a:defRPr>
            </a:lvl1pPr>
          </a:lstStyle>
          <a:p>
            <a:pPr lvl="0"/>
            <a:r>
              <a:rPr lang="zh-TW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46811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>
              <a:solidFill>
                <a:srgbClr val="F887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29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551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527858"/>
            <a:ext cx="7543801" cy="4341236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7424738" y="6459538"/>
            <a:ext cx="984250" cy="365125"/>
          </a:xfrm>
        </p:spPr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808080"/>
                </a:solidFill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fld id="{C58E64CF-8B17-1F4F-89AF-9F45A82BF6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65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末尾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996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960" y="254384"/>
            <a:ext cx="7543800" cy="7453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 defTabSz="342900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F88719"/>
                </a:solidFill>
                <a:latin typeface="Calibri" panose="020F0502020204030204"/>
                <a:ea typeface="宋体" charset="0"/>
              </a:defRPr>
            </a:lvl1pPr>
          </a:lstStyle>
          <a:p>
            <a:pPr>
              <a:defRPr/>
            </a:pPr>
            <a:fld id="{A6995F7D-ABE4-4200-872C-68022EA420CC}" type="datetimeFigureOut">
              <a:rPr lang="zh-CN" altLang="en-US"/>
              <a:pPr>
                <a:defRPr/>
              </a:pPr>
              <a:t>18/6/24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 defTabSz="342900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F88719"/>
                </a:solidFill>
                <a:latin typeface="Calibri" panose="020F0502020204030204"/>
                <a:ea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宋体" charset="0"/>
              </a:defRPr>
            </a:lvl1pPr>
          </a:lstStyle>
          <a:p>
            <a:pPr>
              <a:defRPr/>
            </a:pPr>
            <a:fld id="{FC752C39-466E-EB4E-BD82-7203F65ECA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63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面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049588"/>
            <a:ext cx="3006725" cy="2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5686425"/>
            <a:ext cx="145415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940834" y="1859433"/>
            <a:ext cx="7543800" cy="682322"/>
          </a:xfrm>
        </p:spPr>
        <p:txBody>
          <a:bodyPr/>
          <a:lstStyle>
            <a:lvl1pPr>
              <a:defRPr sz="3900">
                <a:solidFill>
                  <a:srgbClr val="F88719"/>
                </a:solidFill>
                <a:latin typeface="FZLanTingHeiS-M-GB" charset="0"/>
                <a:ea typeface="FZLanTingHeiS-M-GB" charset="0"/>
                <a:cs typeface="FZLanTingHeiS-M-GB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0"/>
          </p:nvPr>
        </p:nvSpPr>
        <p:spPr>
          <a:xfrm>
            <a:off x="934079" y="2555156"/>
            <a:ext cx="3845093" cy="352803"/>
          </a:xfrm>
        </p:spPr>
        <p:txBody>
          <a:bodyPr>
            <a:normAutofit/>
          </a:bodyPr>
          <a:lstStyle>
            <a:lvl1pPr>
              <a:defRPr sz="1275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1"/>
          </p:nvPr>
        </p:nvSpPr>
        <p:spPr>
          <a:xfrm>
            <a:off x="940835" y="3768283"/>
            <a:ext cx="3838335" cy="41433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zh-TW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789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>
              <a:solidFill>
                <a:srgbClr val="F887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02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92510"/>
          </a:xfrm>
        </p:spPr>
        <p:txBody>
          <a:bodyPr/>
          <a:lstStyle>
            <a:lvl1pPr>
              <a:defRPr>
                <a:solidFill>
                  <a:srgbClr val="F88719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822325" y="1440180"/>
            <a:ext cx="7543800" cy="49606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31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13C96-FA14-DA49-BFB1-5EA33293DDCE}" type="datetime1">
              <a:rPr lang="zh-CN" altLang="en-US"/>
              <a:pPr>
                <a:defRPr/>
              </a:pPr>
              <a:t>18/6/24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3B32C-1B6A-0044-98F8-6DD4775DB92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012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86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21E8C-C28B-6A4C-89A2-4A07015F644C}" type="datetime1">
              <a:rPr lang="zh-CN" altLang="en-US"/>
              <a:pPr>
                <a:defRPr/>
              </a:pPr>
              <a:t>18/6/24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0FD6B-D4A9-154C-8C45-D1BFCFD5BAC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6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39828-B767-3742-AC08-4EEC408F3D0C}" type="datetime1">
              <a:rPr lang="zh-CN" altLang="en-US"/>
              <a:pPr>
                <a:defRPr/>
              </a:pPr>
              <a:t>18/6/24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3F9BD-94B4-414F-A8E6-236399B8D85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04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CDE71-BE22-D847-9A28-E5D2919377D3}" type="datetime1">
              <a:rPr lang="zh-CN" altLang="en-US"/>
              <a:pPr>
                <a:defRPr/>
              </a:pPr>
              <a:t>18/6/24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BE5D7-B7DC-6748-A6BB-669DDB6B5E2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1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A51A5-B2B4-EE47-827E-4D7B22D12BAE}" type="datetime1">
              <a:rPr lang="zh-CN" altLang="en-US"/>
              <a:pPr>
                <a:defRPr/>
              </a:pPr>
              <a:t>18/6/24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059D0-6BB1-F741-9387-966AFC14010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2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34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42BAA-4749-E248-8EC9-B747C12559C6}" type="datetime1">
              <a:rPr lang="zh-CN" altLang="en-US"/>
              <a:pPr>
                <a:defRPr/>
              </a:pPr>
              <a:t>18/6/24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C5291-D392-DF4F-BE11-250C0B62731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95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Perpetua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C65F1-55D3-0E46-88BF-3CB7A4E5D95E}" type="datetime1">
              <a:rPr lang="zh-CN" altLang="en-US"/>
              <a:pPr>
                <a:defRPr/>
              </a:pPr>
              <a:t>18/6/24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B06E6-048F-2248-8515-98020C0D5B6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93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theme" Target="../theme/theme3.xml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endParaRPr lang="zh-CN" altLang="en-US" smtClean="0">
              <a:solidFill>
                <a:srgbClr val="FFFFFF"/>
              </a:solidFill>
              <a:latin typeface="Perpetua" charset="0"/>
              <a:sym typeface="Perpetua" charset="0"/>
            </a:endParaRPr>
          </a:p>
        </p:txBody>
      </p:sp>
      <p:sp useBgFill="1">
        <p:nvSpPr>
          <p:cNvPr id="1027" name="圆角矩形 7"/>
          <p:cNvSpPr>
            <a:spLocks noChangeArrowheads="1"/>
          </p:cNvSpPr>
          <p:nvPr/>
        </p:nvSpPr>
        <p:spPr bwMode="auto">
          <a:xfrm>
            <a:off x="63500" y="69850"/>
            <a:ext cx="9013825" cy="6692900"/>
          </a:xfrm>
          <a:prstGeom prst="roundRect">
            <a:avLst>
              <a:gd name="adj" fmla="val 4926"/>
            </a:avLst>
          </a:prstGeom>
          <a:ln w="6350" cap="sq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buFont typeface="Arial" charset="0"/>
              <a:buNone/>
              <a:defRPr/>
            </a:pPr>
            <a:endParaRPr lang="zh-CN" altLang="en-US" smtClean="0">
              <a:solidFill>
                <a:srgbClr val="FFFFFF"/>
              </a:solidFill>
              <a:latin typeface="Perpetua" charset="0"/>
              <a:sym typeface="Perpetua" charset="0"/>
            </a:endParaRPr>
          </a:p>
        </p:txBody>
      </p:sp>
      <p:sp>
        <p:nvSpPr>
          <p:cNvPr id="1028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Franklin Gothic Book" charset="0"/>
              </a:rPr>
              <a:t>单击此处编辑母版标题样式</a:t>
            </a:r>
          </a:p>
        </p:txBody>
      </p:sp>
      <p:sp>
        <p:nvSpPr>
          <p:cNvPr id="1029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Perpetua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Perpetua" charset="0"/>
              </a:rPr>
              <a:t>第二级</a:t>
            </a:r>
          </a:p>
          <a:p>
            <a:pPr lvl="2"/>
            <a:r>
              <a:rPr lang="zh-CN" altLang="zh-CN">
                <a:sym typeface="Perpetua" charset="0"/>
              </a:rPr>
              <a:t>第三级</a:t>
            </a:r>
          </a:p>
          <a:p>
            <a:pPr lvl="3"/>
            <a:r>
              <a:rPr lang="zh-CN" altLang="zh-CN">
                <a:sym typeface="Perpetua" charset="0"/>
              </a:rPr>
              <a:t>第四级</a:t>
            </a:r>
          </a:p>
          <a:p>
            <a:pPr lvl="4"/>
            <a:r>
              <a:rPr lang="zh-CN" altLang="zh-CN">
                <a:sym typeface="Perpetua" charset="0"/>
              </a:rPr>
              <a:t>第五级</a:t>
            </a:r>
          </a:p>
        </p:txBody>
      </p:sp>
      <p:sp>
        <p:nvSpPr>
          <p:cNvPr id="2054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25D53FC-768F-9F41-83C0-F4F68F6F16A2}" type="datetime1">
              <a:rPr lang="zh-CN" altLang="en-US"/>
              <a:pPr>
                <a:defRPr/>
              </a:pPr>
              <a:t>18/6/24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055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6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>
            <a:lvl1pPr algn="ctr" eaLnBrk="1" hangingPunct="1">
              <a:buFont typeface="Arial" charset="0"/>
              <a:buNone/>
              <a:defRPr sz="1400">
                <a:solidFill>
                  <a:srgbClr val="FFFFFF"/>
                </a:solidFill>
                <a:latin typeface="Franklin Gothic Book" charset="0"/>
                <a:ea typeface="宋体" charset="0"/>
                <a:sym typeface="HGｺﾞｼｯｸM" charset="0"/>
              </a:defRPr>
            </a:lvl1pPr>
          </a:lstStyle>
          <a:p>
            <a:pPr>
              <a:defRPr/>
            </a:pPr>
            <a:fld id="{0CDA4779-E7C2-3F4D-8B4A-90983F56AA6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5" r:id="rId1"/>
    <p:sldLayoutId id="2147484866" r:id="rId2"/>
    <p:sldLayoutId id="2147484867" r:id="rId3"/>
    <p:sldLayoutId id="2147484868" r:id="rId4"/>
    <p:sldLayoutId id="2147484869" r:id="rId5"/>
    <p:sldLayoutId id="2147484870" r:id="rId6"/>
    <p:sldLayoutId id="2147484876" r:id="rId7"/>
    <p:sldLayoutId id="2147484871" r:id="rId8"/>
    <p:sldLayoutId id="2147484872" r:id="rId9"/>
    <p:sldLayoutId id="2147484873" r:id="rId10"/>
    <p:sldLayoutId id="214748487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  <a:sym typeface="Franklin Gothic Book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  <a:sym typeface="Franklin Gothic Boo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  <a:sym typeface="Franklin Gothic Boo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  <a:sym typeface="Franklin Gothic Boo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  <a:sym typeface="Franklin Gothic Book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  <a:sym typeface="Franklin Gothic Boo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  <a:sym typeface="Franklin Gothic Boo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  <a:sym typeface="Franklin Gothic Boo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  <a:sym typeface="Franklin Gothic Book" pitchFamily="34" charset="0"/>
        </a:defRPr>
      </a:lvl9pPr>
    </p:titleStyle>
    <p:bodyStyle>
      <a:lvl1pPr marL="274638" indent="-274638" algn="l" defTabSz="0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  <a:sym typeface="Perpetua" charset="0"/>
        </a:defRPr>
      </a:lvl1pPr>
      <a:lvl2pPr marL="549275" indent="-228600" algn="l" defTabSz="0" rtl="0" eaLnBrk="0" fontAlgn="base" hangingPunct="0">
        <a:spcBef>
          <a:spcPts val="375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"/>
        <a:defRPr sz="2400">
          <a:solidFill>
            <a:schemeClr val="tx1"/>
          </a:solidFill>
          <a:latin typeface="+mn-lt"/>
          <a:ea typeface="+mn-ea"/>
          <a:sym typeface="Perpetua" charset="0"/>
        </a:defRPr>
      </a:lvl2pPr>
      <a:lvl3pPr marL="822325" indent="-227013" algn="l" defTabSz="0" rtl="0" eaLnBrk="0" fontAlgn="base" hangingPunct="0">
        <a:spcBef>
          <a:spcPts val="375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"/>
        <a:defRPr sz="2000">
          <a:solidFill>
            <a:schemeClr val="tx1"/>
          </a:solidFill>
          <a:latin typeface="+mn-lt"/>
          <a:ea typeface="+mn-ea"/>
          <a:sym typeface="Perpetua" charset="0"/>
        </a:defRPr>
      </a:lvl3pPr>
      <a:lvl4pPr marL="1096963" indent="-227013" algn="l" defTabSz="0" rtl="0" eaLnBrk="0" fontAlgn="base" hangingPunct="0">
        <a:spcBef>
          <a:spcPts val="375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"/>
        <a:defRPr sz="2000">
          <a:solidFill>
            <a:schemeClr val="tx1"/>
          </a:solidFill>
          <a:latin typeface="+mn-lt"/>
          <a:ea typeface="+mn-ea"/>
          <a:sym typeface="Perpetua" charset="0"/>
        </a:defRPr>
      </a:lvl4pPr>
      <a:lvl5pPr marL="1371600" indent="-228600" algn="l" defTabSz="0" rtl="0" eaLnBrk="0" fontAlgn="base" hangingPunct="0">
        <a:spcBef>
          <a:spcPts val="375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o"/>
        <a:defRPr sz="2000">
          <a:solidFill>
            <a:schemeClr val="tx1"/>
          </a:solidFill>
          <a:latin typeface="+mn-lt"/>
          <a:ea typeface="+mn-ea"/>
          <a:sym typeface="Perpetua" charset="0"/>
        </a:defRPr>
      </a:lvl5pPr>
      <a:lvl6pPr marL="1828800" indent="-228600" algn="l" defTabSz="0" rtl="0" eaLnBrk="0" fontAlgn="base" hangingPunct="0">
        <a:spcBef>
          <a:spcPts val="3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o"/>
        <a:defRPr sz="2000">
          <a:solidFill>
            <a:schemeClr val="tx1"/>
          </a:solidFill>
          <a:latin typeface="+mn-lt"/>
          <a:ea typeface="+mn-ea"/>
          <a:sym typeface="Perpetua" pitchFamily="18" charset="0"/>
        </a:defRPr>
      </a:lvl6pPr>
      <a:lvl7pPr marL="2286000" indent="-228600" algn="l" defTabSz="0" rtl="0" eaLnBrk="0" fontAlgn="base" hangingPunct="0">
        <a:spcBef>
          <a:spcPts val="3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o"/>
        <a:defRPr sz="2000">
          <a:solidFill>
            <a:schemeClr val="tx1"/>
          </a:solidFill>
          <a:latin typeface="+mn-lt"/>
          <a:ea typeface="+mn-ea"/>
          <a:sym typeface="Perpetua" pitchFamily="18" charset="0"/>
        </a:defRPr>
      </a:lvl7pPr>
      <a:lvl8pPr marL="2743200" indent="-228600" algn="l" defTabSz="0" rtl="0" eaLnBrk="0" fontAlgn="base" hangingPunct="0">
        <a:spcBef>
          <a:spcPts val="3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o"/>
        <a:defRPr sz="2000">
          <a:solidFill>
            <a:schemeClr val="tx1"/>
          </a:solidFill>
          <a:latin typeface="+mn-lt"/>
          <a:ea typeface="+mn-ea"/>
          <a:sym typeface="Perpetua" pitchFamily="18" charset="0"/>
        </a:defRPr>
      </a:lvl8pPr>
      <a:lvl9pPr marL="3200400" indent="-228600" algn="l" defTabSz="0" rtl="0" eaLnBrk="0" fontAlgn="base" hangingPunct="0">
        <a:spcBef>
          <a:spcPts val="3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o"/>
        <a:defRPr sz="2000">
          <a:solidFill>
            <a:schemeClr val="tx1"/>
          </a:solidFill>
          <a:latin typeface="+mn-lt"/>
          <a:ea typeface="+mn-ea"/>
          <a:sym typeface="Perpetua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54000"/>
            <a:ext cx="7543800" cy="7270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304925"/>
            <a:ext cx="75438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59750" y="6459538"/>
            <a:ext cx="984250" cy="365125"/>
          </a:xfrm>
          <a:prstGeom prst="rect">
            <a:avLst/>
          </a:prstGeom>
        </p:spPr>
        <p:txBody>
          <a:bodyPr/>
          <a:lstStyle>
            <a:lvl1pPr defTabSz="342900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808080"/>
                </a:solidFill>
                <a:latin typeface="Calibri" panose="020F0502020204030204"/>
                <a:ea typeface=""/>
              </a:defRPr>
            </a:lvl1pPr>
          </a:lstStyle>
          <a:p>
            <a:pPr>
              <a:defRPr/>
            </a:pPr>
            <a:fld id="{270D6C22-B049-514A-99CE-5E24CD34D4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3317" name="图片 5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042988"/>
            <a:ext cx="7543800" cy="2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77" r:id="rId1"/>
    <p:sldLayoutId id="2147484878" r:id="rId2"/>
    <p:sldLayoutId id="2147484879" r:id="rId3"/>
    <p:sldLayoutId id="2147484880" r:id="rId4"/>
    <p:sldLayoutId id="214748488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kern="1200" spc="-38">
          <a:solidFill>
            <a:schemeClr val="tx1"/>
          </a:solidFill>
          <a:latin typeface="方正兰亭中粗黑简体" panose="02000000000000000000" pitchFamily="2" charset="-122"/>
          <a:ea typeface="方正兰亭中粗黑简体" panose="02000000000000000000" pitchFamily="2" charset="-122"/>
          <a:cs typeface="方正兰亭中粗黑简体" panose="02000000000000000000" pitchFamily="2" charset="-122"/>
        </a:defRPr>
      </a:lvl1pPr>
      <a:lvl2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方正兰亭中粗黑简体" charset="0"/>
          <a:ea typeface="方正兰亭中粗黑简体" charset="0"/>
          <a:cs typeface="方正兰亭中粗黑简体" charset="0"/>
        </a:defRPr>
      </a:lvl2pPr>
      <a:lvl3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方正兰亭中粗黑简体" charset="0"/>
          <a:ea typeface="方正兰亭中粗黑简体" charset="0"/>
          <a:cs typeface="方正兰亭中粗黑简体" charset="0"/>
        </a:defRPr>
      </a:lvl3pPr>
      <a:lvl4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方正兰亭中粗黑简体" charset="0"/>
          <a:ea typeface="方正兰亭中粗黑简体" charset="0"/>
          <a:cs typeface="方正兰亭中粗黑简体" charset="0"/>
        </a:defRPr>
      </a:lvl4pPr>
      <a:lvl5pPr algn="l" defTabSz="6858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方正兰亭中粗黑简体" charset="0"/>
          <a:ea typeface="方正兰亭中粗黑简体" charset="0"/>
          <a:cs typeface="方正兰亭中粗黑简体" charset="0"/>
        </a:defRPr>
      </a:lvl5pPr>
      <a:lvl6pPr marL="4572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方正兰亭中粗黑简体" charset="0"/>
          <a:ea typeface="方正兰亭中粗黑简体" charset="0"/>
          <a:cs typeface="方正兰亭中粗黑简体" charset="0"/>
        </a:defRPr>
      </a:lvl6pPr>
      <a:lvl7pPr marL="9144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方正兰亭中粗黑简体" charset="0"/>
          <a:ea typeface="方正兰亭中粗黑简体" charset="0"/>
          <a:cs typeface="方正兰亭中粗黑简体" charset="0"/>
        </a:defRPr>
      </a:lvl7pPr>
      <a:lvl8pPr marL="13716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方正兰亭中粗黑简体" charset="0"/>
          <a:ea typeface="方正兰亭中粗黑简体" charset="0"/>
          <a:cs typeface="方正兰亭中粗黑简体" charset="0"/>
        </a:defRPr>
      </a:lvl8pPr>
      <a:lvl9pPr marL="1828800" algn="l" defTabSz="685800" rtl="0" fontAlgn="base">
        <a:lnSpc>
          <a:spcPct val="85000"/>
        </a:lnSpc>
        <a:spcBef>
          <a:spcPct val="0"/>
        </a:spcBef>
        <a:spcAft>
          <a:spcPct val="0"/>
        </a:spcAft>
        <a:defRPr sz="2100">
          <a:solidFill>
            <a:schemeClr val="tx1"/>
          </a:solidFill>
          <a:latin typeface="方正兰亭中粗黑简体" charset="0"/>
          <a:ea typeface="方正兰亭中粗黑简体" charset="0"/>
          <a:cs typeface="方正兰亭中粗黑简体" charset="0"/>
        </a:defRPr>
      </a:lvl9pPr>
    </p:titleStyle>
    <p:bodyStyle>
      <a:lvl1pPr marL="68263" indent="-68263" algn="l" defTabSz="685800" rtl="0" eaLnBrk="0" fontAlgn="base" hangingPunct="0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charset="0"/>
        <a:buChar char=" "/>
        <a:defRPr sz="1300" kern="1200">
          <a:solidFill>
            <a:schemeClr val="bg1"/>
          </a:solidFill>
          <a:latin typeface="方正兰亭黑简体" panose="02000000000000000000" pitchFamily="2" charset="-122"/>
          <a:ea typeface="方正兰亭黑简体" panose="02000000000000000000" pitchFamily="2" charset="-122"/>
          <a:cs typeface="方正兰亭黑简体" panose="02000000000000000000" pitchFamily="2" charset="-122"/>
        </a:defRPr>
      </a:lvl1pPr>
      <a:lvl2pPr marL="287338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charset="0"/>
        <a:buChar char="◦"/>
        <a:defRPr sz="1200" kern="1200">
          <a:solidFill>
            <a:schemeClr val="bg1"/>
          </a:solidFill>
          <a:latin typeface="方正兰亭黑简体" panose="02000000000000000000" pitchFamily="2" charset="-122"/>
          <a:ea typeface="方正兰亭黑简体" panose="02000000000000000000" pitchFamily="2" charset="-122"/>
          <a:cs typeface="方正兰亭黑简体" panose="02000000000000000000" pitchFamily="2" charset="-122"/>
        </a:defRPr>
      </a:lvl2pPr>
      <a:lvl3pPr marL="4238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charset="0"/>
        <a:buChar char="◦"/>
        <a:defRPr sz="1000" kern="1200">
          <a:solidFill>
            <a:schemeClr val="bg1"/>
          </a:solidFill>
          <a:latin typeface="方正兰亭黑简体" panose="02000000000000000000" pitchFamily="2" charset="-122"/>
          <a:ea typeface="方正兰亭黑简体" panose="02000000000000000000" pitchFamily="2" charset="-122"/>
          <a:cs typeface="方正兰亭黑简体" panose="02000000000000000000" pitchFamily="2" charset="-122"/>
        </a:defRPr>
      </a:lvl3pPr>
      <a:lvl4pPr marL="561975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charset="0"/>
        <a:buChar char="◦"/>
        <a:defRPr sz="900" kern="1200">
          <a:solidFill>
            <a:schemeClr val="bg1"/>
          </a:solidFill>
          <a:latin typeface="方正兰亭黑简体" panose="02000000000000000000" pitchFamily="2" charset="-122"/>
          <a:ea typeface="方正兰亭黑简体" panose="02000000000000000000" pitchFamily="2" charset="-122"/>
          <a:cs typeface="方正兰亭黑简体" panose="02000000000000000000" pitchFamily="2" charset="-122"/>
        </a:defRPr>
      </a:lvl4pPr>
      <a:lvl5pPr marL="698500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charset="0"/>
        <a:buChar char="◦"/>
        <a:defRPr sz="700" kern="1200">
          <a:solidFill>
            <a:schemeClr val="bg1"/>
          </a:solidFill>
          <a:latin typeface="方正兰亭黑简体" panose="02000000000000000000" pitchFamily="2" charset="-122"/>
          <a:ea typeface="方正兰亭黑简体" panose="02000000000000000000" pitchFamily="2" charset="-122"/>
          <a:cs typeface="方正兰亭黑简体" panose="02000000000000000000" pitchFamily="2" charset="-122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79216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346200"/>
            <a:ext cx="7543800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pic>
        <p:nvPicPr>
          <p:cNvPr id="18436" name="图片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1201738"/>
            <a:ext cx="7543800" cy="2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82" r:id="rId1"/>
    <p:sldLayoutId id="2147484883" r:id="rId2"/>
    <p:sldLayoutId id="2147484875" r:id="rId3"/>
    <p:sldLayoutId id="2147484884" r:id="rId4"/>
  </p:sldLayoutIdLst>
  <p:hf sldNum="0"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 spc="-50">
          <a:solidFill>
            <a:srgbClr val="F88719"/>
          </a:solidFill>
          <a:latin typeface="Lantinghei SC Demibold" charset="-122"/>
          <a:ea typeface="Lantinghei SC Demibold" charset="-122"/>
          <a:cs typeface="Lantinghei SC Demibold" charset="-122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rgbClr val="F88719"/>
          </a:solidFill>
          <a:latin typeface="Lantinghei SC Demibold" charset="-122"/>
          <a:ea typeface="Lantinghei SC Demibold" charset="-122"/>
          <a:cs typeface="Lantinghei SC Demibold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rgbClr val="F88719"/>
          </a:solidFill>
          <a:latin typeface="Lantinghei SC Demibold" charset="-122"/>
          <a:ea typeface="Lantinghei SC Demibold" charset="-122"/>
          <a:cs typeface="Lantinghei SC Demibold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rgbClr val="F88719"/>
          </a:solidFill>
          <a:latin typeface="Lantinghei SC Demibold" charset="-122"/>
          <a:ea typeface="Lantinghei SC Demibold" charset="-122"/>
          <a:cs typeface="Lantinghei SC Demibold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rgbClr val="F88719"/>
          </a:solidFill>
          <a:latin typeface="Lantinghei SC Demibold" charset="-122"/>
          <a:ea typeface="Lantinghei SC Demibold" charset="-122"/>
          <a:cs typeface="Lantinghei SC Demibold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rgbClr val="F88719"/>
          </a:solidFill>
          <a:latin typeface="Lantinghei SC Demibold" charset="-122"/>
          <a:ea typeface="Lantinghei SC Demibold" charset="-122"/>
          <a:cs typeface="Lantinghei SC Demibold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rgbClr val="F88719"/>
          </a:solidFill>
          <a:latin typeface="Lantinghei SC Demibold" charset="-122"/>
          <a:ea typeface="Lantinghei SC Demibold" charset="-122"/>
          <a:cs typeface="Lantinghei SC Demibold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rgbClr val="F88719"/>
          </a:solidFill>
          <a:latin typeface="Lantinghei SC Demibold" charset="-122"/>
          <a:ea typeface="Lantinghei SC Demibold" charset="-122"/>
          <a:cs typeface="Lantinghei SC Demibold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rgbClr val="F88719"/>
          </a:solidFill>
          <a:latin typeface="Lantinghei SC Demibold" charset="-122"/>
          <a:ea typeface="Lantinghei SC Demibold" charset="-122"/>
          <a:cs typeface="Lantinghei SC Demibold" charset="-122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charset="0"/>
        <a:buChar char=" "/>
        <a:defRPr sz="1600" kern="1200">
          <a:solidFill>
            <a:schemeClr val="bg2"/>
          </a:solidFill>
          <a:latin typeface="Lantinghei SC Extralight" charset="-122"/>
          <a:ea typeface="Lantinghei SC Extralight" charset="-122"/>
          <a:cs typeface="Lantinghei SC Extralight" charset="-122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chemeClr val="bg2"/>
          </a:solidFill>
          <a:latin typeface="Lantinghei SC Extralight" charset="-122"/>
          <a:ea typeface="Lantinghei SC Extralight" charset="-122"/>
          <a:cs typeface="Lantinghei SC Extralight" charset="-122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100" kern="1200">
          <a:solidFill>
            <a:schemeClr val="bg2"/>
          </a:solidFill>
          <a:latin typeface="Lantinghei SC Extralight" charset="-122"/>
          <a:ea typeface="Lantinghei SC Extralight" charset="-122"/>
          <a:cs typeface="Lantinghei SC Extralight" charset="-122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100" kern="1200">
          <a:solidFill>
            <a:schemeClr val="bg2"/>
          </a:solidFill>
          <a:latin typeface="Lantinghei SC Extralight" charset="-122"/>
          <a:ea typeface="Lantinghei SC Extralight" charset="-122"/>
          <a:cs typeface="Lantinghei SC Extralight" charset="-122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100" kern="1200">
          <a:solidFill>
            <a:schemeClr val="bg2"/>
          </a:solidFill>
          <a:latin typeface="Lantinghei SC Extralight" charset="-122"/>
          <a:ea typeface="Lantinghei SC Extralight" charset="-122"/>
          <a:cs typeface="Lantinghei SC Extralight" charset="-122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ivelylittlefish/article" TargetMode="External"/><Relationship Id="rId4" Type="http://schemas.openxmlformats.org/officeDocument/2006/relationships/hyperlink" Target="https://blog.csdn.net/apelife/article/detail" TargetMode="External"/><Relationship Id="rId5" Type="http://schemas.openxmlformats.org/officeDocument/2006/relationships/hyperlink" Target="https://blog.csdn.net/vma_lma/article/details/52163020" TargetMode="External"/><Relationship Id="rId6" Type="http://schemas.openxmlformats.org/officeDocument/2006/relationships/hyperlink" Target="https://blog.csdn.net/livelylittlefish/article/details/7247080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1700213"/>
            <a:ext cx="7670800" cy="1154112"/>
          </a:xfrm>
        </p:spPr>
        <p:txBody>
          <a:bodyPr/>
          <a:lstStyle/>
          <a:p>
            <a:pPr algn="just" eaLnBrk="1" hangingPunct="1">
              <a:defRPr/>
            </a:pPr>
            <a:r>
              <a:rPr kumimoji="1" lang="en-US" altLang="zh-CN" sz="3600" dirty="0" err="1">
                <a:latin typeface="微软雅黑" charset="0"/>
                <a:ea typeface="方正兰亭中粗黑简体" charset="0"/>
                <a:cs typeface="方正兰亭中粗黑简体" charset="0"/>
              </a:rPr>
              <a:t>nginx</a:t>
            </a:r>
            <a:r>
              <a:rPr kumimoji="1" lang="zh-CN" altLang="en-US" sz="3600" dirty="0">
                <a:latin typeface="微软雅黑" charset="0"/>
                <a:ea typeface="方正兰亭中粗黑简体" charset="0"/>
                <a:cs typeface="方正兰亭中粗黑简体" charset="0"/>
              </a:rPr>
              <a:t>模块解析</a:t>
            </a:r>
            <a:endParaRPr kumimoji="1" lang="zh-CN" altLang="en-US" sz="1500" dirty="0">
              <a:latin typeface="微软雅黑" charset="0"/>
              <a:ea typeface="微软雅黑" charset="0"/>
              <a:cs typeface="方正兰亭中粗黑简体" charset="0"/>
            </a:endParaRPr>
          </a:p>
        </p:txBody>
      </p:sp>
      <p:sp>
        <p:nvSpPr>
          <p:cNvPr id="22530" name="文本框 2"/>
          <p:cNvSpPr txBox="1">
            <a:spLocks noChangeArrowheads="1"/>
          </p:cNvSpPr>
          <p:nvPr/>
        </p:nvSpPr>
        <p:spPr bwMode="auto">
          <a:xfrm>
            <a:off x="6084105" y="5589150"/>
            <a:ext cx="16321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88719"/>
                </a:solidFill>
                <a:latin typeface="Calibri" charset="0"/>
              </a:rPr>
              <a:t>	</a:t>
            </a:r>
            <a:r>
              <a:rPr lang="en-US" altLang="zh-CN" dirty="0" smtClean="0">
                <a:solidFill>
                  <a:srgbClr val="F88719"/>
                </a:solidFill>
                <a:latin typeface="Calibri" charset="0"/>
              </a:rPr>
              <a:t>	</a:t>
            </a:r>
            <a:r>
              <a:rPr lang="zh-CN" altLang="en-US" dirty="0" smtClean="0">
                <a:solidFill>
                  <a:srgbClr val="F88719"/>
                </a:solidFill>
                <a:latin typeface="Calibri" charset="0"/>
              </a:rPr>
              <a:t>牛玉富</a:t>
            </a:r>
            <a:endParaRPr lang="en-US" altLang="zh-CN" dirty="0">
              <a:solidFill>
                <a:srgbClr val="F88719"/>
              </a:solidFill>
              <a:latin typeface="Calibri" charset="0"/>
            </a:endParaRPr>
          </a:p>
          <a:p>
            <a:pPr eaLnBrk="1" hangingPunct="1"/>
            <a:r>
              <a:rPr lang="zh-CN" altLang="en-US" dirty="0">
                <a:solidFill>
                  <a:srgbClr val="F88719"/>
                </a:solidFill>
                <a:latin typeface="Calibri" charset="0"/>
              </a:rPr>
              <a:t>             </a:t>
            </a:r>
            <a:r>
              <a:rPr lang="de-DE" altLang="zh-CN" dirty="0" smtClean="0">
                <a:solidFill>
                  <a:srgbClr val="F88719"/>
                </a:solidFill>
                <a:latin typeface="Calibri" charset="0"/>
              </a:rPr>
              <a:t>201</a:t>
            </a:r>
            <a:r>
              <a:rPr lang="en-US" altLang="zh-CN" dirty="0" smtClean="0">
                <a:solidFill>
                  <a:srgbClr val="F88719"/>
                </a:solidFill>
                <a:latin typeface="Calibri" charset="0"/>
              </a:rPr>
              <a:t>8.</a:t>
            </a:r>
            <a:r>
              <a:rPr lang="de-DE" altLang="zh-CN" dirty="0" smtClean="0">
                <a:solidFill>
                  <a:srgbClr val="F88719"/>
                </a:solidFill>
                <a:latin typeface="Calibri" charset="0"/>
              </a:rPr>
              <a:t>0</a:t>
            </a:r>
            <a:r>
              <a:rPr lang="en-US" altLang="zh-CN" dirty="0">
                <a:solidFill>
                  <a:srgbClr val="F88719"/>
                </a:solidFill>
                <a:latin typeface="Calibri" charset="0"/>
              </a:rPr>
              <a:t>6</a:t>
            </a:r>
            <a:endParaRPr lang="de-DE" altLang="zh-CN" dirty="0">
              <a:solidFill>
                <a:srgbClr val="F8871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9125" y="1730375"/>
            <a:ext cx="3656013" cy="2170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6750" dirty="0">
                <a:solidFill>
                  <a:srgbClr val="F88719"/>
                </a:solidFill>
                <a:latin typeface="FZLanTingHeiS-DB-GB" charset="0"/>
                <a:ea typeface="FZLanTingHeiS-DB-GB" charset="0"/>
                <a:cs typeface="FZLanTingHeiS-DB-GB" charset="0"/>
              </a:rPr>
              <a:t>THANK</a:t>
            </a:r>
            <a:endParaRPr kumimoji="1" lang="zh-CN" altLang="en-US" sz="6750" dirty="0">
              <a:solidFill>
                <a:srgbClr val="F88719"/>
              </a:solidFill>
              <a:latin typeface="FZLanTingHeiS-DB-GB" charset="0"/>
              <a:ea typeface="FZLanTingHeiS-DB-GB" charset="0"/>
              <a:cs typeface="FZLanTingHeiS-DB-GB" charset="0"/>
            </a:endParaRP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6750" dirty="0">
                <a:solidFill>
                  <a:srgbClr val="F88719"/>
                </a:solidFill>
                <a:latin typeface="FZLanTingHeiS-DB-GB" charset="0"/>
                <a:ea typeface="FZLanTingHeiS-DB-GB" charset="0"/>
                <a:cs typeface="FZLanTingHeiS-DB-GB" charset="0"/>
              </a:rPr>
              <a:t>YOU</a:t>
            </a:r>
            <a:endParaRPr kumimoji="1" lang="zh-CN" altLang="en-US" sz="6750" dirty="0">
              <a:solidFill>
                <a:srgbClr val="F88719"/>
              </a:solidFill>
              <a:latin typeface="FZLanTingHeiS-DB-GB" charset="0"/>
              <a:ea typeface="FZLanTingHeiS-DB-GB" charset="0"/>
              <a:cs typeface="FZLanTingHeiS-DB-GB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6600"/>
                </a:solidFill>
                <a:latin typeface="Times New Roman" charset="0"/>
                <a:sym typeface="Times New Roman" charset="0"/>
              </a:rPr>
              <a:t>outline</a:t>
            </a:r>
          </a:p>
        </p:txBody>
      </p:sp>
      <p:sp>
        <p:nvSpPr>
          <p:cNvPr id="16387" name="内容占位符 2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模块准备阶段</a:t>
            </a:r>
            <a:endParaRPr lang="zh-CN" altLang="en-US" dirty="0" smtClean="0"/>
          </a:p>
          <a:p>
            <a:pPr eaLnBrk="1" hangingPunct="1">
              <a:defRPr/>
            </a:pPr>
            <a:r>
              <a:rPr lang="zh-CN" altLang="en-US" dirty="0"/>
              <a:t>模块</a:t>
            </a:r>
            <a:r>
              <a:rPr lang="zh-CN" altLang="en-US" dirty="0" smtClean="0"/>
              <a:t>配置文件解析</a:t>
            </a:r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68312" y="44450"/>
            <a:ext cx="49677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400" dirty="0"/>
              <a:t>模块准备</a:t>
            </a:r>
            <a:r>
              <a:rPr lang="zh-CN" altLang="en-US" sz="2400" dirty="0" smtClean="0"/>
              <a:t>阶段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620805"/>
            <a:ext cx="4203700" cy="6121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48602" y="2204915"/>
            <a:ext cx="433965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objs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ngx_modules.c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de-DE" dirty="0" smtClean="0"/>
              <a:t>模块</a:t>
            </a:r>
            <a:r>
              <a:rPr kumimoji="1" lang="zh-CN" altLang="de-DE" dirty="0"/>
              <a:t>结构体分类：    </a:t>
            </a:r>
            <a:endParaRPr kumimoji="1" lang="zh-CN" altLang="en-US" dirty="0" smtClean="0"/>
          </a:p>
          <a:p>
            <a:r>
              <a:rPr kumimoji="1" lang="zh-CN" altLang="de-DE" dirty="0" smtClean="0"/>
              <a:t>全局</a:t>
            </a:r>
            <a:r>
              <a:rPr kumimoji="1" lang="zh-CN" altLang="de-DE" dirty="0"/>
              <a:t>数组</a:t>
            </a:r>
            <a:r>
              <a:rPr kumimoji="1" lang="de-DE" altLang="zh-CN" dirty="0" err="1" smtClean="0"/>
              <a:t>ngx_modules</a:t>
            </a:r>
            <a:endParaRPr kumimoji="1" lang="zh-CN" altLang="en-US" dirty="0" smtClean="0"/>
          </a:p>
          <a:p>
            <a:r>
              <a:rPr kumimoji="1" lang="de-DE" altLang="zh-CN" dirty="0" smtClean="0"/>
              <a:t>        </a:t>
            </a:r>
            <a:r>
              <a:rPr kumimoji="1" lang="zh-CN" altLang="de-DE" dirty="0"/>
              <a:t>下挂 </a:t>
            </a:r>
            <a:r>
              <a:rPr kumimoji="1" lang="de-DE" altLang="zh-CN" dirty="0" err="1"/>
              <a:t>ngx_module_t</a:t>
            </a:r>
            <a:r>
              <a:rPr kumimoji="1" lang="de-DE" altLang="zh-CN" dirty="0"/>
              <a:t>    </a:t>
            </a:r>
            <a:endParaRPr kumimoji="1" lang="zh-CN" altLang="en-US" dirty="0" smtClean="0"/>
          </a:p>
          <a:p>
            <a:r>
              <a:rPr kumimoji="1" lang="zh-CN" altLang="de-DE" dirty="0" smtClean="0"/>
              <a:t>模块</a:t>
            </a:r>
            <a:r>
              <a:rPr kumimoji="1" lang="zh-CN" altLang="de-DE" dirty="0"/>
              <a:t>结构体：</a:t>
            </a:r>
            <a:r>
              <a:rPr kumimoji="1" lang="de-DE" altLang="zh-CN" dirty="0" err="1"/>
              <a:t>ngx_module_t</a:t>
            </a:r>
            <a:r>
              <a:rPr kumimoji="1" lang="de-DE" altLang="zh-CN" dirty="0"/>
              <a:t> </a:t>
            </a:r>
            <a:endParaRPr kumimoji="1" lang="zh-CN" altLang="en-US" dirty="0" smtClean="0"/>
          </a:p>
          <a:p>
            <a:r>
              <a:rPr kumimoji="1" lang="de-DE" altLang="zh-CN" dirty="0" smtClean="0"/>
              <a:t>       </a:t>
            </a:r>
            <a:r>
              <a:rPr kumimoji="1" lang="zh-CN" altLang="de-DE" dirty="0"/>
              <a:t>下挂 配置结构</a:t>
            </a:r>
            <a:r>
              <a:rPr kumimoji="1" lang="zh-CN" altLang="de-DE" dirty="0" smtClean="0"/>
              <a:t>体</a:t>
            </a:r>
            <a:endParaRPr kumimoji="1" lang="zh-CN" altLang="en-US" dirty="0" smtClean="0"/>
          </a:p>
          <a:p>
            <a:r>
              <a:rPr kumimoji="1" lang="zh-CN" altLang="en-US" dirty="0" smtClean="0"/>
              <a:t>       </a:t>
            </a:r>
            <a:r>
              <a:rPr kumimoji="1" lang="zh-CN" altLang="de-DE" dirty="0" smtClean="0"/>
              <a:t>下</a:t>
            </a:r>
            <a:r>
              <a:rPr kumimoji="1" lang="zh-CN" altLang="de-DE" dirty="0"/>
              <a:t>挂 模块上下文结构体    </a:t>
            </a:r>
            <a:endParaRPr kumimoji="1" lang="zh-CN" altLang="en-US" dirty="0" smtClean="0"/>
          </a:p>
          <a:p>
            <a:r>
              <a:rPr kumimoji="1" lang="zh-CN" altLang="de-DE" dirty="0" smtClean="0"/>
              <a:t>命令</a:t>
            </a:r>
            <a:r>
              <a:rPr kumimoji="1" lang="zh-CN" altLang="de-DE" dirty="0"/>
              <a:t>结构体：</a:t>
            </a:r>
            <a:r>
              <a:rPr kumimoji="1" lang="de-DE" altLang="zh-CN" dirty="0" err="1"/>
              <a:t>ngx_command_t</a:t>
            </a:r>
            <a:r>
              <a:rPr kumimoji="1" lang="de-DE" altLang="zh-CN" dirty="0"/>
              <a:t>     </a:t>
            </a:r>
            <a:endParaRPr kumimoji="1" lang="zh-CN" altLang="en-US" dirty="0" smtClean="0"/>
          </a:p>
          <a:p>
            <a:r>
              <a:rPr kumimoji="1" lang="zh-CN" altLang="de-DE" dirty="0" smtClean="0"/>
              <a:t>模块</a:t>
            </a:r>
            <a:r>
              <a:rPr kumimoji="1" lang="zh-CN" altLang="de-DE" dirty="0"/>
              <a:t>上下文结构体：模块不同结构也</a:t>
            </a:r>
            <a:r>
              <a:rPr kumimoji="1" lang="zh-CN" altLang="de-DE" dirty="0" smtClean="0"/>
              <a:t>不同</a:t>
            </a:r>
            <a:endParaRPr kumimoji="1" lang="zh-CN" altLang="en-US" dirty="0" smtClean="0"/>
          </a:p>
          <a:p>
            <a:r>
              <a:rPr kumimoji="1" lang="zh-CN" altLang="de-DE" dirty="0" smtClean="0"/>
              <a:t>        </a:t>
            </a:r>
            <a:r>
              <a:rPr kumimoji="1" lang="de-DE" altLang="zh-CN" dirty="0" err="1"/>
              <a:t>ngx_core_module_t</a:t>
            </a:r>
            <a:r>
              <a:rPr kumimoji="1" lang="zh-CN" altLang="de-DE" dirty="0" smtClean="0"/>
              <a:t>、</a:t>
            </a:r>
            <a:endParaRPr kumimoji="1" lang="zh-CN" altLang="en-US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</a:t>
            </a:r>
            <a:r>
              <a:rPr kumimoji="1" lang="de-DE" altLang="zh-CN" dirty="0" err="1" smtClean="0"/>
              <a:t>ngx_event_module_t</a:t>
            </a:r>
            <a:r>
              <a:rPr kumimoji="1" lang="zh-CN" altLang="de-DE" dirty="0" smtClean="0"/>
              <a:t>、</a:t>
            </a:r>
            <a:endParaRPr kumimoji="1" lang="zh-CN" altLang="en-US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  </a:t>
            </a:r>
            <a:r>
              <a:rPr kumimoji="1" lang="de-DE" altLang="zh-CN" dirty="0" err="1" smtClean="0"/>
              <a:t>ngx_http_module_t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856622" y="692810"/>
            <a:ext cx="2852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步骤：    </a:t>
            </a:r>
            <a:endParaRPr kumimoji="1" lang="zh-CN" altLang="en-US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/>
              <a:t>、静态解析</a:t>
            </a:r>
            <a:r>
              <a:rPr kumimoji="1" lang="en-US" altLang="zh-CN" dirty="0"/>
              <a:t>module    </a:t>
            </a:r>
            <a:endParaRPr kumimoji="1" lang="zh-CN" altLang="en-US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/>
              <a:t>、动态解析</a:t>
            </a:r>
            <a:r>
              <a:rPr kumimoji="1" lang="en-US" altLang="zh-CN" dirty="0" smtClean="0"/>
              <a:t>module</a:t>
            </a:r>
            <a:endParaRPr kumimoji="1" lang="zh-CN" altLang="en-US" dirty="0" smtClean="0"/>
          </a:p>
          <a:p>
            <a:r>
              <a:rPr kumimoji="1" lang="zh-CN" altLang="en-US" dirty="0"/>
              <a:t> </a:t>
            </a:r>
            <a:r>
              <a:rPr kumimoji="1" lang="zh-CN" altLang="en-US" dirty="0" smtClean="0"/>
              <a:t>     </a:t>
            </a:r>
            <a:r>
              <a:rPr lang="en-US" altLang="zh-CN" dirty="0" err="1" smtClean="0"/>
              <a:t>ngx_preinit_modules</a:t>
            </a:r>
            <a:r>
              <a:rPr lang="en-US" altLang="zh-CN" dirty="0" smtClean="0"/>
              <a:t>()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8313" y="44450"/>
            <a:ext cx="2951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400" dirty="0"/>
              <a:t>模块准备阶段</a:t>
            </a:r>
            <a:endParaRPr lang="en-US" altLang="zh-CN" sz="2400" dirty="0"/>
          </a:p>
        </p:txBody>
      </p:sp>
      <p:pic>
        <p:nvPicPr>
          <p:cNvPr id="1026" name="Picture 2" descr="http://hi.csdn.net/attachment/201106/27/0_13091910038Rh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40" y="836820"/>
            <a:ext cx="739140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8313" y="44450"/>
            <a:ext cx="2951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400" dirty="0"/>
              <a:t>模块配置文件解析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226900"/>
            <a:ext cx="3415454" cy="54723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27990" y="1226900"/>
            <a:ext cx="45576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整个配置过程主要围绕</a:t>
            </a:r>
          </a:p>
          <a:p>
            <a:r>
              <a:rPr kumimoji="1" lang="zh-CN" altLang="en-US" dirty="0" smtClean="0"/>
              <a:t>全局</a:t>
            </a:r>
            <a:r>
              <a:rPr kumimoji="1" lang="zh-CN" altLang="en-US" dirty="0"/>
              <a:t>变量</a:t>
            </a:r>
            <a:r>
              <a:rPr kumimoji="1" lang="en-US" altLang="zh-CN" dirty="0" smtClean="0"/>
              <a:t>cycle</a:t>
            </a:r>
            <a:r>
              <a:rPr kumimoji="1" lang="zh-CN" altLang="en-US" dirty="0" smtClean="0"/>
              <a:t>展开</a:t>
            </a:r>
          </a:p>
          <a:p>
            <a:r>
              <a:rPr kumimoji="1" lang="en-US" altLang="zh-CN" dirty="0" smtClean="0"/>
              <a:t>        </a:t>
            </a:r>
            <a:endParaRPr kumimoji="1" lang="zh-CN" altLang="en-US" dirty="0" smtClean="0"/>
          </a:p>
          <a:p>
            <a:r>
              <a:rPr kumimoji="1" lang="en-US" altLang="zh-CN" dirty="0" smtClean="0"/>
              <a:t>-&gt;</a:t>
            </a:r>
            <a:r>
              <a:rPr kumimoji="1" lang="en-US" altLang="zh-CN" dirty="0" err="1" smtClean="0"/>
              <a:t>conf_ctx</a:t>
            </a:r>
            <a:r>
              <a:rPr kumimoji="1" lang="en-US" altLang="zh-CN" dirty="0" smtClean="0"/>
              <a:t> </a:t>
            </a:r>
            <a:endParaRPr kumimoji="1" lang="zh-CN" altLang="en-US" dirty="0" smtClean="0"/>
          </a:p>
          <a:p>
            <a:r>
              <a:rPr kumimoji="1" lang="zh-CN" altLang="en-US" dirty="0" smtClean="0"/>
              <a:t>所有</a:t>
            </a:r>
            <a:r>
              <a:rPr kumimoji="1" lang="zh-CN" altLang="en-US" dirty="0"/>
              <a:t>模块配置结构体的四级</a:t>
            </a:r>
            <a:r>
              <a:rPr kumimoji="1" lang="zh-CN" altLang="en-US" dirty="0" smtClean="0"/>
              <a:t>指针</a:t>
            </a:r>
          </a:p>
          <a:p>
            <a:r>
              <a:rPr kumimoji="1" lang="zh-CN" altLang="en-US" dirty="0" smtClean="0"/>
              <a:t>  </a:t>
            </a:r>
          </a:p>
          <a:p>
            <a:r>
              <a:rPr kumimoji="1" lang="zh-CN" altLang="en-US" dirty="0" smtClean="0"/>
              <a:t>模块</a:t>
            </a:r>
            <a:r>
              <a:rPr kumimoji="1" lang="zh-CN" altLang="en-US" dirty="0"/>
              <a:t>配置结构体：模块不同结构也不同       </a:t>
            </a:r>
            <a:endParaRPr kumimoji="1" lang="zh-CN" altLang="en-US" dirty="0" smtClean="0"/>
          </a:p>
          <a:p>
            <a:r>
              <a:rPr kumimoji="1" lang="en-US" altLang="zh-CN" dirty="0" err="1" smtClean="0"/>
              <a:t>ngx_core_conf_t</a:t>
            </a:r>
            <a:r>
              <a:rPr kumimoji="1" lang="zh-CN" altLang="en-US" dirty="0" smtClean="0"/>
              <a:t>、</a:t>
            </a:r>
          </a:p>
          <a:p>
            <a:r>
              <a:rPr kumimoji="1" lang="en-US" altLang="zh-CN" dirty="0" err="1" smtClean="0"/>
              <a:t>ngx_epoll_conf_t</a:t>
            </a:r>
            <a:r>
              <a:rPr kumimoji="1" lang="zh-CN" altLang="en-US" dirty="0" smtClean="0"/>
              <a:t>、</a:t>
            </a:r>
          </a:p>
          <a:p>
            <a:r>
              <a:rPr kumimoji="1" lang="en-US" altLang="zh-CN" dirty="0" err="1" smtClean="0"/>
              <a:t>ngx_http_conf_ctx_t</a:t>
            </a:r>
            <a:r>
              <a:rPr kumimoji="1" lang="zh-CN" altLang="en-US" dirty="0" smtClean="0"/>
              <a:t>、</a:t>
            </a:r>
          </a:p>
          <a:p>
            <a:r>
              <a:rPr kumimoji="1" lang="en-US" altLang="zh-CN" dirty="0" err="1" smtClean="0"/>
              <a:t>ngx_http_core_main_conf_t</a:t>
            </a:r>
            <a:r>
              <a:rPr kumimoji="1" lang="zh-CN" altLang="en-US" dirty="0" smtClean="0"/>
              <a:t>、</a:t>
            </a:r>
          </a:p>
          <a:p>
            <a:r>
              <a:rPr kumimoji="1" lang="en-US" altLang="zh-CN" dirty="0" err="1" smtClean="0"/>
              <a:t>ngx_http_access_loc_conf_t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8313" y="68184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cycle</a:t>
            </a:r>
            <a:r>
              <a:rPr kumimoji="1" lang="zh-CN" altLang="en-US" dirty="0" smtClean="0"/>
              <a:t>结构体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03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8312" y="44450"/>
            <a:ext cx="3527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400" dirty="0" smtClean="0"/>
              <a:t>模块配置文件解析</a:t>
            </a:r>
            <a:endParaRPr lang="en-US" altLang="zh-CN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67714" y="1268850"/>
            <a:ext cx="3528245" cy="46166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altLang="zh-CN" sz="1400" dirty="0">
                <a:solidFill>
                  <a:schemeClr val="bg1"/>
                </a:solidFill>
              </a:rPr>
              <a:t>http{</a:t>
            </a:r>
            <a:br>
              <a:rPr lang="de-DE" altLang="zh-CN" sz="1400" dirty="0">
                <a:solidFill>
                  <a:schemeClr val="bg1"/>
                </a:solidFill>
              </a:rPr>
            </a:br>
            <a:r>
              <a:rPr lang="de-DE" altLang="zh-CN" sz="1400" dirty="0">
                <a:solidFill>
                  <a:schemeClr val="bg1"/>
                </a:solidFill>
              </a:rPr>
              <a:t>    </a:t>
            </a:r>
            <a:r>
              <a:rPr lang="de-DE" altLang="zh-CN" sz="1400" dirty="0" err="1">
                <a:solidFill>
                  <a:schemeClr val="bg1"/>
                </a:solidFill>
              </a:rPr>
              <a:t>server</a:t>
            </a:r>
            <a:r>
              <a:rPr lang="de-DE" altLang="zh-CN" sz="1400" dirty="0">
                <a:solidFill>
                  <a:schemeClr val="bg1"/>
                </a:solidFill>
              </a:rPr>
              <a:t> {</a:t>
            </a:r>
            <a:br>
              <a:rPr lang="de-DE" altLang="zh-CN" sz="1400" dirty="0">
                <a:solidFill>
                  <a:schemeClr val="bg1"/>
                </a:solidFill>
              </a:rPr>
            </a:br>
            <a:r>
              <a:rPr lang="de-DE" altLang="zh-CN" sz="1400" dirty="0">
                <a:solidFill>
                  <a:schemeClr val="bg1"/>
                </a:solidFill>
              </a:rPr>
              <a:t>        listen       80 </a:t>
            </a:r>
            <a:r>
              <a:rPr lang="de-DE" altLang="zh-CN" sz="1400" dirty="0" err="1">
                <a:solidFill>
                  <a:schemeClr val="bg1"/>
                </a:solidFill>
              </a:rPr>
              <a:t>default_server</a:t>
            </a:r>
            <a:r>
              <a:rPr lang="de-DE" altLang="zh-CN" sz="1400" dirty="0">
                <a:solidFill>
                  <a:schemeClr val="bg1"/>
                </a:solidFill>
              </a:rPr>
              <a:t>;</a:t>
            </a:r>
            <a:br>
              <a:rPr lang="de-DE" altLang="zh-CN" sz="1400" dirty="0">
                <a:solidFill>
                  <a:schemeClr val="bg1"/>
                </a:solidFill>
              </a:rPr>
            </a:br>
            <a:r>
              <a:rPr lang="de-DE" altLang="zh-CN" sz="1400" dirty="0">
                <a:solidFill>
                  <a:schemeClr val="bg1"/>
                </a:solidFill>
              </a:rPr>
              <a:t>        </a:t>
            </a:r>
            <a:r>
              <a:rPr lang="de-DE" altLang="zh-CN" sz="1400" dirty="0" err="1">
                <a:solidFill>
                  <a:schemeClr val="bg1"/>
                </a:solidFill>
              </a:rPr>
              <a:t>server_name</a:t>
            </a:r>
            <a:r>
              <a:rPr lang="de-DE" altLang="zh-CN" sz="1400" dirty="0">
                <a:solidFill>
                  <a:schemeClr val="bg1"/>
                </a:solidFill>
              </a:rPr>
              <a:t>  _;</a:t>
            </a:r>
            <a:br>
              <a:rPr lang="de-DE" altLang="zh-CN" sz="1400" dirty="0">
                <a:solidFill>
                  <a:schemeClr val="bg1"/>
                </a:solidFill>
              </a:rPr>
            </a:br>
            <a:r>
              <a:rPr lang="de-DE" altLang="zh-CN" sz="1400" dirty="0">
                <a:solidFill>
                  <a:schemeClr val="bg1"/>
                </a:solidFill>
              </a:rPr>
              <a:t>        </a:t>
            </a:r>
            <a:r>
              <a:rPr lang="de-DE" altLang="zh-CN" sz="1400" dirty="0" err="1">
                <a:solidFill>
                  <a:schemeClr val="bg1"/>
                </a:solidFill>
              </a:rPr>
              <a:t>root</a:t>
            </a:r>
            <a:r>
              <a:rPr lang="de-DE" altLang="zh-CN" sz="1400" dirty="0">
                <a:solidFill>
                  <a:schemeClr val="bg1"/>
                </a:solidFill>
              </a:rPr>
              <a:t> </a:t>
            </a:r>
            <a:r>
              <a:rPr lang="de-DE" altLang="zh-CN" sz="1400" dirty="0" smtClean="0">
                <a:solidFill>
                  <a:schemeClr val="bg1"/>
                </a:solidFill>
              </a:rPr>
              <a:t>/</a:t>
            </a:r>
            <a:r>
              <a:rPr lang="de-DE" altLang="zh-CN" sz="1400" dirty="0" err="1" smtClean="0">
                <a:solidFill>
                  <a:schemeClr val="bg1"/>
                </a:solidFill>
              </a:rPr>
              <a:t>webroot</a:t>
            </a:r>
            <a:r>
              <a:rPr lang="de-DE" altLang="zh-CN" sz="1400" dirty="0" smtClean="0">
                <a:solidFill>
                  <a:schemeClr val="bg1"/>
                </a:solidFill>
              </a:rPr>
              <a:t>/</a:t>
            </a:r>
            <a:r>
              <a:rPr lang="de-DE" altLang="zh-CN" sz="1400" dirty="0" err="1" smtClean="0">
                <a:solidFill>
                  <a:schemeClr val="bg1"/>
                </a:solidFill>
              </a:rPr>
              <a:t>app</a:t>
            </a:r>
            <a:r>
              <a:rPr lang="de-DE" altLang="zh-CN" sz="1400" dirty="0" smtClean="0">
                <a:solidFill>
                  <a:schemeClr val="bg1"/>
                </a:solidFill>
              </a:rPr>
              <a:t>/</a:t>
            </a:r>
            <a:r>
              <a:rPr lang="de-DE" altLang="zh-CN" sz="1400" dirty="0" err="1" smtClean="0">
                <a:solidFill>
                  <a:schemeClr val="bg1"/>
                </a:solidFill>
              </a:rPr>
              <a:t>public</a:t>
            </a:r>
            <a:r>
              <a:rPr lang="de-DE" altLang="zh-CN" sz="1400" dirty="0">
                <a:solidFill>
                  <a:schemeClr val="bg1"/>
                </a:solidFill>
              </a:rPr>
              <a:t>;</a:t>
            </a:r>
            <a:br>
              <a:rPr lang="de-DE" altLang="zh-CN" sz="1400" dirty="0">
                <a:solidFill>
                  <a:schemeClr val="bg1"/>
                </a:solidFill>
              </a:rPr>
            </a:br>
            <a:r>
              <a:rPr lang="de-DE" altLang="zh-CN" sz="1400" dirty="0">
                <a:solidFill>
                  <a:schemeClr val="bg1"/>
                </a:solidFill>
              </a:rPr>
              <a:t/>
            </a:r>
            <a:br>
              <a:rPr lang="de-DE" altLang="zh-CN" sz="1400" dirty="0">
                <a:solidFill>
                  <a:schemeClr val="bg1"/>
                </a:solidFill>
              </a:rPr>
            </a:br>
            <a:r>
              <a:rPr lang="de-DE" altLang="zh-CN" sz="1400" dirty="0">
                <a:solidFill>
                  <a:schemeClr val="bg1"/>
                </a:solidFill>
              </a:rPr>
              <a:t>        </a:t>
            </a:r>
            <a:r>
              <a:rPr lang="de-DE" altLang="zh-CN" sz="1400" dirty="0" err="1">
                <a:solidFill>
                  <a:schemeClr val="bg1"/>
                </a:solidFill>
              </a:rPr>
              <a:t>index</a:t>
            </a:r>
            <a:r>
              <a:rPr lang="de-DE" altLang="zh-CN" sz="1400" dirty="0">
                <a:solidFill>
                  <a:schemeClr val="bg1"/>
                </a:solidFill>
              </a:rPr>
              <a:t> </a:t>
            </a:r>
            <a:r>
              <a:rPr lang="de-DE" altLang="zh-CN" sz="1400" dirty="0" err="1">
                <a:solidFill>
                  <a:schemeClr val="bg1"/>
                </a:solidFill>
              </a:rPr>
              <a:t>index.php</a:t>
            </a:r>
            <a:r>
              <a:rPr lang="de-DE" altLang="zh-CN" sz="1400" dirty="0">
                <a:solidFill>
                  <a:schemeClr val="bg1"/>
                </a:solidFill>
              </a:rPr>
              <a:t> </a:t>
            </a:r>
            <a:r>
              <a:rPr lang="de-DE" altLang="zh-CN" sz="1400" dirty="0" err="1" smtClean="0">
                <a:solidFill>
                  <a:schemeClr val="bg1"/>
                </a:solidFill>
              </a:rPr>
              <a:t>index.html</a:t>
            </a:r>
            <a:r>
              <a:rPr lang="de-DE" altLang="zh-CN" sz="1400" dirty="0" smtClean="0">
                <a:solidFill>
                  <a:schemeClr val="bg1"/>
                </a:solidFill>
              </a:rPr>
              <a:t>;</a:t>
            </a:r>
            <a:r>
              <a:rPr lang="de-DE" altLang="zh-CN" sz="1400" dirty="0">
                <a:solidFill>
                  <a:schemeClr val="bg1"/>
                </a:solidFill>
              </a:rPr>
              <a:t/>
            </a:r>
            <a:br>
              <a:rPr lang="de-DE" altLang="zh-CN" sz="1400" dirty="0">
                <a:solidFill>
                  <a:schemeClr val="bg1"/>
                </a:solidFill>
              </a:rPr>
            </a:br>
            <a:r>
              <a:rPr lang="de-DE" altLang="zh-CN" sz="1400" dirty="0">
                <a:solidFill>
                  <a:schemeClr val="bg1"/>
                </a:solidFill>
              </a:rPr>
              <a:t/>
            </a:r>
            <a:br>
              <a:rPr lang="de-DE" altLang="zh-CN" sz="1400" dirty="0">
                <a:solidFill>
                  <a:schemeClr val="bg1"/>
                </a:solidFill>
              </a:rPr>
            </a:br>
            <a:r>
              <a:rPr lang="de-DE" altLang="zh-CN" sz="1400" dirty="0">
                <a:solidFill>
                  <a:schemeClr val="bg1"/>
                </a:solidFill>
              </a:rPr>
              <a:t>        </a:t>
            </a:r>
            <a:r>
              <a:rPr lang="de-DE" altLang="zh-CN" sz="1400" dirty="0" err="1">
                <a:solidFill>
                  <a:schemeClr val="bg1"/>
                </a:solidFill>
              </a:rPr>
              <a:t>location</a:t>
            </a:r>
            <a:r>
              <a:rPr lang="de-DE" altLang="zh-CN" sz="1400" dirty="0">
                <a:solidFill>
                  <a:schemeClr val="bg1"/>
                </a:solidFill>
              </a:rPr>
              <a:t> / {</a:t>
            </a:r>
            <a:br>
              <a:rPr lang="de-DE" altLang="zh-CN" sz="1400" dirty="0">
                <a:solidFill>
                  <a:schemeClr val="bg1"/>
                </a:solidFill>
              </a:rPr>
            </a:br>
            <a:r>
              <a:rPr lang="de-DE" altLang="zh-CN" sz="1400" dirty="0">
                <a:solidFill>
                  <a:schemeClr val="bg1"/>
                </a:solidFill>
              </a:rPr>
              <a:t>         </a:t>
            </a:r>
            <a:r>
              <a:rPr lang="de-DE" altLang="zh-CN" sz="1400" dirty="0" err="1">
                <a:solidFill>
                  <a:schemeClr val="bg1"/>
                </a:solidFill>
              </a:rPr>
              <a:t>try_files</a:t>
            </a:r>
            <a:r>
              <a:rPr lang="de-DE" altLang="zh-CN" sz="1400" dirty="0">
                <a:solidFill>
                  <a:schemeClr val="bg1"/>
                </a:solidFill>
              </a:rPr>
              <a:t> $</a:t>
            </a:r>
            <a:r>
              <a:rPr lang="de-DE" altLang="zh-CN" sz="1400" dirty="0" err="1">
                <a:solidFill>
                  <a:schemeClr val="bg1"/>
                </a:solidFill>
              </a:rPr>
              <a:t>uri</a:t>
            </a:r>
            <a:r>
              <a:rPr lang="de-DE" altLang="zh-CN" sz="1400" dirty="0">
                <a:solidFill>
                  <a:schemeClr val="bg1"/>
                </a:solidFill>
              </a:rPr>
              <a:t> $</a:t>
            </a:r>
            <a:r>
              <a:rPr lang="de-DE" altLang="zh-CN" sz="1400" dirty="0" err="1">
                <a:solidFill>
                  <a:schemeClr val="bg1"/>
                </a:solidFill>
              </a:rPr>
              <a:t>uri</a:t>
            </a:r>
            <a:r>
              <a:rPr lang="de-DE" altLang="zh-CN" sz="1400" dirty="0">
                <a:solidFill>
                  <a:schemeClr val="bg1"/>
                </a:solidFill>
              </a:rPr>
              <a:t>/ /</a:t>
            </a:r>
            <a:r>
              <a:rPr lang="de-DE" altLang="zh-CN" sz="1400" dirty="0" err="1">
                <a:solidFill>
                  <a:schemeClr val="bg1"/>
                </a:solidFill>
              </a:rPr>
              <a:t>index.php</a:t>
            </a:r>
            <a:r>
              <a:rPr lang="de-DE" altLang="zh-CN" sz="1400" dirty="0">
                <a:solidFill>
                  <a:schemeClr val="bg1"/>
                </a:solidFill>
              </a:rPr>
              <a:t>?$</a:t>
            </a:r>
            <a:r>
              <a:rPr lang="de-DE" altLang="zh-CN" sz="1400" dirty="0" err="1">
                <a:solidFill>
                  <a:schemeClr val="bg1"/>
                </a:solidFill>
              </a:rPr>
              <a:t>query_string</a:t>
            </a:r>
            <a:r>
              <a:rPr lang="de-DE" altLang="zh-CN" sz="1400" dirty="0">
                <a:solidFill>
                  <a:schemeClr val="bg1"/>
                </a:solidFill>
              </a:rPr>
              <a:t>;</a:t>
            </a:r>
            <a:br>
              <a:rPr lang="de-DE" altLang="zh-CN" sz="1400" dirty="0">
                <a:solidFill>
                  <a:schemeClr val="bg1"/>
                </a:solidFill>
              </a:rPr>
            </a:br>
            <a:r>
              <a:rPr lang="de-DE" altLang="zh-CN" sz="1400" dirty="0">
                <a:solidFill>
                  <a:schemeClr val="bg1"/>
                </a:solidFill>
              </a:rPr>
              <a:t>        </a:t>
            </a:r>
            <a:r>
              <a:rPr lang="de-DE" altLang="zh-CN" sz="1400" dirty="0" smtClean="0">
                <a:solidFill>
                  <a:schemeClr val="bg1"/>
                </a:solidFill>
              </a:rPr>
              <a:t>} </a:t>
            </a:r>
            <a:r>
              <a:rPr lang="de-DE" altLang="zh-CN" sz="1400" dirty="0">
                <a:solidFill>
                  <a:schemeClr val="bg1"/>
                </a:solidFill>
              </a:rPr>
              <a:t/>
            </a:r>
            <a:br>
              <a:rPr lang="de-DE" altLang="zh-CN" sz="1400" dirty="0">
                <a:solidFill>
                  <a:schemeClr val="bg1"/>
                </a:solidFill>
              </a:rPr>
            </a:br>
            <a:r>
              <a:rPr lang="de-DE" altLang="zh-CN" sz="1400" dirty="0">
                <a:solidFill>
                  <a:schemeClr val="bg1"/>
                </a:solidFill>
              </a:rPr>
              <a:t/>
            </a:r>
            <a:br>
              <a:rPr lang="de-DE" altLang="zh-CN" sz="1400" dirty="0">
                <a:solidFill>
                  <a:schemeClr val="bg1"/>
                </a:solidFill>
              </a:rPr>
            </a:br>
            <a:r>
              <a:rPr lang="de-DE" altLang="zh-CN" sz="1400" dirty="0">
                <a:solidFill>
                  <a:schemeClr val="bg1"/>
                </a:solidFill>
              </a:rPr>
              <a:t>        </a:t>
            </a:r>
            <a:r>
              <a:rPr lang="de-DE" altLang="zh-CN" sz="1400" dirty="0" err="1">
                <a:solidFill>
                  <a:schemeClr val="bg1"/>
                </a:solidFill>
              </a:rPr>
              <a:t>location</a:t>
            </a:r>
            <a:r>
              <a:rPr lang="de-DE" altLang="zh-CN" sz="1400" dirty="0">
                <a:solidFill>
                  <a:schemeClr val="bg1"/>
                </a:solidFill>
              </a:rPr>
              <a:t> ^~ /</a:t>
            </a:r>
            <a:r>
              <a:rPr lang="de-DE" altLang="zh-CN" sz="1400" dirty="0" err="1">
                <a:solidFill>
                  <a:schemeClr val="bg1"/>
                </a:solidFill>
              </a:rPr>
              <a:t>app_api</a:t>
            </a:r>
            <a:r>
              <a:rPr lang="de-DE" altLang="zh-CN" sz="1400" dirty="0">
                <a:solidFill>
                  <a:schemeClr val="bg1"/>
                </a:solidFill>
              </a:rPr>
              <a:t>/ {</a:t>
            </a:r>
            <a:br>
              <a:rPr lang="de-DE" altLang="zh-CN" sz="1400" dirty="0">
                <a:solidFill>
                  <a:schemeClr val="bg1"/>
                </a:solidFill>
              </a:rPr>
            </a:br>
            <a:r>
              <a:rPr lang="de-DE" altLang="zh-CN" sz="1400" dirty="0">
                <a:solidFill>
                  <a:schemeClr val="bg1"/>
                </a:solidFill>
              </a:rPr>
              <a:t>                    </a:t>
            </a:r>
            <a:r>
              <a:rPr lang="de-DE" altLang="zh-CN" sz="1400" dirty="0" err="1">
                <a:solidFill>
                  <a:schemeClr val="bg1"/>
                </a:solidFill>
              </a:rPr>
              <a:t>proxy_pass</a:t>
            </a:r>
            <a:r>
              <a:rPr lang="de-DE" altLang="zh-CN" sz="1400" dirty="0">
                <a:solidFill>
                  <a:schemeClr val="bg1"/>
                </a:solidFill>
              </a:rPr>
              <a:t> http://127.0.0.1/</a:t>
            </a:r>
            <a:r>
              <a:rPr lang="de-DE" altLang="zh-CN" sz="1400" dirty="0" err="1">
                <a:solidFill>
                  <a:schemeClr val="bg1"/>
                </a:solidFill>
              </a:rPr>
              <a:t>dms</a:t>
            </a:r>
            <a:r>
              <a:rPr lang="de-DE" altLang="zh-CN" sz="1400" dirty="0">
                <a:solidFill>
                  <a:schemeClr val="bg1"/>
                </a:solidFill>
              </a:rPr>
              <a:t>/;</a:t>
            </a:r>
            <a:br>
              <a:rPr lang="de-DE" altLang="zh-CN" sz="1400" dirty="0">
                <a:solidFill>
                  <a:schemeClr val="bg1"/>
                </a:solidFill>
              </a:rPr>
            </a:br>
            <a:r>
              <a:rPr lang="de-DE" altLang="zh-CN" sz="1400" dirty="0">
                <a:solidFill>
                  <a:schemeClr val="bg1"/>
                </a:solidFill>
              </a:rPr>
              <a:t>                    </a:t>
            </a:r>
            <a:r>
              <a:rPr lang="de-DE" altLang="zh-CN" sz="1400" dirty="0" err="1">
                <a:solidFill>
                  <a:schemeClr val="bg1"/>
                </a:solidFill>
              </a:rPr>
              <a:t>proxy_set_header</a:t>
            </a:r>
            <a:r>
              <a:rPr lang="de-DE" altLang="zh-CN" sz="1400" dirty="0">
                <a:solidFill>
                  <a:schemeClr val="bg1"/>
                </a:solidFill>
              </a:rPr>
              <a:t> Host $host;</a:t>
            </a:r>
            <a:br>
              <a:rPr lang="de-DE" altLang="zh-CN" sz="1400" dirty="0">
                <a:solidFill>
                  <a:schemeClr val="bg1"/>
                </a:solidFill>
              </a:rPr>
            </a:br>
            <a:r>
              <a:rPr lang="de-DE" altLang="zh-CN" sz="1400" dirty="0">
                <a:solidFill>
                  <a:schemeClr val="bg1"/>
                </a:solidFill>
              </a:rPr>
              <a:t>        }</a:t>
            </a:r>
            <a:br>
              <a:rPr lang="de-DE" altLang="zh-CN" sz="1400" dirty="0">
                <a:solidFill>
                  <a:schemeClr val="bg1"/>
                </a:solidFill>
              </a:rPr>
            </a:br>
            <a:r>
              <a:rPr lang="de-DE" altLang="zh-CN" sz="1400" dirty="0">
                <a:solidFill>
                  <a:schemeClr val="bg1"/>
                </a:solidFill>
              </a:rPr>
              <a:t>    }</a:t>
            </a:r>
            <a:br>
              <a:rPr lang="de-DE" altLang="zh-CN" sz="1400" dirty="0">
                <a:solidFill>
                  <a:schemeClr val="bg1"/>
                </a:solidFill>
              </a:rPr>
            </a:br>
            <a:r>
              <a:rPr lang="de-DE" altLang="zh-CN" sz="1400" dirty="0">
                <a:solidFill>
                  <a:schemeClr val="bg1"/>
                </a:solidFill>
              </a:rPr>
              <a:t>}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55985" y="1268850"/>
            <a:ext cx="71565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de-DE" altLang="zh-CN" sz="1600" smtClean="0"/>
              <a:t>a</a:t>
            </a:r>
            <a:r>
              <a:rPr kumimoji="1" lang="zh-CN" altLang="de-DE" sz="1600" dirty="0" smtClean="0"/>
              <a:t>、</a:t>
            </a:r>
            <a:r>
              <a:rPr kumimoji="1" lang="zh-CN" altLang="en-US" sz="1600" dirty="0" smtClean="0"/>
              <a:t>非</a:t>
            </a:r>
            <a:r>
              <a:rPr kumimoji="1" lang="en-US" altLang="zh-CN" sz="1600" dirty="0" smtClean="0"/>
              <a:t>block</a:t>
            </a:r>
            <a:r>
              <a:rPr kumimoji="1" lang="zh-CN" altLang="de-DE" sz="1600" dirty="0" smtClean="0"/>
              <a:t>模块解析</a:t>
            </a:r>
            <a:endParaRPr kumimoji="1" lang="zh-CN" altLang="en-US" sz="1600" dirty="0" smtClean="0"/>
          </a:p>
          <a:p>
            <a:r>
              <a:rPr kumimoji="1" lang="de-DE" altLang="zh-CN" sz="1600" dirty="0" smtClean="0"/>
              <a:t>	</a:t>
            </a:r>
            <a:r>
              <a:rPr kumimoji="1" lang="de-DE" altLang="zh-CN" sz="1600" dirty="0" err="1" smtClean="0"/>
              <a:t>ngx_conf_parse</a:t>
            </a:r>
            <a:endParaRPr kumimoji="1" lang="zh-CN" altLang="en-US" sz="1600" dirty="0" smtClean="0"/>
          </a:p>
          <a:p>
            <a:r>
              <a:rPr kumimoji="1" lang="de-DE" altLang="zh-CN" sz="1600" dirty="0" smtClean="0"/>
              <a:t>                       </a:t>
            </a:r>
            <a:r>
              <a:rPr kumimoji="1" lang="de-DE" altLang="zh-CN" sz="1600" dirty="0" err="1" smtClean="0"/>
              <a:t>ngx_conf_read_token</a:t>
            </a:r>
            <a:endParaRPr kumimoji="1" lang="zh-CN" altLang="en-US" sz="1600" dirty="0" smtClean="0"/>
          </a:p>
          <a:p>
            <a:r>
              <a:rPr kumimoji="1" lang="de-DE" altLang="zh-CN" sz="1600" dirty="0" smtClean="0"/>
              <a:t>	       </a:t>
            </a:r>
            <a:r>
              <a:rPr kumimoji="1" lang="de-DE" altLang="zh-CN" sz="1600" dirty="0" err="1" smtClean="0"/>
              <a:t>ngx_conf_handler</a:t>
            </a:r>
            <a:endParaRPr kumimoji="1" lang="zh-CN" altLang="en-US" sz="1600" dirty="0" smtClean="0"/>
          </a:p>
          <a:p>
            <a:r>
              <a:rPr kumimoji="1" lang="de-DE" altLang="zh-CN" sz="1600" dirty="0" smtClean="0"/>
              <a:t>	           </a:t>
            </a:r>
            <a:r>
              <a:rPr kumimoji="1" lang="de-DE" altLang="zh-CN" sz="1600" dirty="0" err="1" smtClean="0"/>
              <a:t>ngx_command_t.set</a:t>
            </a:r>
            <a:endParaRPr kumimoji="1" lang="zh-CN" altLang="en-US" sz="1600" dirty="0" smtClean="0"/>
          </a:p>
          <a:p>
            <a:endParaRPr kumimoji="1" lang="zh-CN" altLang="en-US" sz="1600" dirty="0" smtClean="0"/>
          </a:p>
          <a:p>
            <a:r>
              <a:rPr kumimoji="1" lang="de-DE" altLang="zh-CN" sz="1600" dirty="0"/>
              <a:t>b</a:t>
            </a:r>
            <a:r>
              <a:rPr kumimoji="1" lang="zh-CN" altLang="de-DE" sz="1600" dirty="0" smtClean="0"/>
              <a:t>、</a:t>
            </a:r>
            <a:r>
              <a:rPr kumimoji="1" lang="de-DE" altLang="zh-CN" sz="1600" dirty="0"/>
              <a:t>http</a:t>
            </a:r>
            <a:r>
              <a:rPr kumimoji="1" lang="zh-CN" altLang="de-DE" sz="1600" dirty="0"/>
              <a:t>模块</a:t>
            </a:r>
            <a:r>
              <a:rPr kumimoji="1" lang="zh-CN" altLang="de-DE" sz="1600" dirty="0" smtClean="0"/>
              <a:t>解析</a:t>
            </a:r>
            <a:endParaRPr kumimoji="1" lang="zh-CN" altLang="en-US" sz="1600" dirty="0" smtClean="0"/>
          </a:p>
          <a:p>
            <a:r>
              <a:rPr kumimoji="1" lang="de-DE" altLang="zh-CN" sz="1600" dirty="0" smtClean="0"/>
              <a:t>	</a:t>
            </a:r>
            <a:r>
              <a:rPr kumimoji="1" lang="de-DE" altLang="zh-CN" sz="1600" dirty="0" err="1" smtClean="0"/>
              <a:t>ngx_conf_parse</a:t>
            </a:r>
            <a:endParaRPr kumimoji="1" lang="zh-CN" altLang="en-US" sz="1600" dirty="0" smtClean="0"/>
          </a:p>
          <a:p>
            <a:r>
              <a:rPr kumimoji="1" lang="de-DE" altLang="zh-CN" sz="1600" dirty="0" smtClean="0"/>
              <a:t>                        </a:t>
            </a:r>
            <a:r>
              <a:rPr kumimoji="1" lang="de-DE" altLang="zh-CN" sz="1600" dirty="0" err="1" smtClean="0"/>
              <a:t>ngx_conf_read_token</a:t>
            </a:r>
            <a:endParaRPr kumimoji="1" lang="zh-CN" altLang="en-US" sz="1600" dirty="0" smtClean="0"/>
          </a:p>
          <a:p>
            <a:r>
              <a:rPr kumimoji="1" lang="de-DE" altLang="zh-CN" sz="1600" dirty="0" smtClean="0"/>
              <a:t>                        </a:t>
            </a:r>
            <a:r>
              <a:rPr kumimoji="1" lang="de-DE" altLang="zh-CN" sz="1600" dirty="0" err="1" smtClean="0"/>
              <a:t>ngx_conf_handler</a:t>
            </a:r>
            <a:endParaRPr kumimoji="1" lang="zh-CN" altLang="en-US" sz="1600" dirty="0" smtClean="0"/>
          </a:p>
          <a:p>
            <a:r>
              <a:rPr kumimoji="1" lang="de-DE" altLang="zh-CN" sz="1600" dirty="0" smtClean="0"/>
              <a:t>                            </a:t>
            </a:r>
            <a:r>
              <a:rPr kumimoji="1" lang="de-DE" altLang="zh-CN" sz="1600" dirty="0" err="1" smtClean="0"/>
              <a:t>ngx_http_block</a:t>
            </a:r>
            <a:endParaRPr kumimoji="1" lang="zh-CN" altLang="en-US" sz="1600" dirty="0" smtClean="0"/>
          </a:p>
          <a:p>
            <a:r>
              <a:rPr kumimoji="1" lang="de-DE" altLang="zh-CN" sz="1600" dirty="0" smtClean="0"/>
              <a:t>                            ...</a:t>
            </a:r>
            <a:r>
              <a:rPr kumimoji="1" lang="zh-CN" altLang="en-US" sz="1600" dirty="0" smtClean="0"/>
              <a:t>重复前三个方法</a:t>
            </a:r>
          </a:p>
          <a:p>
            <a:r>
              <a:rPr kumimoji="1" lang="de-DE" altLang="zh-CN" sz="1600" dirty="0" smtClean="0"/>
              <a:t>                                </a:t>
            </a:r>
            <a:r>
              <a:rPr kumimoji="1" lang="de-DE" altLang="zh-CN" sz="1600" dirty="0" err="1" smtClean="0"/>
              <a:t>ngx_http_core_server</a:t>
            </a:r>
            <a:endParaRPr kumimoji="1" lang="zh-CN" altLang="en-US" sz="1600" dirty="0" smtClean="0"/>
          </a:p>
          <a:p>
            <a:r>
              <a:rPr kumimoji="1" lang="de-DE" altLang="zh-CN" sz="1600" dirty="0" smtClean="0"/>
              <a:t>                                 ...</a:t>
            </a:r>
            <a:r>
              <a:rPr kumimoji="1" lang="zh-CN" altLang="en-US" sz="1600" dirty="0"/>
              <a:t>重复前三个方法</a:t>
            </a:r>
            <a:endParaRPr kumimoji="1" lang="zh-CN" altLang="en-US" sz="1600" dirty="0" smtClean="0"/>
          </a:p>
          <a:p>
            <a:r>
              <a:rPr kumimoji="1" lang="de-DE" altLang="zh-CN" sz="1600" dirty="0" smtClean="0"/>
              <a:t>                                    </a:t>
            </a:r>
            <a:r>
              <a:rPr kumimoji="1" lang="de-DE" altLang="zh-CN" sz="1600" dirty="0" err="1" smtClean="0"/>
              <a:t>ngx_http_core_location</a:t>
            </a:r>
            <a:endParaRPr kumimoji="1" lang="zh-CN" altLang="en-US" sz="1600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485696" y="7028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普通解析流程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0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8312" y="44450"/>
            <a:ext cx="3527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400" dirty="0" smtClean="0"/>
              <a:t>模块配置文件解析</a:t>
            </a:r>
            <a:endParaRPr lang="en-US" altLang="zh-CN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67714" y="1268850"/>
            <a:ext cx="3528245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http{</a:t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en-US" altLang="zh-CN" sz="1400" dirty="0">
                <a:solidFill>
                  <a:schemeClr val="bg1"/>
                </a:solidFill>
              </a:rPr>
              <a:t>    root /</a:t>
            </a:r>
            <a:r>
              <a:rPr lang="en-US" altLang="zh-CN" sz="1400" dirty="0" smtClean="0">
                <a:solidFill>
                  <a:schemeClr val="bg1"/>
                </a:solidFill>
              </a:rPr>
              <a:t>home/app/public</a:t>
            </a:r>
            <a:r>
              <a:rPr lang="en-US" altLang="zh-CN" sz="1400" dirty="0">
                <a:solidFill>
                  <a:schemeClr val="bg1"/>
                </a:solidFill>
              </a:rPr>
              <a:t>;</a:t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en-US" altLang="zh-CN" sz="1400" dirty="0">
                <a:solidFill>
                  <a:schemeClr val="bg1"/>
                </a:solidFill>
              </a:rPr>
              <a:t>    server{</a:t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en-US" altLang="zh-CN" sz="1400" dirty="0">
                <a:solidFill>
                  <a:schemeClr val="bg1"/>
                </a:solidFill>
              </a:rPr>
              <a:t>        root /</a:t>
            </a:r>
            <a:r>
              <a:rPr lang="en-US" altLang="zh-CN" sz="1400" dirty="0" smtClean="0">
                <a:solidFill>
                  <a:schemeClr val="bg1"/>
                </a:solidFill>
              </a:rPr>
              <a:t>home/server/app/public</a:t>
            </a:r>
            <a:r>
              <a:rPr lang="en-US" altLang="zh-CN" sz="1400" dirty="0">
                <a:solidFill>
                  <a:schemeClr val="bg1"/>
                </a:solidFill>
              </a:rPr>
              <a:t>;</a:t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en-US" altLang="zh-CN" sz="1400" dirty="0">
                <a:solidFill>
                  <a:schemeClr val="bg1"/>
                </a:solidFill>
              </a:rPr>
              <a:t>        location{</a:t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en-US" altLang="zh-CN" sz="1400" dirty="0">
                <a:solidFill>
                  <a:schemeClr val="bg1"/>
                </a:solidFill>
              </a:rPr>
              <a:t>            root /</a:t>
            </a:r>
            <a:r>
              <a:rPr lang="en-US" altLang="zh-CN" sz="1400" dirty="0" smtClean="0">
                <a:solidFill>
                  <a:schemeClr val="bg1"/>
                </a:solidFill>
              </a:rPr>
              <a:t>home/test/app/public</a:t>
            </a:r>
            <a:r>
              <a:rPr lang="en-US" altLang="zh-CN" sz="1400" dirty="0">
                <a:solidFill>
                  <a:schemeClr val="bg1"/>
                </a:solidFill>
              </a:rPr>
              <a:t>;</a:t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en-US" altLang="zh-CN" sz="1400" dirty="0">
                <a:solidFill>
                  <a:schemeClr val="bg1"/>
                </a:solidFill>
              </a:rPr>
              <a:t>        }</a:t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en-US" altLang="zh-CN" sz="1400" dirty="0">
                <a:solidFill>
                  <a:schemeClr val="bg1"/>
                </a:solidFill>
              </a:rPr>
              <a:t>    }</a:t>
            </a:r>
            <a:br>
              <a:rPr lang="en-US" altLang="zh-CN" sz="1400" dirty="0">
                <a:solidFill>
                  <a:schemeClr val="bg1"/>
                </a:solidFill>
              </a:rPr>
            </a:br>
            <a:r>
              <a:rPr lang="en-US" altLang="zh-CN" sz="1400" dirty="0">
                <a:solidFill>
                  <a:schemeClr val="bg1"/>
                </a:solidFill>
              </a:rPr>
              <a:t>}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55985" y="1268850"/>
            <a:ext cx="4104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de-DE" altLang="zh-CN" sz="1600" dirty="0" smtClean="0"/>
              <a:t>1</a:t>
            </a:r>
            <a:r>
              <a:rPr kumimoji="1" lang="zh-CN" altLang="en-US" sz="1600" dirty="0" smtClean="0"/>
              <a:t>、</a:t>
            </a:r>
            <a:r>
              <a:rPr kumimoji="1" lang="de-DE" altLang="zh-CN" sz="1600" dirty="0" err="1" smtClean="0"/>
              <a:t>server</a:t>
            </a:r>
            <a:r>
              <a:rPr kumimoji="1" lang="zh-CN" altLang="de-DE" sz="1600" dirty="0"/>
              <a:t>块的合并      </a:t>
            </a:r>
            <a:endParaRPr kumimoji="1" lang="en-US" altLang="zh-CN" sz="1600" dirty="0" smtClean="0"/>
          </a:p>
          <a:p>
            <a:r>
              <a:rPr kumimoji="1" lang="zh-CN" altLang="de-DE" sz="1600" dirty="0" smtClean="0"/>
              <a:t>如果</a:t>
            </a:r>
            <a:r>
              <a:rPr kumimoji="1" lang="de-DE" altLang="zh-CN" sz="1600" dirty="0" err="1"/>
              <a:t>server</a:t>
            </a:r>
            <a:r>
              <a:rPr kumimoji="1" lang="zh-CN" altLang="de-DE" sz="1600" dirty="0"/>
              <a:t>块中的上下文没有值，则使用</a:t>
            </a:r>
            <a:r>
              <a:rPr kumimoji="1" lang="de-DE" altLang="zh-CN" sz="1600" dirty="0"/>
              <a:t>http</a:t>
            </a:r>
            <a:r>
              <a:rPr kumimoji="1" lang="zh-CN" altLang="de-DE" sz="1600" dirty="0"/>
              <a:t>上下文的值                    </a:t>
            </a:r>
            <a:endParaRPr kumimoji="1" lang="zh-CN" altLang="en-US" sz="1600" dirty="0" smtClean="0"/>
          </a:p>
          <a:p>
            <a:endParaRPr kumimoji="1" lang="zh-CN" altLang="en-US" sz="1600" dirty="0" smtClean="0"/>
          </a:p>
          <a:p>
            <a:r>
              <a:rPr kumimoji="1" lang="de-DE" altLang="zh-CN" sz="1600" dirty="0" smtClean="0"/>
              <a:t>2</a:t>
            </a:r>
            <a:r>
              <a:rPr kumimoji="1" lang="zh-CN" altLang="en-US" sz="1600" dirty="0" smtClean="0"/>
              <a:t>、</a:t>
            </a:r>
            <a:r>
              <a:rPr kumimoji="1" lang="de-DE" altLang="zh-CN" sz="1600" dirty="0" err="1" smtClean="0"/>
              <a:t>location</a:t>
            </a:r>
            <a:r>
              <a:rPr kumimoji="1" lang="zh-CN" altLang="de-DE" sz="1600" dirty="0"/>
              <a:t>块的</a:t>
            </a:r>
            <a:r>
              <a:rPr kumimoji="1" lang="zh-CN" altLang="de-DE" sz="1600" dirty="0" smtClean="0"/>
              <a:t>合并</a:t>
            </a:r>
            <a:endParaRPr kumimoji="1" lang="zh-CN" altLang="en-US" sz="1600" dirty="0" smtClean="0"/>
          </a:p>
          <a:p>
            <a:r>
              <a:rPr kumimoji="1" lang="zh-CN" altLang="de-DE" sz="1600" dirty="0" smtClean="0"/>
              <a:t>如果</a:t>
            </a:r>
            <a:r>
              <a:rPr kumimoji="1" lang="de-DE" altLang="zh-CN" sz="1600" dirty="0" err="1"/>
              <a:t>location</a:t>
            </a:r>
            <a:r>
              <a:rPr kumimoji="1" lang="zh-CN" altLang="de-DE" sz="1600" dirty="0"/>
              <a:t>块中的上下文没有值，则使用</a:t>
            </a:r>
            <a:r>
              <a:rPr kumimoji="1" lang="de-DE" altLang="zh-CN" sz="1600" dirty="0"/>
              <a:t>http</a:t>
            </a:r>
            <a:r>
              <a:rPr kumimoji="1" lang="zh-CN" altLang="de-DE" sz="1600" dirty="0"/>
              <a:t>上下文中的值</a:t>
            </a:r>
            <a:endParaRPr kumimoji="1" lang="zh-CN" altLang="en-US" sz="16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85696" y="70281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配置</a:t>
            </a:r>
            <a:r>
              <a:rPr kumimoji="1" lang="zh-CN" altLang="en-US" dirty="0"/>
              <a:t>合并处理</a:t>
            </a:r>
          </a:p>
        </p:txBody>
      </p:sp>
    </p:spTree>
    <p:extLst>
      <p:ext uri="{BB962C8B-B14F-4D97-AF65-F5344CB8AC3E}">
        <p14:creationId xmlns:p14="http://schemas.microsoft.com/office/powerpoint/2010/main" val="145458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8313" y="44450"/>
            <a:ext cx="2951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400" dirty="0"/>
              <a:t>模块配置文件解析</a:t>
            </a:r>
            <a:endParaRPr lang="en-US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539720" y="62544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ctx</a:t>
            </a:r>
            <a:r>
              <a:rPr kumimoji="1" lang="zh-CN" altLang="en-US" dirty="0" smtClean="0"/>
              <a:t>四级指针分析</a:t>
            </a:r>
            <a:endParaRPr kumimoji="1" lang="zh-CN" altLang="en-US" dirty="0"/>
          </a:p>
        </p:txBody>
      </p:sp>
      <p:pic>
        <p:nvPicPr>
          <p:cNvPr id="2050" name="Picture 2" descr="http://blog.chinaunix.net/attachment/201308/8/27767798_1375972474iQu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25" y="1144476"/>
            <a:ext cx="6525992" cy="532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8313" y="44450"/>
            <a:ext cx="2951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zh-CN" altLang="en-US" sz="2400" dirty="0" smtClean="0"/>
              <a:t>参考文档</a:t>
            </a:r>
            <a:endParaRPr lang="en-US" altLang="zh-CN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468313" y="980830"/>
            <a:ext cx="4536315" cy="403187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1600" dirty="0" err="1"/>
              <a:t>nginx</a:t>
            </a:r>
            <a:r>
              <a:rPr kumimoji="1" lang="zh-CN" altLang="en-US" sz="1600" dirty="0"/>
              <a:t>源码分析</a:t>
            </a:r>
            <a:r>
              <a:rPr kumimoji="1" lang="en-US" altLang="zh-CN" sz="1600" dirty="0"/>
              <a:t>—</a:t>
            </a:r>
            <a:r>
              <a:rPr kumimoji="1" lang="zh-CN" altLang="en-US" sz="1600" dirty="0"/>
              <a:t>模块及其初始化</a:t>
            </a:r>
            <a:r>
              <a:rPr kumimoji="1" lang="en-US" altLang="zh-CN" sz="1600" dirty="0">
                <a:hlinkClick r:id="rId3"/>
              </a:rPr>
              <a:t>https://</a:t>
            </a:r>
            <a:r>
              <a:rPr kumimoji="1" lang="en-US" altLang="zh-CN" sz="1600" dirty="0" smtClean="0">
                <a:hlinkClick r:id="rId3"/>
              </a:rPr>
              <a:t>blog.csdn.net/livelylittlefish/article</a:t>
            </a:r>
            <a:endParaRPr kumimoji="1" lang="zh-CN" altLang="en-US" sz="16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600" dirty="0" smtClean="0"/>
              <a:t>/</a:t>
            </a:r>
            <a:r>
              <a:rPr kumimoji="1" lang="en-US" altLang="zh-CN" sz="1600" dirty="0"/>
              <a:t>details/6571497nginx</a:t>
            </a:r>
            <a:r>
              <a:rPr kumimoji="1" lang="zh-CN" altLang="en-US" sz="1600" dirty="0"/>
              <a:t>配置解析流程</a:t>
            </a:r>
            <a:r>
              <a:rPr kumimoji="1" lang="en-US" altLang="zh-CN" sz="1600" dirty="0">
                <a:hlinkClick r:id="rId4"/>
              </a:rPr>
              <a:t>https://</a:t>
            </a:r>
            <a:r>
              <a:rPr kumimoji="1" lang="en-US" altLang="zh-CN" sz="1600" dirty="0" smtClean="0">
                <a:hlinkClick r:id="rId4"/>
              </a:rPr>
              <a:t>blog.csdn.net/apelife/article/detail</a:t>
            </a:r>
            <a:endParaRPr kumimoji="1" lang="zh-CN" altLang="en-US" sz="16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600" dirty="0" smtClean="0"/>
              <a:t>s/53571628nginx</a:t>
            </a:r>
            <a:r>
              <a:rPr kumimoji="1" lang="zh-CN" altLang="en-US" sz="1600" dirty="0"/>
              <a:t>配置解析之配置合并</a:t>
            </a:r>
            <a:r>
              <a:rPr kumimoji="1" lang="en-US" altLang="zh-CN" sz="1600" dirty="0">
                <a:hlinkClick r:id="rId4"/>
              </a:rPr>
              <a:t>https://</a:t>
            </a:r>
            <a:r>
              <a:rPr kumimoji="1" lang="en-US" altLang="zh-CN" sz="1600" dirty="0" smtClean="0">
                <a:hlinkClick r:id="rId4"/>
              </a:rPr>
              <a:t>blog.csdn.net/apelife/article/detail</a:t>
            </a:r>
            <a:endParaRPr kumimoji="1" lang="zh-CN" altLang="en-US" sz="16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600" dirty="0" smtClean="0"/>
              <a:t>s/53574273</a:t>
            </a:r>
            <a:r>
              <a:rPr kumimoji="1" lang="zh-CN" altLang="en-US" sz="1600" dirty="0"/>
              <a:t>图解</a:t>
            </a:r>
            <a:r>
              <a:rPr kumimoji="1" lang="en-US" altLang="zh-CN" sz="1600" dirty="0" err="1"/>
              <a:t>nginx</a:t>
            </a:r>
            <a:r>
              <a:rPr kumimoji="1" lang="en-US" altLang="zh-CN" sz="1600" dirty="0"/>
              <a:t> CYCLE</a:t>
            </a:r>
            <a:r>
              <a:rPr kumimoji="1" lang="zh-CN" altLang="en-US" sz="1600" dirty="0"/>
              <a:t>的四级指针</a:t>
            </a:r>
            <a:r>
              <a:rPr kumimoji="1" lang="en-US" altLang="zh-CN" sz="1600" dirty="0">
                <a:hlinkClick r:id="rId5"/>
              </a:rPr>
              <a:t>https://</a:t>
            </a:r>
            <a:r>
              <a:rPr kumimoji="1" lang="en-US" altLang="zh-CN" sz="1600" dirty="0" smtClean="0">
                <a:hlinkClick r:id="rId5"/>
              </a:rPr>
              <a:t>blog.csdn.net/vma_lma/article/details/52163020</a:t>
            </a:r>
            <a:endParaRPr kumimoji="1" lang="zh-CN" altLang="en-US" sz="1600" dirty="0" smtClean="0"/>
          </a:p>
          <a:p>
            <a:pPr marL="285750" indent="-285750">
              <a:buFont typeface="Arial" charset="0"/>
              <a:buChar char="•"/>
            </a:pPr>
            <a:endParaRPr kumimoji="1" lang="zh-CN" alt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600" dirty="0" err="1" smtClean="0"/>
              <a:t>nginx</a:t>
            </a:r>
            <a:r>
              <a:rPr kumimoji="1" lang="zh-CN" altLang="en-US" sz="1600" dirty="0"/>
              <a:t>源码分析</a:t>
            </a:r>
            <a:r>
              <a:rPr kumimoji="1" lang="en-US" altLang="zh-CN" sz="1600" dirty="0"/>
              <a:t>—</a:t>
            </a:r>
            <a:r>
              <a:rPr kumimoji="1" lang="zh-CN" altLang="en-US" sz="1600" dirty="0"/>
              <a:t>全局变量</a:t>
            </a:r>
            <a:r>
              <a:rPr kumimoji="1" lang="en-US" altLang="zh-CN" sz="1600" dirty="0" err="1"/>
              <a:t>ngx_cycle</a:t>
            </a:r>
            <a:r>
              <a:rPr kumimoji="1" lang="zh-CN" altLang="en-US" sz="1600" dirty="0"/>
              <a:t>的初始化</a:t>
            </a:r>
            <a:r>
              <a:rPr kumimoji="1" lang="en-US" altLang="zh-CN" sz="1600" dirty="0">
                <a:hlinkClick r:id="rId6"/>
              </a:rPr>
              <a:t>https://</a:t>
            </a:r>
            <a:r>
              <a:rPr kumimoji="1" lang="en-US" altLang="zh-CN" sz="1600" dirty="0" smtClean="0">
                <a:hlinkClick r:id="rId6"/>
              </a:rPr>
              <a:t>blog.csdn.net/livelylittlefish/article/details/7247080</a:t>
            </a:r>
            <a:endParaRPr kumimoji="1" lang="zh-CN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平衡">
  <a:themeElements>
    <a:clrScheme name="12_平衡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12_平衡">
      <a:majorFont>
        <a:latin typeface="Franklin Gothic Book"/>
        <a:ea typeface="幼圆"/>
        <a:cs typeface=""/>
      </a:majorFont>
      <a:minorFont>
        <a:latin typeface="Perpet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2_平衡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怀旧">
  <a:themeElements>
    <a:clrScheme name="自定义 1">
      <a:dk1>
        <a:srgbClr val="F88719"/>
      </a:dk1>
      <a:lt1>
        <a:srgbClr val="808080"/>
      </a:lt1>
      <a:dk2>
        <a:srgbClr val="4D4D4D"/>
      </a:dk2>
      <a:lt2>
        <a:srgbClr val="A59E9D"/>
      </a:lt2>
      <a:accent1>
        <a:srgbClr val="F9F9F7"/>
      </a:accent1>
      <a:accent2>
        <a:srgbClr val="F7EFE6"/>
      </a:accent2>
      <a:accent3>
        <a:srgbClr val="F2E3D2"/>
      </a:accent3>
      <a:accent4>
        <a:srgbClr val="D8C6B8"/>
      </a:accent4>
      <a:accent5>
        <a:srgbClr val="21B5FF"/>
      </a:accent5>
      <a:accent6>
        <a:srgbClr val="F2793C"/>
      </a:accent6>
      <a:hlink>
        <a:srgbClr val="F88719"/>
      </a:hlink>
      <a:folHlink>
        <a:srgbClr val="E5723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1_怀旧">
  <a:themeElements>
    <a:clrScheme name="自定义 1">
      <a:dk1>
        <a:srgbClr val="F88719"/>
      </a:dk1>
      <a:lt1>
        <a:srgbClr val="808080"/>
      </a:lt1>
      <a:dk2>
        <a:srgbClr val="4D4D4D"/>
      </a:dk2>
      <a:lt2>
        <a:srgbClr val="A59E9D"/>
      </a:lt2>
      <a:accent1>
        <a:srgbClr val="F9F9F7"/>
      </a:accent1>
      <a:accent2>
        <a:srgbClr val="F7EFE6"/>
      </a:accent2>
      <a:accent3>
        <a:srgbClr val="F2E3D2"/>
      </a:accent3>
      <a:accent4>
        <a:srgbClr val="D8C6B8"/>
      </a:accent4>
      <a:accent5>
        <a:srgbClr val="21B5FF"/>
      </a:accent5>
      <a:accent6>
        <a:srgbClr val="F2793C"/>
      </a:accent6>
      <a:hlink>
        <a:srgbClr val="F88719"/>
      </a:hlink>
      <a:folHlink>
        <a:srgbClr val="E57239"/>
      </a:folHlink>
    </a:clrScheme>
    <a:fontScheme name="怀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怀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Pages>0</Pages>
  <Words>391</Words>
  <Characters>0</Characters>
  <Application>Microsoft Macintosh PowerPoint</Application>
  <DocSecurity>0</DocSecurity>
  <PresentationFormat>全屏显示(4:3)</PresentationFormat>
  <Lines>0</Lines>
  <Paragraphs>104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9" baseType="lpstr">
      <vt:lpstr>Calibri</vt:lpstr>
      <vt:lpstr>Franklin Gothic Book</vt:lpstr>
      <vt:lpstr>FZLanTingHeiS-DB-GB</vt:lpstr>
      <vt:lpstr>FZLanTingHeiS-M-GB</vt:lpstr>
      <vt:lpstr>HGｺﾞｼｯｸM</vt:lpstr>
      <vt:lpstr>Lantinghei SC Demibold</vt:lpstr>
      <vt:lpstr>Lantinghei SC Extralight</vt:lpstr>
      <vt:lpstr>Perpetua</vt:lpstr>
      <vt:lpstr>Times New Roman</vt:lpstr>
      <vt:lpstr>Wingdings 2</vt:lpstr>
      <vt:lpstr>方正兰亭黑简体</vt:lpstr>
      <vt:lpstr>方正兰亭中粗黑简体</vt:lpstr>
      <vt:lpstr>宋体</vt:lpstr>
      <vt:lpstr>微软雅黑</vt:lpstr>
      <vt:lpstr>幼圆</vt:lpstr>
      <vt:lpstr>Arial</vt:lpstr>
      <vt:lpstr>12_平衡</vt:lpstr>
      <vt:lpstr>怀旧</vt:lpstr>
      <vt:lpstr>1_怀旧</vt:lpstr>
      <vt:lpstr>nginx模块解析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系统整体架构串讲</dc:title>
  <dc:subject/>
  <dc:creator>yufu niu</dc:creator>
  <cp:keywords/>
  <dc:description/>
  <cp:lastModifiedBy>yufu niu</cp:lastModifiedBy>
  <cp:revision>115</cp:revision>
  <dcterms:created xsi:type="dcterms:W3CDTF">2018-01-31T02:17:30Z</dcterms:created>
  <dcterms:modified xsi:type="dcterms:W3CDTF">2018-06-24T06:15:14Z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