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00" r:id="rId4"/>
    <p:sldId id="291" r:id="rId5"/>
    <p:sldId id="301" r:id="rId6"/>
    <p:sldId id="299" r:id="rId7"/>
    <p:sldId id="303" r:id="rId8"/>
    <p:sldId id="304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04A"/>
    <a:srgbClr val="364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1"/>
    <p:restoredTop sz="88966"/>
  </p:normalViewPr>
  <p:slideViewPr>
    <p:cSldViewPr snapToGrid="0" snapToObjects="1">
      <p:cViewPr varScale="1">
        <p:scale>
          <a:sx n="88" d="100"/>
          <a:sy n="88" d="100"/>
        </p:scale>
        <p:origin x="360" y="176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6698-CD3C-6845-B50E-FCFB9C1714C1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7EE3D-399C-2445-B303-E129F5489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08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objs</a:t>
            </a:r>
            <a:r>
              <a:rPr kumimoji="1" lang="en-US" altLang="zh-CN" dirty="0" smtClean="0"/>
              <a:t>/ngx_modules.c:41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/http/modules/ngx_http_gzip_filter_module.c:1219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模块首先在模块的开头声明了两个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模块内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全局变量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ngx_http_next_body_filter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ngx_http_gzip_filter_init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函数中这二个变量分别被赋值为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ngx_http_top_header_filter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及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ngx_http_top_body_filter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这样最顶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函数就是最后一个声明函数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而后二者定义在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ngx_http.c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ngx_http.h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头文件中被导出。  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/http/ngx_http.h:171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ngx_http_top_header_filter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ngx_http_top_body_filter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链表的头结点，每次注册一个新的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模块时，它们的值先被保存在新模块的内部全局变量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ngx_http_next_body_filter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，然后被赋值为新模块注册的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是先从头节点开始执行，所以越晚注册的模块越早执行。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Ngx_http_gzip_header_filter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Ngx_http_gzip_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_filter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会在函数内部调用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ngx_http_next_body_filter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这就是调用链。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>
                <a:effectLst/>
              </a:rPr>
              <a:t>Nginx</a:t>
            </a:r>
            <a:r>
              <a:rPr lang="zh-CN" altLang="en-US" b="1" dirty="0" smtClean="0">
                <a:effectLst/>
              </a:rPr>
              <a:t>采用的是事件驱动架构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所谓事件驱动架构：就是由一些</a:t>
            </a:r>
            <a:r>
              <a:rPr lang="zh-CN" altLang="en-US" b="1" dirty="0" smtClean="0">
                <a:effectLst/>
              </a:rPr>
              <a:t>事件发生源</a:t>
            </a:r>
            <a:r>
              <a:rPr lang="zh-CN" altLang="en-US" dirty="0" smtClean="0"/>
              <a:t>来产生事件，由一个或多个</a:t>
            </a:r>
            <a:r>
              <a:rPr lang="zh-CN" altLang="en-US" b="1" dirty="0" smtClean="0">
                <a:effectLst/>
              </a:rPr>
              <a:t>事件收集器</a:t>
            </a:r>
            <a:r>
              <a:rPr lang="zh-CN" altLang="en-US" dirty="0" smtClean="0"/>
              <a:t>来收集，分发事件，然后许多</a:t>
            </a:r>
            <a:r>
              <a:rPr lang="zh-CN" altLang="en-US" b="1" dirty="0" smtClean="0">
                <a:effectLst/>
              </a:rPr>
              <a:t>事件处理器</a:t>
            </a:r>
            <a:r>
              <a:rPr lang="zh-CN" altLang="en-US" dirty="0" smtClean="0"/>
              <a:t>会注册自己感兴趣的事件，同时会消费这些事件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般会由网卡、磁盘产生事件，事件模块会负责事件的收集和分发操作，而所有的模块都可能是事件消费者，它们首先需要向事件模块注册感兴趣的事件类型，这样在有事件发生时，事件模块会把事件分发到相应的模块中进行处理。（每个事件消费模块都不能有阻塞行为）</a:t>
            </a: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请求的多阶段异步处理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就是一个请求的处理过程按照事件的触发划分阶段的原则：一般是找到请求处理流程中的阻塞方法（或者造成阻塞的代码段），在阻塞代码段上按照下面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种方式来划分阶段：</a:t>
            </a:r>
          </a:p>
          <a:p>
            <a:r>
              <a:rPr lang="zh-CN" altLang="en-US" dirty="0" smtClean="0"/>
              <a:t>方式划分为多个阶段，每个阶段都可以由事件收集、分发器来触发。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将阻塞进程的方法按照相关的触发事件分解为两个阶段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将阻塞方法调用按照时间分解为多个阶段的方法调用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"</a:t>
            </a:r>
            <a:r>
              <a:rPr lang="zh-CN" altLang="en-US" dirty="0" smtClean="0"/>
              <a:t>无所事事</a:t>
            </a:r>
            <a:r>
              <a:rPr lang="en-US" altLang="zh-CN" dirty="0" smtClean="0"/>
              <a:t>"</a:t>
            </a:r>
            <a:r>
              <a:rPr lang="zh-CN" altLang="en-US" dirty="0" smtClean="0"/>
              <a:t>且必须等待系统的响应，从而导致进程空转，使用定时器划分阶段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超时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如果阻塞方法完全无法继续划分，则必须使用独立的进程执行这个阻塞方法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第三方服务</a:t>
            </a:r>
            <a:r>
              <a:rPr lang="en-US" altLang="zh-CN" dirty="0" smtClean="0"/>
              <a:t>(upstream/</a:t>
            </a:r>
            <a:r>
              <a:rPr lang="en-US" altLang="zh-CN" dirty="0" err="1" smtClean="0"/>
              <a:t>subrequest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多阶段异步处理优势：其配合事件驱动架构，会极大提高网络性能，同时使得每个进程都全力运转，不会或者尽量少地出现进程休眠状况，一旦进程因为阻塞出现休眠（不能处理，内存也无法释放），（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）必然减少并发处理事件的数目，一定会降低网络性能，同事增加请求处理事件的平均时延，增加进程数会产生更多进程切换消耗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资源降低网络性能。（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）休眠的进程会使进程占用的内存（连接）得不到有效释放，这最终必然导致系统可用内存的下降，从而影响系统能够处理的最大并发连接数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多阶段：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send part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send complete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part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complete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read 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active-close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close </a:t>
            </a:r>
          </a:p>
          <a:p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 smtClean="0">
                <a:effectLst/>
              </a:rPr>
              <a:t>Nginx</a:t>
            </a:r>
            <a:r>
              <a:rPr lang="zh-CN" altLang="en-US" b="1" dirty="0" smtClean="0">
                <a:effectLst/>
              </a:rPr>
              <a:t>采用的是事件驱动架构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所谓事件驱动架构：就是由一些</a:t>
            </a:r>
            <a:r>
              <a:rPr lang="zh-CN" altLang="en-US" b="1" dirty="0" smtClean="0">
                <a:effectLst/>
              </a:rPr>
              <a:t>事件发生源</a:t>
            </a:r>
            <a:r>
              <a:rPr lang="zh-CN" altLang="en-US" dirty="0" smtClean="0"/>
              <a:t>来产生事件，由一个或多个</a:t>
            </a:r>
            <a:r>
              <a:rPr lang="zh-CN" altLang="en-US" b="1" dirty="0" smtClean="0">
                <a:effectLst/>
              </a:rPr>
              <a:t>事件收集器</a:t>
            </a:r>
            <a:r>
              <a:rPr lang="zh-CN" altLang="en-US" dirty="0" smtClean="0"/>
              <a:t>来收集，分发事件，然后许多</a:t>
            </a:r>
            <a:r>
              <a:rPr lang="zh-CN" altLang="en-US" b="1" dirty="0" smtClean="0">
                <a:effectLst/>
              </a:rPr>
              <a:t>事件处理器</a:t>
            </a:r>
            <a:r>
              <a:rPr lang="zh-CN" altLang="en-US" dirty="0" smtClean="0"/>
              <a:t>会注册自己感兴趣的事件，同时会消费这些事件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般会由网卡、磁盘产生事件，事件模块会负责事件的收集和分发操作，而所有的模块都可能是事件消费者，它们首先需要向事件模块注册感兴趣的事件类型，这样在有事件发生时，事件模块会把事件分发到相应的模块中进行处理。（每个事件消费模块都不能有阻塞行为）</a:t>
            </a: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请求的多阶段异步处理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就是一个请求的处理过程按照事件的触发划分阶段的原则：一般是找到请求处理流程中的阻塞方法（或者造成阻塞的代码段），在阻塞代码段上按照下面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种方式来划分阶段：</a:t>
            </a:r>
          </a:p>
          <a:p>
            <a:r>
              <a:rPr lang="zh-CN" altLang="en-US" dirty="0" smtClean="0"/>
              <a:t>方式划分为多个阶段，每个阶段都可以由事件收集、分发器来触发。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将阻塞进程的方法按照相关的触发事件分解为两个阶段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将阻塞方法调用按照时间分解为多个阶段的方法调用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时间事件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"</a:t>
            </a:r>
            <a:r>
              <a:rPr lang="zh-CN" altLang="en-US" dirty="0" smtClean="0"/>
              <a:t>无所事事</a:t>
            </a:r>
            <a:r>
              <a:rPr lang="en-US" altLang="zh-CN" dirty="0" smtClean="0"/>
              <a:t>"</a:t>
            </a:r>
            <a:r>
              <a:rPr lang="zh-CN" altLang="en-US" dirty="0" smtClean="0"/>
              <a:t>且必须等待系统的响应，从而导致进程空转，使用定时器划分阶段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超时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如果阻塞方法完全无法继续划分，则必须使用独立的进程执行这个阻塞方法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第三方服务</a:t>
            </a:r>
            <a:r>
              <a:rPr lang="en-US" altLang="zh-CN" dirty="0" smtClean="0"/>
              <a:t>(upstream/</a:t>
            </a:r>
            <a:r>
              <a:rPr lang="en-US" altLang="zh-CN" dirty="0" err="1" smtClean="0"/>
              <a:t>subrequest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多阶段异步处理优势：其配合事件驱动架构，会极大提高网络性能，同时使得每个进程都全力运转，不会或者尽量少地出现进程休眠状况，一旦进程因为阻塞出现休眠（不能处理，内存也无法释放），（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）必然减少并发处理事件的数目，一定会降低网络性能，同事增加请求处理事件的平均时延，增加进程数会产生更多进程切换消耗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资源降低网络性能。（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）休眠的进程会使进程占用的内存（连接）得不到有效释放，这最终必然导致系统可用内存的下降，从而影响系统能够处理的最大并发连接数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多阶段：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send part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send complete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part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 complete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read 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active-close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close </a:t>
            </a:r>
          </a:p>
          <a:p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filter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ngx_http_send_header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函数来发送响应头，看下它的实现：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/http/ngx_http_core_module.c:200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ngx_http_not_modified_header_filter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函数中，它会调用模块内部定义的函数指针变量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，而该变量保存的是上一模块注册的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函数，同样的下一个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函数内部也会调用其模块内部的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ngx_http_next_header_filter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，直到调用到最后一个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filter -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负责计算响应头的总大小，并分配内存，组装响应头，并调用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ngx_http_write_filter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只会被调用一次，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ngx_http_header_filter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函数中首先会检查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header_sent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标识是否已经被设置，如果是的话，则直接返回；否则设置该标识，并发送响应头。另外如果是子请求的话，也会直接退出函数。</a:t>
            </a: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body filter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中通常调用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ngx_http_output_filter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函数来发送响应体，它的实现如下：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/http/ngx_http_core_module.c:2022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链调用的原理和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ngx_http_send_header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函数不同的是，上面的函数多了一个类型为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ngx_chain_t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的参数，因为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实现的是流式的输出，并不用等到整个响应体都生成了才往客户端发送数据，而是产生一部分内容之后将其组织成链表，调用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ngx_http_output_filter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发送，并且待发送的内容可以在文件中，也可以是在内存中，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会负责将数据流式的，高效的传输出去。而且当发送缓存区满了时，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还会负责保存未发送完的数据，调用者只需要对新数据调用一次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ngx_http_output_filter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ngx_http_copy_filter_module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ngx_http_copy_filter_module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是响应体过滤链（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）中非常重要的一个模块，这个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模块主要是来将一些需要复制的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（可能在文件中，也可能在内存中）重新复制一份交给后面的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模块处理。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ngx_http_copy_filter_module.c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ngx_output_chain_ctx_t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filter,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的初始化也是放在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中的，而它的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ngx_output_chain_ctx_t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ngx_buf.h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ngx_http_copy_filter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主要是搞清楚为啥要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具体实现：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/http/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ngx_http_copy_filter_module.c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：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b="1" dirty="0" err="1" smtClean="0"/>
              <a:t>ngx_output_chain</a:t>
            </a:r>
            <a:r>
              <a:rPr lang="zh-CN" altLang="en-US" b="1" dirty="0" smtClean="0"/>
              <a:t>  </a:t>
            </a: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最关键的函数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ngx_output_chain_as_is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/core/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ngx_output_chain.c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</a:t>
            </a:r>
          </a:p>
          <a:p>
            <a:pPr latinLnBrk="1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这个函数主要用来判断是否需要复制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表示不需要拷贝，否则为需要拷贝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dirty="0" err="1" smtClean="0"/>
              <a:t>ngx_http_write_filter</a:t>
            </a:r>
            <a:endParaRPr lang="en-US" altLang="zh-CN" dirty="0" smtClean="0"/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最后一个执行的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 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/http/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ngx_http_write_filter_module.c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48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将待发送的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链表保存在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r-&gt;out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，上面的函数先检查之前未发送完的链表中是否有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recycled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last_buf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标识，并计算所有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的大小，接着对新输入的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链表做同样的事情，并将新链表加到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r-&gt;out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的队尾。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如果没有输出链表中没有被标识为最后一块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的节点，而且没有需要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或者急着回收的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，并且当前队列中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总大小不够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postpone_output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指令设置的大小（默认为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字节）时，函数会直接返回。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参数设置：</a:t>
            </a:r>
          </a:p>
          <a:p>
            <a:pPr latinLnBrk="1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postpone_output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en-US" altLang="zh-CN" dirty="0" smtClean="0"/>
              <a:t>-&gt;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delayed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limit_rate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sendfile_max_chunk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Sendfile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函数在两个文件描述符之间直接传递数据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完全在内核中操作，传送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，从而避免了内核缓冲区数据和用户缓冲区数据之间的拷贝，操作效率很高，被称之为零拷贝。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函数调用，将文件数据从用户缓冲区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到内核与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相关的缓冲区。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到相关协议引擎。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7EE3D-399C-2445-B303-E129F548941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0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30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8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95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2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06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7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75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5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75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7AD5-19AF-A64F-904B-010F454472F2}" type="datetimeFigureOut">
              <a:rPr kumimoji="1" lang="zh-CN" altLang="en-US" smtClean="0"/>
              <a:t>18/7/17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BA7-0C63-734C-90BD-18345231B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0" y="395022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2708038" y="2960657"/>
            <a:ext cx="7553562" cy="81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err="1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</a:t>
            </a:r>
            <a:r>
              <a:rPr kumimoji="1" lang="en-US" altLang="zh-CN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ginx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之</a:t>
            </a:r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filter</a:t>
            </a:r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模块</a:t>
            </a:r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8333" y="4470400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牛玉富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2018/07/17</a:t>
            </a:r>
            <a:endParaRPr kumimoji="1"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3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filter</a:t>
            </a:r>
            <a:r>
              <a:rPr kumimoji="1" lang="zh-CN" altLang="en-US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模块列表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43982"/>
            <a:ext cx="101346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注册</a:t>
            </a:r>
            <a:r>
              <a:rPr kumimoji="1" lang="en-US" altLang="zh-CN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filter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37992"/>
            <a:ext cx="5957619" cy="38251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080408"/>
            <a:ext cx="7835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517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ngx_http_header_filter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调用链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81355" y="1195754"/>
            <a:ext cx="10894646" cy="5401474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kumimoji="1" lang="zh-CN" altLang="en-US" sz="10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028"/>
            <a:ext cx="9220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480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ngx_http_</a:t>
            </a:r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body</a:t>
            </a:r>
            <a:r>
              <a:rPr kumimoji="1" lang="en-US" altLang="zh-CN" sz="2800" dirty="0" err="1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_filter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调用链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81355" y="1195754"/>
            <a:ext cx="10894646" cy="5401474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kumimoji="1" lang="zh-CN" altLang="en-US" sz="10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25128"/>
            <a:ext cx="103759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方法介绍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6" y="1473198"/>
            <a:ext cx="10799500" cy="41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w</a:t>
            </a:r>
            <a:r>
              <a:rPr kumimoji="1" lang="en-US" altLang="zh-CN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rite</a:t>
            </a:r>
            <a:r>
              <a:rPr kumimoji="1" lang="zh-CN" altLang="en-US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与</a:t>
            </a:r>
            <a:r>
              <a:rPr kumimoji="1" lang="en-US" altLang="zh-CN" sz="2800" dirty="0" err="1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sendfile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6" name="AutoShape 4" descr="https://img-blog.csdn.net/20160311173529786?watermark/2/text/aHR0cDovL2Jsb2cuY3Nkbi5uZXQv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4324"/>
            <a:ext cx="85979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0" y="1020762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9600" y="497542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全链路调用</a:t>
            </a:r>
            <a:r>
              <a:rPr kumimoji="1" lang="en-US" altLang="zh-CN" sz="2800" dirty="0" smtClean="0">
                <a:solidFill>
                  <a:schemeClr val="bg1">
                    <a:lumMod val="8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stack</a:t>
            </a:r>
            <a:endParaRPr kumimoji="1" lang="zh-CN" altLang="en-US" sz="2800" dirty="0">
              <a:solidFill>
                <a:schemeClr val="bg1">
                  <a:lumMod val="8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0114" y="1698171"/>
            <a:ext cx="6749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调用地址：</a:t>
            </a:r>
            <a:r>
              <a:rPr lang="en-US" altLang="zh-CN" dirty="0">
                <a:solidFill>
                  <a:schemeClr val="bg1"/>
                </a:solidFill>
              </a:rPr>
              <a:t>http://10.95.100.106:8881/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配置：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server {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listen </a:t>
            </a:r>
            <a:r>
              <a:rPr lang="en-US" altLang="zh-CN" dirty="0">
                <a:solidFill>
                  <a:schemeClr val="bg1"/>
                </a:solidFill>
              </a:rPr>
              <a:t>8881 </a:t>
            </a:r>
            <a:r>
              <a:rPr lang="en-US" altLang="zh-CN" dirty="0" err="1">
                <a:solidFill>
                  <a:schemeClr val="bg1"/>
                </a:solidFill>
              </a:rPr>
              <a:t>default_server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server_name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_;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root 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home/xxx/</a:t>
            </a:r>
            <a:r>
              <a:rPr lang="en-US" altLang="zh-CN" dirty="0" err="1" smtClean="0">
                <a:solidFill>
                  <a:schemeClr val="bg1"/>
                </a:solidFill>
              </a:rPr>
              <a:t>webroot</a:t>
            </a:r>
            <a:r>
              <a:rPr lang="en-US" altLang="zh-CN" dirty="0" smtClean="0">
                <a:solidFill>
                  <a:schemeClr val="bg1"/>
                </a:solidFill>
              </a:rPr>
              <a:t>/test/public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index </a:t>
            </a:r>
            <a:r>
              <a:rPr lang="en-US" altLang="zh-CN" dirty="0" err="1">
                <a:solidFill>
                  <a:schemeClr val="bg1"/>
                </a:solidFill>
              </a:rPr>
              <a:t>index.html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index.php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index.htm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参见：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调用全过程</a:t>
            </a:r>
            <a:r>
              <a:rPr lang="en-US" altLang="zh-CN" dirty="0">
                <a:solidFill>
                  <a:schemeClr val="bg1"/>
                </a:solidFill>
              </a:rPr>
              <a:t>.txt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7009" y="2827709"/>
            <a:ext cx="10946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THANK</a:t>
            </a:r>
            <a:r>
              <a:rPr kumimoji="1" lang="zh-CN" altLang="en-US" sz="60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zh-CN" altLang="en-US" sz="6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YOU</a:t>
            </a:r>
            <a:endParaRPr kumimoji="1" lang="zh-CN" altLang="en-US" sz="60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1175</Words>
  <Application>Microsoft Macintosh PowerPoint</Application>
  <PresentationFormat>宽屏</PresentationFormat>
  <Paragraphs>115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Heiti SC Light</vt:lpstr>
      <vt:lpstr>Lantinghei SC Extralight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yufu niu</cp:lastModifiedBy>
  <cp:revision>347</cp:revision>
  <dcterms:created xsi:type="dcterms:W3CDTF">2016-11-16T03:04:29Z</dcterms:created>
  <dcterms:modified xsi:type="dcterms:W3CDTF">2018-07-18T02:19:41Z</dcterms:modified>
</cp:coreProperties>
</file>