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4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4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2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8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831B-0D84-A241-8479-C59ECEA53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Nginx</a:t>
            </a:r>
            <a:r>
              <a:rPr kumimoji="1" lang="zh-CN" altLang="en-US" dirty="0"/>
              <a:t> 基本结构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70CB7-D586-9D4A-B42B-3CA49A2E4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Queue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47913-49EB-7F41-BF6B-984E0EC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D52A7-E224-4C45-9C5D-8E58CBE4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56" y="1042316"/>
            <a:ext cx="2870200" cy="127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1BA689-83B6-3140-AFF0-5DF77659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6" y="3532144"/>
            <a:ext cx="11531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Queue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B09D2-7AC0-584F-9D96-F9E03CF8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49955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Red-Black tree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5B0D009-AE4B-E044-8398-588CDDC7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224" y="358882"/>
            <a:ext cx="4508500" cy="360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C3A8A-5152-EA4F-AFC0-106A9805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69" y="4774170"/>
            <a:ext cx="956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Red-Black tree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B09D2-7AC0-584F-9D96-F9E03CF8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70375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5DFC96-97E5-D94B-B287-82ADD818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2571"/>
            <a:ext cx="10131425" cy="3649133"/>
          </a:xfrm>
        </p:spPr>
        <p:txBody>
          <a:bodyPr/>
          <a:lstStyle/>
          <a:p>
            <a:r>
              <a:rPr lang="zh-CN" altLang="en-US" dirty="0"/>
              <a:t>普通</a:t>
            </a:r>
            <a:r>
              <a:rPr lang="en" altLang="zh-CN" dirty="0"/>
              <a:t>hash</a:t>
            </a:r>
          </a:p>
          <a:p>
            <a:endParaRPr lang="en" altLang="zh-CN" dirty="0"/>
          </a:p>
          <a:p>
            <a:r>
              <a:rPr lang="zh-CN" altLang="en-US" dirty="0"/>
              <a:t>通配符</a:t>
            </a:r>
            <a:r>
              <a:rPr lang="en" altLang="zh-CN" dirty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6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26C37-BFA7-D74F-997B-A5187B178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14" y="5196475"/>
            <a:ext cx="10131425" cy="14455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BE65AF-BEB1-8C4E-B823-B94366C0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4" y="1920961"/>
            <a:ext cx="5744906" cy="1710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5581C7-8A4D-D54A-BA00-15F6EE08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01" y="3721557"/>
            <a:ext cx="6788668" cy="1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2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5CF81-6740-E441-8D03-BCBF25B5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创建</a:t>
            </a:r>
            <a:r>
              <a:rPr lang="en" altLang="zh-CN" dirty="0" err="1"/>
              <a:t>ngx_hash_init_t</a:t>
            </a:r>
            <a:r>
              <a:rPr lang="zh-CN" altLang="en-US" dirty="0"/>
              <a:t>结构 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开辟</a:t>
            </a:r>
            <a:r>
              <a:rPr lang="en" altLang="zh-CN" dirty="0" err="1"/>
              <a:t>ngx_hash_t</a:t>
            </a:r>
            <a:r>
              <a:rPr lang="zh-CN" altLang="en-US" dirty="0"/>
              <a:t>结构的内存和对象 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设置</a:t>
            </a:r>
            <a:r>
              <a:rPr lang="en" altLang="zh-CN" dirty="0" err="1"/>
              <a:t>ngx_hash_init_t</a:t>
            </a:r>
            <a:r>
              <a:rPr lang="zh-CN" altLang="en-US" dirty="0"/>
              <a:t>结构的</a:t>
            </a:r>
            <a:r>
              <a:rPr lang="en" altLang="zh-CN" dirty="0"/>
              <a:t>hash</a:t>
            </a:r>
            <a:r>
              <a:rPr lang="zh-CN" altLang="en" dirty="0"/>
              <a:t>，</a:t>
            </a:r>
            <a:r>
              <a:rPr lang="en" altLang="zh-CN" dirty="0"/>
              <a:t>key</a:t>
            </a:r>
            <a:r>
              <a:rPr lang="zh-CN" altLang="en" dirty="0"/>
              <a:t>，</a:t>
            </a:r>
            <a:r>
              <a:rPr lang="en" altLang="zh-CN" dirty="0" err="1"/>
              <a:t>max_size</a:t>
            </a:r>
            <a:r>
              <a:rPr lang="zh-CN" altLang="en-US" dirty="0"/>
              <a:t>等值 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创建</a:t>
            </a:r>
            <a:r>
              <a:rPr lang="en" altLang="zh-CN" dirty="0" err="1"/>
              <a:t>ngx_hash_key_t</a:t>
            </a:r>
            <a:r>
              <a:rPr lang="zh-CN" altLang="en-US" dirty="0"/>
              <a:t>数组 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调用</a:t>
            </a:r>
            <a:r>
              <a:rPr lang="en" altLang="zh-CN" dirty="0" err="1"/>
              <a:t>ngx_hash_init</a:t>
            </a:r>
            <a:r>
              <a:rPr lang="zh-CN" altLang="en-US" dirty="0"/>
              <a:t>函数将</a:t>
            </a:r>
            <a:r>
              <a:rPr lang="en" altLang="zh-CN" dirty="0" err="1"/>
              <a:t>ngx_hash_key_t</a:t>
            </a:r>
            <a:r>
              <a:rPr lang="zh-CN" altLang="en-US" dirty="0"/>
              <a:t>数组填充进入</a:t>
            </a:r>
            <a:r>
              <a:rPr lang="en" altLang="zh-CN" dirty="0"/>
              <a:t>hash</a:t>
            </a:r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3928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B09D2-7AC0-584F-9D96-F9E03CF8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61415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5CF81-6740-E441-8D03-BCBF25B5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31291" cy="3649133"/>
          </a:xfrm>
        </p:spPr>
        <p:txBody>
          <a:bodyPr/>
          <a:lstStyle/>
          <a:p>
            <a:r>
              <a:rPr lang="en" altLang="zh-CN" dirty="0" err="1"/>
              <a:t>ngx_hash_init</a:t>
            </a:r>
            <a:endParaRPr lang="zh-CN" altLang="en-US" dirty="0"/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5EC2C379-5E5C-464B-A7B1-AD1AB7796F01}"/>
              </a:ext>
            </a:extLst>
          </p:cNvPr>
          <p:cNvSpPr txBox="1">
            <a:spLocks/>
          </p:cNvSpPr>
          <p:nvPr/>
        </p:nvSpPr>
        <p:spPr>
          <a:xfrm>
            <a:off x="6139250" y="2142067"/>
            <a:ext cx="35484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" dirty="0"/>
              <a:t>直接</a:t>
            </a:r>
            <a:r>
              <a:rPr lang="zh-CN" altLang="en-US" dirty="0"/>
              <a:t>创建</a:t>
            </a:r>
            <a:r>
              <a:rPr lang="en-US" altLang="zh-CN" dirty="0"/>
              <a:t>hash</a:t>
            </a:r>
            <a:r>
              <a:rPr lang="zh-CN" altLang="en-US" dirty="0"/>
              <a:t>桶？</a:t>
            </a:r>
            <a:endParaRPr lang="en-US" altLang="zh-CN" dirty="0"/>
          </a:p>
          <a:p>
            <a:r>
              <a:rPr lang="zh-CN" altLang="en-US" dirty="0"/>
              <a:t>如何选择创建多少个</a:t>
            </a:r>
            <a:r>
              <a:rPr lang="en-US" altLang="zh-CN" dirty="0"/>
              <a:t>hash</a:t>
            </a:r>
            <a:r>
              <a:rPr lang="zh-CN" altLang="en-US" dirty="0"/>
              <a:t>桶？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4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HeaP</a:t>
            </a:r>
            <a:endParaRPr lang="en" altLang="zh-CN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0EC6BE-FEDF-CD42-864D-9125038F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80" y="2563066"/>
            <a:ext cx="5765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F155-2C01-1B4C-AEF8-AE0B9128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55CF3-CD2A-314B-BFD0-F7B21BA9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ngx_error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3ED91-CD0B-4D42-8165-B5725B44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78" y="2314822"/>
            <a:ext cx="7365726" cy="33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Pool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07E87F-FD51-C24C-BCF7-AC3522D3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278106"/>
            <a:ext cx="11366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Pool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63609-A182-2947-B86A-CD403B27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3" y="253005"/>
            <a:ext cx="7426411" cy="64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831B-0D84-A241-8479-C59ECEA5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384" y="2187144"/>
            <a:ext cx="2979952" cy="1321255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4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03D6-BB49-1648-A533-657569E2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Strings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2D2C0B-CAAE-094C-B2B5-30179C42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9178"/>
            <a:ext cx="245110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CF168C-92DD-EE48-A955-1415211A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55" y="1418128"/>
            <a:ext cx="33782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EE8AAB-A1C0-8347-83F4-9E7D9DB6D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703" y="1418128"/>
            <a:ext cx="2832100" cy="1701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3256B-8055-874B-AD6C-AFF358F0A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03" y="3465498"/>
            <a:ext cx="3044496" cy="2458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15F784-FC71-3840-AFE8-4EFA0E73F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55" y="3980994"/>
            <a:ext cx="2195192" cy="19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Time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150106-2299-1C40-8087-06D22058E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530" y="2516941"/>
            <a:ext cx="2997200" cy="14986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433B16-6547-3D42-A923-4AC3F6A72F40}"/>
              </a:ext>
            </a:extLst>
          </p:cNvPr>
          <p:cNvSpPr txBox="1">
            <a:spLocks/>
          </p:cNvSpPr>
          <p:nvPr/>
        </p:nvSpPr>
        <p:spPr>
          <a:xfrm>
            <a:off x="6011694" y="1931930"/>
            <a:ext cx="4708187" cy="2668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" sz="3200" b="1" dirty="0"/>
              <a:t>如何</a:t>
            </a:r>
            <a:r>
              <a:rPr lang="zh-CN" altLang="en-US" sz="3200" b="1" dirty="0"/>
              <a:t>获取当前时间？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36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如何获取当前时间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6E27138-0AB8-3940-B7FA-69F3721A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93075" cy="3649133"/>
          </a:xfrm>
        </p:spPr>
        <p:txBody>
          <a:bodyPr/>
          <a:lstStyle/>
          <a:p>
            <a:r>
              <a:rPr lang="en" altLang="zh-CN" sz="2000" b="1" dirty="0" err="1"/>
              <a:t>ngx_time</a:t>
            </a:r>
            <a:r>
              <a:rPr lang="en-US" altLang="zh-CN" sz="2000" b="1" dirty="0"/>
              <a:t>()</a:t>
            </a:r>
          </a:p>
          <a:p>
            <a:r>
              <a:rPr kumimoji="1" lang="en-US" altLang="zh-CN" sz="2000" b="1" dirty="0" err="1"/>
              <a:t>ngx_timeofday</a:t>
            </a:r>
            <a:r>
              <a:rPr kumimoji="1" lang="en-US" altLang="zh-CN" sz="2000" b="1" dirty="0"/>
              <a:t>()</a:t>
            </a:r>
          </a:p>
          <a:p>
            <a:endParaRPr kumimoji="1" lang="en-US" altLang="zh-CN" sz="2000" b="1" dirty="0"/>
          </a:p>
          <a:p>
            <a:r>
              <a:rPr kumimoji="1" lang="en-US" altLang="zh-CN" sz="2000" b="1" dirty="0" err="1"/>
              <a:t>ngx_cached_time</a:t>
            </a:r>
            <a:endParaRPr kumimoji="1" lang="en-US" altLang="zh-CN" sz="2000" b="1" dirty="0"/>
          </a:p>
          <a:p>
            <a:endParaRPr kumimoji="1" lang="en-US" altLang="zh-CN" sz="2000" b="1" dirty="0"/>
          </a:p>
          <a:p>
            <a:r>
              <a:rPr kumimoji="1" lang="en" altLang="zh-CN" b="1" dirty="0" err="1"/>
              <a:t>ngx_time_update</a:t>
            </a:r>
            <a:r>
              <a:rPr kumimoji="1" lang="en" altLang="zh-CN" b="1" dirty="0"/>
              <a:t>()</a:t>
            </a:r>
            <a:endParaRPr kumimoji="1" lang="zh-CN" altLang="en-US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F4DBB6-3CF2-5441-896B-05C77959DD9F}"/>
              </a:ext>
            </a:extLst>
          </p:cNvPr>
          <p:cNvSpPr txBox="1">
            <a:spLocks/>
          </p:cNvSpPr>
          <p:nvPr/>
        </p:nvSpPr>
        <p:spPr>
          <a:xfrm>
            <a:off x="5751513" y="2142067"/>
            <a:ext cx="4838228" cy="333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/>
              <a:t>获取系统时间保存到</a:t>
            </a:r>
            <a:r>
              <a:rPr kumimoji="1" lang="en-US" altLang="zh-CN" b="1" dirty="0" err="1"/>
              <a:t>cached_time</a:t>
            </a:r>
            <a:r>
              <a:rPr kumimoji="1" lang="en-US" altLang="zh-CN" b="1" dirty="0"/>
              <a:t>?</a:t>
            </a:r>
          </a:p>
          <a:p>
            <a:r>
              <a:rPr kumimoji="1" lang="zh-CN" altLang="en-US" b="1" dirty="0"/>
              <a:t>设置</a:t>
            </a:r>
            <a:r>
              <a:rPr kumimoji="1" lang="en-US" altLang="zh-CN" b="1" dirty="0"/>
              <a:t>64</a:t>
            </a:r>
            <a:r>
              <a:rPr kumimoji="1" lang="zh-CN" altLang="en-US" b="1" dirty="0"/>
              <a:t>个</a:t>
            </a:r>
            <a:r>
              <a:rPr kumimoji="1" lang="en-US" altLang="zh-CN" b="1" dirty="0" err="1"/>
              <a:t>catchd_times</a:t>
            </a:r>
            <a:r>
              <a:rPr kumimoji="1" lang="en-US" altLang="zh-CN" b="1" dirty="0"/>
              <a:t>[],</a:t>
            </a:r>
            <a:r>
              <a:rPr kumimoji="1" lang="zh-CN" altLang="en-US" b="1" dirty="0"/>
              <a:t> 修改指针？</a:t>
            </a:r>
            <a:endParaRPr kumimoji="1" lang="en-US" altLang="zh-CN" b="1" dirty="0"/>
          </a:p>
          <a:p>
            <a:r>
              <a:rPr kumimoji="1" lang="zh-CN" altLang="en-US" b="1" dirty="0"/>
              <a:t>有没有可能并发修改？</a:t>
            </a:r>
            <a:endParaRPr kumimoji="1" lang="en-US" altLang="zh-CN" b="1" dirty="0"/>
          </a:p>
          <a:p>
            <a:r>
              <a:rPr kumimoji="1" lang="zh-CN" altLang="en-US" b="1" dirty="0"/>
              <a:t>要同时修改一系列的变量，如何保证程序执行正确？</a:t>
            </a:r>
            <a:r>
              <a:rPr kumimoji="1" lang="en" altLang="zh-CN" b="1" dirty="0"/>
              <a:t> </a:t>
            </a:r>
            <a:r>
              <a:rPr kumimoji="1" lang="en" altLang="zh-CN" b="1" dirty="0" err="1"/>
              <a:t>ngx_memory_barrier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3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Array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ABF0C10-FDE4-8A42-A4D8-ADF67AA9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2509403"/>
            <a:ext cx="9953625" cy="2073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11BF-E2CD-B649-9FBA-E3EE63C6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07" y="5026610"/>
            <a:ext cx="6388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如何创建测试程序调试</a:t>
            </a:r>
            <a:r>
              <a:rPr lang="en" altLang="zh-CN" b="1" dirty="0" err="1"/>
              <a:t>nginx</a:t>
            </a:r>
            <a:r>
              <a:rPr lang="zh-CN" altLang="en-US" b="1" dirty="0"/>
              <a:t>数据结构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2B3CA-83AE-6844-80CC-65EB7B52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2" y="2278964"/>
            <a:ext cx="4673600" cy="1435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9926D8-2699-684F-A950-5B1D3999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130761"/>
            <a:ext cx="7124700" cy="156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23B7-3A5B-B542-B1E1-58666DE1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540" y="1569308"/>
            <a:ext cx="4802109" cy="5072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B65D0E-0DB3-8244-A8DF-B53D9EDC2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8" y="5274075"/>
            <a:ext cx="12192000" cy="3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List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17A185-822E-E646-BC5B-BDBC0C4B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17" y="1227138"/>
            <a:ext cx="8577868" cy="3649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69E857-655D-3A45-B94C-F8DEB185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2" y="5357041"/>
            <a:ext cx="4216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List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B09D2-7AC0-584F-9D96-F9E03CF8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229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{DB9DD7C4-844B-6948-919C-CE5D363CBE4B}tf10001058</Template>
  <TotalTime>437</TotalTime>
  <Words>224</Words>
  <Application>Microsoft Macintosh PowerPoint</Application>
  <PresentationFormat>宽屏</PresentationFormat>
  <Paragraphs>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天体</vt:lpstr>
      <vt:lpstr>Nginx 基本结构</vt:lpstr>
      <vt:lpstr>Error handling</vt:lpstr>
      <vt:lpstr>Strings</vt:lpstr>
      <vt:lpstr>Time</vt:lpstr>
      <vt:lpstr>Time – 如何获取当前时间</vt:lpstr>
      <vt:lpstr>Array</vt:lpstr>
      <vt:lpstr>如何创建测试程序调试nginx数据结构</vt:lpstr>
      <vt:lpstr>List</vt:lpstr>
      <vt:lpstr>List</vt:lpstr>
      <vt:lpstr>Queue</vt:lpstr>
      <vt:lpstr>Queue</vt:lpstr>
      <vt:lpstr>Red-Black tree</vt:lpstr>
      <vt:lpstr>Red-Black tree</vt:lpstr>
      <vt:lpstr>Hash</vt:lpstr>
      <vt:lpstr>Hash – 普通hash</vt:lpstr>
      <vt:lpstr>Hash – 普通hash</vt:lpstr>
      <vt:lpstr>Hash – 普通hash</vt:lpstr>
      <vt:lpstr>Hash – 普通hash</vt:lpstr>
      <vt:lpstr>HeaP</vt:lpstr>
      <vt:lpstr>Pool</vt:lpstr>
      <vt:lpstr>Pool</vt:lpstr>
      <vt:lpstr>Thanks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基本结构</dc:title>
  <dc:creator>Happy</dc:creator>
  <cp:lastModifiedBy>Happy</cp:lastModifiedBy>
  <cp:revision>9</cp:revision>
  <dcterms:created xsi:type="dcterms:W3CDTF">2018-07-25T09:04:38Z</dcterms:created>
  <dcterms:modified xsi:type="dcterms:W3CDTF">2018-07-26T08:28:00Z</dcterms:modified>
</cp:coreProperties>
</file>