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1" r:id="rId7"/>
    <p:sldId id="262" r:id="rId8"/>
    <p:sldId id="263" r:id="rId9"/>
    <p:sldId id="265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70025" y="1049019"/>
            <a:ext cx="9144000" cy="1655763"/>
          </a:xfr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The Blue Whale</a:t>
            </a:r>
            <a:endParaRPr lang="en-US" altLang="zh-CN" dirty="0">
              <a:solidFill>
                <a:srgbClr val="00B0F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701790" y="3818890"/>
            <a:ext cx="3145790" cy="815975"/>
          </a:xfr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Beautiful and rare creatures in the sea</a:t>
            </a:r>
            <a:endParaRPr lang="en-US" altLang="zh-CN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3255" y="6093460"/>
            <a:ext cx="10784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00B0F0"/>
                </a:solidFill>
              </a:rPr>
              <a:t>HPCX73602                                                                                                                                                     Karl 1.2</a:t>
            </a:r>
            <a:endParaRPr lang="en-US" altLang="zh-CN" sz="1600">
              <a:solidFill>
                <a:srgbClr val="00B0F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235"/>
            <a:ext cx="10515600" cy="1325563"/>
          </a:xfrm>
        </p:spPr>
        <p:txBody>
          <a:bodyPr/>
          <a:p>
            <a:pPr algn="ctr"/>
            <a:r>
              <a:rPr lang="en-US" altLang="zh-CN">
                <a:solidFill>
                  <a:srgbClr val="00B0F0"/>
                </a:solidFill>
              </a:rPr>
              <a:t>Table of contents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olidFill>
                  <a:srgbClr val="00B0F0"/>
                </a:solidFill>
                <a:sym typeface="+mn-ea"/>
              </a:rPr>
              <a:t>The bodyshape of blue whale</a:t>
            </a:r>
            <a:endParaRPr lang="en-US" altLang="zh-CN" sz="2800">
              <a:solidFill>
                <a:srgbClr val="00B0F0"/>
              </a:solidFill>
              <a:sym typeface="+mn-ea"/>
            </a:endParaRPr>
          </a:p>
          <a:p>
            <a:r>
              <a:rPr lang="en-US" altLang="zh-CN" sz="2800">
                <a:solidFill>
                  <a:srgbClr val="00B0F0"/>
                </a:solidFill>
                <a:sym typeface="+mn-ea"/>
              </a:rPr>
              <a:t>Habitat and diet of them</a:t>
            </a:r>
            <a:endParaRPr lang="en-US" altLang="zh-CN" sz="2800">
              <a:solidFill>
                <a:srgbClr val="00B0F0"/>
              </a:solidFill>
              <a:sym typeface="+mn-ea"/>
            </a:endParaRPr>
          </a:p>
          <a:p>
            <a:r>
              <a:rPr lang="en-US" altLang="zh-CN" sz="2800">
                <a:solidFill>
                  <a:srgbClr val="00B0F0"/>
                </a:solidFill>
                <a:sym typeface="+mn-ea"/>
              </a:rPr>
              <a:t>Different evolutionary direction from others</a:t>
            </a:r>
            <a:endParaRPr lang="en-US" altLang="zh-CN" sz="2800">
              <a:solidFill>
                <a:srgbClr val="00B0F0"/>
              </a:solidFill>
              <a:sym typeface="+mn-ea"/>
            </a:endParaRPr>
          </a:p>
          <a:p>
            <a:r>
              <a:rPr lang="en-US" altLang="zh-CN" sz="2800">
                <a:solidFill>
                  <a:srgbClr val="00B0F0"/>
                </a:solidFill>
                <a:sym typeface="+mn-ea"/>
              </a:rPr>
              <a:t>Before being protected</a:t>
            </a:r>
            <a:endParaRPr lang="en-US" altLang="zh-CN" sz="2800">
              <a:solidFill>
                <a:srgbClr val="00B0F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The bodyshape of blue whale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0260"/>
            <a:ext cx="7870825" cy="4097020"/>
          </a:xfrm>
        </p:spPr>
        <p:txBody>
          <a:bodyPr/>
          <a:p>
            <a:pPr algn="l"/>
            <a:r>
              <a:rPr lang="en-US" altLang="zh-CN" sz="2800">
                <a:solidFill>
                  <a:schemeClr val="bg1"/>
                </a:solidFill>
              </a:rPr>
              <a:t>The largest animal ever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Special skin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swimming speed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sym typeface="+mn-ea"/>
              </a:rPr>
              <a:t>Habitat and diet of them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62810"/>
            <a:ext cx="4747260" cy="4014470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krill in the Antarctic Ocean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Around the world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，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but most of them are living in the Antarctic Ocean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rgbClr val="00B0F0"/>
                </a:solidFill>
                <a:sym typeface="+mn-ea"/>
              </a:rPr>
              <a:t>Different evolutionary direction from others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9935"/>
            <a:ext cx="4287520" cy="4157345"/>
          </a:xfrm>
        </p:spPr>
        <p:txBody>
          <a:bodyPr/>
          <a:p>
            <a:r>
              <a:rPr lang="en-US" altLang="zh-CN">
                <a:solidFill>
                  <a:srgbClr val="00B0F0"/>
                </a:solidFill>
              </a:rPr>
              <a:t>Was land animal thousands of years ago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Becomes aquatic animal again now</a:t>
            </a:r>
            <a:endParaRPr lang="en-US" altLang="zh-CN">
              <a:solidFill>
                <a:srgbClr val="00B0F0"/>
              </a:solidFill>
            </a:endParaRPr>
          </a:p>
          <a:p>
            <a:endParaRPr lang="en-US" altLang="zh-CN">
              <a:solidFill>
                <a:srgbClr val="00B0F0"/>
              </a:solidFill>
            </a:endParaRPr>
          </a:p>
        </p:txBody>
      </p:sp>
      <p:pic>
        <p:nvPicPr>
          <p:cNvPr id="5" name="图片 4" descr="Inked进化da411f5566d4481de3ce26ab16b6fb3b_L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15" y="2523490"/>
            <a:ext cx="4686935" cy="35159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00B0F0"/>
                </a:solidFill>
                <a:sym typeface="+mn-ea"/>
              </a:rPr>
              <a:t>Before being protected</a:t>
            </a:r>
            <a:endParaRPr lang="en-US" altLang="zh-CN">
              <a:solidFill>
                <a:srgbClr val="00B0F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9140"/>
            <a:ext cx="10515600" cy="4168140"/>
          </a:xfrm>
        </p:spPr>
        <p:txBody>
          <a:bodyPr/>
          <a:p>
            <a:r>
              <a:rPr lang="en-US" altLang="zh-CN">
                <a:solidFill>
                  <a:srgbClr val="00B0F0"/>
                </a:solidFill>
              </a:rPr>
              <a:t>Hunting them for their fat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More than 300,000 whales be killed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Down to 1,000 whales in the world</a:t>
            </a:r>
            <a:endParaRPr lang="zh-CN" altLang="en-US">
              <a:solidFill>
                <a:srgbClr val="00B0F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6670" cy="1057910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Reference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“</a:t>
            </a:r>
            <a:r>
              <a:rPr lang="en-US" altLang="zh-CN">
                <a:solidFill>
                  <a:schemeClr val="bg1"/>
                </a:solidFill>
              </a:rPr>
              <a:t>Blue whale</a:t>
            </a:r>
            <a:r>
              <a:rPr lang="zh-CN" altLang="en-US">
                <a:solidFill>
                  <a:schemeClr val="bg1"/>
                </a:solidFill>
              </a:rPr>
              <a:t>_</a:t>
            </a:r>
            <a:r>
              <a:rPr lang="en-US" altLang="zh-CN">
                <a:solidFill>
                  <a:schemeClr val="bg1"/>
                </a:solidFill>
              </a:rPr>
              <a:t>Baidu baike</a:t>
            </a:r>
            <a:r>
              <a:rPr lang="zh-CN" altLang="en-US">
                <a:solidFill>
                  <a:schemeClr val="bg1"/>
                </a:solidFill>
              </a:rPr>
              <a:t>.” </a:t>
            </a:r>
            <a:r>
              <a:rPr lang="en-US" altLang="zh-CN">
                <a:solidFill>
                  <a:schemeClr val="bg1"/>
                </a:solidFill>
              </a:rPr>
              <a:t>Baidu baike</a:t>
            </a:r>
            <a:r>
              <a:rPr lang="zh-CN" altLang="en-US">
                <a:solidFill>
                  <a:schemeClr val="bg1"/>
                </a:solidFill>
              </a:rPr>
              <a:t>, https://baike.baidu.com/item/%E8%93%9D%E9%B2%B8/85498?fr=aladdin. 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WPS 演示</Application>
  <PresentationFormat>宽屏</PresentationFormat>
  <Paragraphs>40</Paragraphs>
  <Slides>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仿宋</vt:lpstr>
      <vt:lpstr>华文中宋</vt:lpstr>
      <vt:lpstr>华文彩云</vt:lpstr>
      <vt:lpstr>Times New Roman</vt:lpstr>
      <vt:lpstr>Office 主题</vt:lpstr>
      <vt:lpstr>The Blue Whale</vt:lpstr>
      <vt:lpstr>Table of contents</vt:lpstr>
      <vt:lpstr>The bodyshape of blue whale</vt:lpstr>
      <vt:lpstr>PowerPoint 演示文稿</vt:lpstr>
      <vt:lpstr>Habitat and diet of them</vt:lpstr>
      <vt:lpstr>Different evolutionary direction from others</vt:lpstr>
      <vt:lpstr>Before being protected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24</cp:revision>
  <dcterms:created xsi:type="dcterms:W3CDTF">2018-03-01T02:03:00Z</dcterms:created>
  <dcterms:modified xsi:type="dcterms:W3CDTF">2022-06-10T02:40:01Z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2052-10.1.0.7565</vt:lpwstr>
  </property>
</Properties>
</file>