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6EF92F5-7026-4871-9D26-E87582C68F14}">
  <a:tblStyle styleId="{F6EF92F5-7026-4871-9D26-E87582C68F14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2" d="112"/>
          <a:sy n="108" d="115"/>
        </p:scale>
        <p:origin x="47" y="114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pic>
        <p:nvPicPr>
          <p:cNvPr id="12" name="Google Shape;12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 bwMode="auto"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 bwMode="auto"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 bwMode="auto"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 bwMode="auto">
          <a:xfrm>
            <a:off x="7796285" y="2758125"/>
            <a:ext cx="825452" cy="1673687"/>
          </a:xfrm>
          <a:custGeom>
            <a:avLst/>
            <a:gdLst/>
            <a:ahLst/>
            <a:cxnLst/>
            <a:rect l="l" t="t" r="r" b="b"/>
            <a:pathLst>
              <a:path w="16883" h="34232" fill="none" stroke="1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93" name="Google Shape;93;p2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164688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/>
          <p:nvPr>
            <p:ph type="title" hasCustomPrompt="1"/>
          </p:nvPr>
        </p:nvSpPr>
        <p:spPr bwMode="auto">
          <a:xfrm>
            <a:off x="1189500" y="1573087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27" name="Google Shape;527;p11"/>
          <p:cNvSpPr txBox="1"/>
          <p:nvPr>
            <p:ph type="subTitle" idx="1"/>
          </p:nvPr>
        </p:nvSpPr>
        <p:spPr bwMode="auto"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528" name="Google Shape;528;p11"/>
          <p:cNvPicPr/>
          <p:nvPr/>
        </p:nvPicPr>
        <p:blipFill>
          <a:blip r:embed="rId3">
            <a:alphaModFix/>
          </a:blip>
          <a:stretch/>
        </p:blipFill>
        <p:spPr bwMode="auto"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 bwMode="auto"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 bwMode="auto"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 bwMode="auto"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 bwMode="auto"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/>
          <p:nvPr>
            <p:ph type="title" hasCustomPrompt="1"/>
          </p:nvPr>
        </p:nvSpPr>
        <p:spPr bwMode="auto"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58" name="Google Shape;558;p13"/>
          <p:cNvSpPr txBox="1"/>
          <p:nvPr>
            <p:ph type="subTitle" idx="1"/>
          </p:nvPr>
        </p:nvSpPr>
        <p:spPr bwMode="auto"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9" name="Google Shape;559;p13"/>
          <p:cNvSpPr txBox="1"/>
          <p:nvPr>
            <p:ph type="subTitle" idx="2"/>
          </p:nvPr>
        </p:nvSpPr>
        <p:spPr bwMode="auto"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0" name="Google Shape;560;p13"/>
          <p:cNvSpPr txBox="1"/>
          <p:nvPr>
            <p:ph type="title" idx="3" hasCustomPrompt="1"/>
          </p:nvPr>
        </p:nvSpPr>
        <p:spPr bwMode="auto"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61" name="Google Shape;561;p13"/>
          <p:cNvSpPr txBox="1"/>
          <p:nvPr>
            <p:ph type="subTitle" idx="4"/>
          </p:nvPr>
        </p:nvSpPr>
        <p:spPr bwMode="auto"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2" name="Google Shape;562;p13"/>
          <p:cNvSpPr txBox="1"/>
          <p:nvPr>
            <p:ph type="subTitle" idx="5"/>
          </p:nvPr>
        </p:nvSpPr>
        <p:spPr bwMode="auto"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3" name="Google Shape;563;p13"/>
          <p:cNvSpPr txBox="1"/>
          <p:nvPr>
            <p:ph type="title" idx="6" hasCustomPrompt="1"/>
          </p:nvPr>
        </p:nvSpPr>
        <p:spPr bwMode="auto"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64" name="Google Shape;564;p13"/>
          <p:cNvSpPr txBox="1"/>
          <p:nvPr>
            <p:ph type="subTitle" idx="7"/>
          </p:nvPr>
        </p:nvSpPr>
        <p:spPr bwMode="auto"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5" name="Google Shape;565;p13"/>
          <p:cNvSpPr txBox="1"/>
          <p:nvPr>
            <p:ph type="subTitle" idx="8"/>
          </p:nvPr>
        </p:nvSpPr>
        <p:spPr bwMode="auto"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6" name="Google Shape;566;p13"/>
          <p:cNvSpPr txBox="1"/>
          <p:nvPr>
            <p:ph type="title" idx="9" hasCustomPrompt="1"/>
          </p:nvPr>
        </p:nvSpPr>
        <p:spPr bwMode="auto"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67" name="Google Shape;567;p13"/>
          <p:cNvSpPr txBox="1"/>
          <p:nvPr>
            <p:ph type="subTitle" idx="13"/>
          </p:nvPr>
        </p:nvSpPr>
        <p:spPr bwMode="auto"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8" name="Google Shape;568;p13"/>
          <p:cNvSpPr txBox="1"/>
          <p:nvPr>
            <p:ph type="subTitle" idx="14"/>
          </p:nvPr>
        </p:nvSpPr>
        <p:spPr bwMode="auto"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9" name="Google Shape;569;p13"/>
          <p:cNvSpPr txBox="1"/>
          <p:nvPr>
            <p:ph type="title" idx="15" hasCustomPrompt="1"/>
          </p:nvPr>
        </p:nvSpPr>
        <p:spPr bwMode="auto"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70" name="Google Shape;570;p13"/>
          <p:cNvSpPr txBox="1"/>
          <p:nvPr>
            <p:ph type="subTitle" idx="16"/>
          </p:nvPr>
        </p:nvSpPr>
        <p:spPr bwMode="auto"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1" name="Google Shape;571;p13"/>
          <p:cNvSpPr txBox="1"/>
          <p:nvPr>
            <p:ph type="subTitle" idx="17"/>
          </p:nvPr>
        </p:nvSpPr>
        <p:spPr bwMode="auto"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2" name="Google Shape;572;p13"/>
          <p:cNvSpPr txBox="1"/>
          <p:nvPr>
            <p:ph type="title" idx="18" hasCustomPrompt="1"/>
          </p:nvPr>
        </p:nvSpPr>
        <p:spPr bwMode="auto"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73" name="Google Shape;573;p13"/>
          <p:cNvSpPr txBox="1"/>
          <p:nvPr>
            <p:ph type="subTitle" idx="19"/>
          </p:nvPr>
        </p:nvSpPr>
        <p:spPr bwMode="auto"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4" name="Google Shape;574;p13"/>
          <p:cNvSpPr txBox="1"/>
          <p:nvPr>
            <p:ph type="subTitle" idx="20"/>
          </p:nvPr>
        </p:nvSpPr>
        <p:spPr bwMode="auto"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5" name="Google Shape;575;p13"/>
          <p:cNvSpPr txBox="1"/>
          <p:nvPr>
            <p:ph type="title" idx="21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76" name="Google Shape;576;p13"/>
          <p:cNvGrpSpPr/>
          <p:nvPr/>
        </p:nvGrpSpPr>
        <p:grpSpPr bwMode="auto">
          <a:xfrm>
            <a:off x="8246982" y="3524700"/>
            <a:ext cx="1039906" cy="679800"/>
            <a:chOff x="4082324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 bwMode="auto">
            <a:xfrm>
              <a:off x="4082324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stroke="1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 bwMode="auto">
            <a:xfrm>
              <a:off x="4082324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 bwMode="auto">
            <a:xfrm>
              <a:off x="4082324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 bwMode="auto"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 bwMode="auto"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 bwMode="auto">
            <a:xfrm>
              <a:off x="5207925" y="352771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fill="norm" stroke="1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 1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/>
          <p:nvPr>
            <p:ph type="title" hasCustomPrompt="1"/>
          </p:nvPr>
        </p:nvSpPr>
        <p:spPr bwMode="auto"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04" name="Google Shape;604;p14"/>
          <p:cNvSpPr txBox="1"/>
          <p:nvPr>
            <p:ph type="subTitle" idx="1"/>
          </p:nvPr>
        </p:nvSpPr>
        <p:spPr bwMode="auto"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5" name="Google Shape;605;p14"/>
          <p:cNvSpPr txBox="1"/>
          <p:nvPr>
            <p:ph type="subTitle" idx="2"/>
          </p:nvPr>
        </p:nvSpPr>
        <p:spPr bwMode="auto"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6" name="Google Shape;606;p14"/>
          <p:cNvSpPr txBox="1"/>
          <p:nvPr>
            <p:ph type="title" idx="3" hasCustomPrompt="1"/>
          </p:nvPr>
        </p:nvSpPr>
        <p:spPr bwMode="auto"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07" name="Google Shape;607;p14"/>
          <p:cNvSpPr txBox="1"/>
          <p:nvPr>
            <p:ph type="subTitle" idx="4"/>
          </p:nvPr>
        </p:nvSpPr>
        <p:spPr bwMode="auto"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8" name="Google Shape;608;p14"/>
          <p:cNvSpPr txBox="1"/>
          <p:nvPr>
            <p:ph type="subTitle" idx="5"/>
          </p:nvPr>
        </p:nvSpPr>
        <p:spPr bwMode="auto"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9" name="Google Shape;609;p14"/>
          <p:cNvSpPr txBox="1"/>
          <p:nvPr>
            <p:ph type="title" idx="6" hasCustomPrompt="1"/>
          </p:nvPr>
        </p:nvSpPr>
        <p:spPr bwMode="auto">
          <a:xfrm>
            <a:off x="2167181" y="2984622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0" name="Google Shape;610;p14"/>
          <p:cNvSpPr txBox="1"/>
          <p:nvPr>
            <p:ph type="subTitle" idx="7"/>
          </p:nvPr>
        </p:nvSpPr>
        <p:spPr bwMode="auto"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1" name="Google Shape;611;p14"/>
          <p:cNvSpPr txBox="1"/>
          <p:nvPr>
            <p:ph type="subTitle" idx="8"/>
          </p:nvPr>
        </p:nvSpPr>
        <p:spPr bwMode="auto"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2" name="Google Shape;612;p14"/>
          <p:cNvSpPr txBox="1"/>
          <p:nvPr>
            <p:ph type="title" idx="9" hasCustomPrompt="1"/>
          </p:nvPr>
        </p:nvSpPr>
        <p:spPr bwMode="auto"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3" name="Google Shape;613;p14"/>
          <p:cNvSpPr txBox="1"/>
          <p:nvPr>
            <p:ph type="subTitle" idx="13"/>
          </p:nvPr>
        </p:nvSpPr>
        <p:spPr bwMode="auto"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4" name="Google Shape;614;p14"/>
          <p:cNvSpPr txBox="1"/>
          <p:nvPr>
            <p:ph type="subTitle" idx="14"/>
          </p:nvPr>
        </p:nvSpPr>
        <p:spPr bwMode="auto"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5" name="Google Shape;615;p14"/>
          <p:cNvSpPr txBox="1"/>
          <p:nvPr>
            <p:ph type="title" idx="15" hasCustomPrompt="1"/>
          </p:nvPr>
        </p:nvSpPr>
        <p:spPr bwMode="auto"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6" name="Google Shape;616;p14"/>
          <p:cNvSpPr txBox="1"/>
          <p:nvPr>
            <p:ph type="title" idx="16" hasCustomPrompt="1"/>
          </p:nvPr>
        </p:nvSpPr>
        <p:spPr bwMode="auto"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7" name="Google Shape;617;p14"/>
          <p:cNvSpPr txBox="1"/>
          <p:nvPr>
            <p:ph type="title" idx="17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18" name="Google Shape;618;p14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 bwMode="auto"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 bwMode="auto"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 bwMode="auto"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 1" preserve="0" showMasterPhAnim="0" userDrawn="1">
  <p:cSld name="CUSTOM_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 bwMode="auto"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698" name="Google Shape;698;p15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/>
          <p:nvPr>
            <p:ph type="title"/>
          </p:nvPr>
        </p:nvSpPr>
        <p:spPr bwMode="auto"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1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/>
          <p:nvPr>
            <p:ph type="title"/>
          </p:nvPr>
        </p:nvSpPr>
        <p:spPr bwMode="auto"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703" name="Google Shape;703;p16"/>
          <p:cNvSpPr txBox="1"/>
          <p:nvPr>
            <p:ph type="title" idx="2" hasCustomPrompt="1"/>
          </p:nvPr>
        </p:nvSpPr>
        <p:spPr bwMode="auto"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04" name="Google Shape;704;p16"/>
          <p:cNvSpPr txBox="1"/>
          <p:nvPr>
            <p:ph type="subTitle" idx="1"/>
          </p:nvPr>
        </p:nvSpPr>
        <p:spPr bwMode="auto"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05" name="Google Shape;705;p16"/>
          <p:cNvGrpSpPr/>
          <p:nvPr/>
        </p:nvGrpSpPr>
        <p:grpSpPr bwMode="auto"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 bwMode="auto"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 bwMode="auto"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 bwMode="auto"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 bwMode="auto"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 bwMode="auto"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 bwMode="auto"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/>
          <p:nvPr>
            <p:ph type="body" idx="1"/>
          </p:nvPr>
        </p:nvSpPr>
        <p:spPr bwMode="auto"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4" name="Google Shape;774;p17"/>
          <p:cNvSpPr txBox="1"/>
          <p:nvPr>
            <p:ph type="body" idx="2"/>
          </p:nvPr>
        </p:nvSpPr>
        <p:spPr bwMode="auto"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5" name="Google Shape;775;p17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76" name="Google Shape;776;p17"/>
          <p:cNvGrpSpPr/>
          <p:nvPr/>
        </p:nvGrpSpPr>
        <p:grpSpPr bwMode="auto"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/>
          <p:nvPr>
            <p:ph type="subTitle" idx="1"/>
          </p:nvPr>
        </p:nvSpPr>
        <p:spPr bwMode="auto">
          <a:xfrm>
            <a:off x="5509997" y="3018746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2" name="Google Shape;782;p18"/>
          <p:cNvSpPr txBox="1"/>
          <p:nvPr>
            <p:ph type="subTitle" idx="2"/>
          </p:nvPr>
        </p:nvSpPr>
        <p:spPr bwMode="auto"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3" name="Google Shape;783;p18"/>
          <p:cNvSpPr txBox="1"/>
          <p:nvPr>
            <p:ph type="subTitle" idx="3"/>
          </p:nvPr>
        </p:nvSpPr>
        <p:spPr bwMode="auto">
          <a:xfrm>
            <a:off x="2027671" y="3018746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4" name="Google Shape;784;p18"/>
          <p:cNvSpPr txBox="1"/>
          <p:nvPr>
            <p:ph type="subTitle" idx="4"/>
          </p:nvPr>
        </p:nvSpPr>
        <p:spPr bwMode="auto"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5" name="Google Shape;785;p18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86" name="Google Shape;786;p18"/>
          <p:cNvGrpSpPr/>
          <p:nvPr/>
        </p:nvGrpSpPr>
        <p:grpSpPr bwMode="auto"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 bwMode="auto"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 bwMode="auto"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 bwMode="auto"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816" name="Google Shape;816;p18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/>
          <p:nvPr>
            <p:ph type="subTitle" idx="5"/>
          </p:nvPr>
        </p:nvSpPr>
        <p:spPr bwMode="auto">
          <a:xfrm>
            <a:off x="5509997" y="1585321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8" name="Google Shape;818;p18"/>
          <p:cNvSpPr txBox="1"/>
          <p:nvPr>
            <p:ph type="subTitle" idx="6"/>
          </p:nvPr>
        </p:nvSpPr>
        <p:spPr bwMode="auto"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9" name="Google Shape;819;p18"/>
          <p:cNvSpPr txBox="1"/>
          <p:nvPr>
            <p:ph type="subTitle" idx="7"/>
          </p:nvPr>
        </p:nvSpPr>
        <p:spPr bwMode="auto">
          <a:xfrm>
            <a:off x="2027671" y="1585321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0" name="Google Shape;820;p18"/>
          <p:cNvSpPr txBox="1"/>
          <p:nvPr>
            <p:ph type="subTitle" idx="8"/>
          </p:nvPr>
        </p:nvSpPr>
        <p:spPr bwMode="auto"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CUSTOM_1_1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/>
          <p:nvPr>
            <p:ph type="subTitle" idx="1"/>
          </p:nvPr>
        </p:nvSpPr>
        <p:spPr bwMode="auto">
          <a:xfrm>
            <a:off x="4874072" y="3821141"/>
            <a:ext cx="2040000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4" name="Google Shape;824;p19"/>
          <p:cNvSpPr txBox="1"/>
          <p:nvPr>
            <p:ph type="subTitle" idx="2"/>
          </p:nvPr>
        </p:nvSpPr>
        <p:spPr bwMode="auto"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5" name="Google Shape;825;p19"/>
          <p:cNvSpPr txBox="1"/>
          <p:nvPr>
            <p:ph type="subTitle" idx="3"/>
          </p:nvPr>
        </p:nvSpPr>
        <p:spPr bwMode="auto">
          <a:xfrm>
            <a:off x="2229956" y="3821141"/>
            <a:ext cx="2040000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6" name="Google Shape;826;p19"/>
          <p:cNvSpPr txBox="1"/>
          <p:nvPr>
            <p:ph type="subTitle" idx="4"/>
          </p:nvPr>
        </p:nvSpPr>
        <p:spPr bwMode="auto"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7" name="Google Shape;827;p19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8" name="Google Shape;828;p19"/>
          <p:cNvSpPr txBox="1"/>
          <p:nvPr>
            <p:ph type="subTitle" idx="5"/>
          </p:nvPr>
        </p:nvSpPr>
        <p:spPr bwMode="auto">
          <a:xfrm>
            <a:off x="4874072" y="2007179"/>
            <a:ext cx="2040000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9" name="Google Shape;829;p19"/>
          <p:cNvSpPr txBox="1"/>
          <p:nvPr>
            <p:ph type="subTitle" idx="6"/>
          </p:nvPr>
        </p:nvSpPr>
        <p:spPr bwMode="auto"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0" name="Google Shape;830;p19"/>
          <p:cNvSpPr txBox="1"/>
          <p:nvPr>
            <p:ph type="subTitle" idx="7"/>
          </p:nvPr>
        </p:nvSpPr>
        <p:spPr bwMode="auto">
          <a:xfrm>
            <a:off x="2229956" y="2007179"/>
            <a:ext cx="2040000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1" name="Google Shape;831;p19"/>
          <p:cNvSpPr txBox="1"/>
          <p:nvPr>
            <p:ph type="subTitle" idx="8"/>
          </p:nvPr>
        </p:nvSpPr>
        <p:spPr bwMode="auto"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32" name="Google Shape;832;p19"/>
          <p:cNvGrpSpPr/>
          <p:nvPr/>
        </p:nvGrpSpPr>
        <p:grpSpPr bwMode="auto"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 bwMode="auto"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 bwMode="auto"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 bwMode="auto">
          <a:xfrm>
            <a:off x="239463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 bwMode="auto"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 bwMode="auto"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2" preserve="0" showMasterPhAnim="0" userDrawn="1">
  <p:cSld name="CUSTOM_1_1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/>
          <p:nvPr>
            <p:ph type="subTitle" idx="1"/>
          </p:nvPr>
        </p:nvSpPr>
        <p:spPr bwMode="auto">
          <a:xfrm>
            <a:off x="6500284" y="2800350"/>
            <a:ext cx="1928099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0" name="Google Shape;910;p20"/>
          <p:cNvSpPr txBox="1"/>
          <p:nvPr>
            <p:ph type="subTitle" idx="2"/>
          </p:nvPr>
        </p:nvSpPr>
        <p:spPr bwMode="auto">
          <a:xfrm>
            <a:off x="6500273" y="3062422"/>
            <a:ext cx="1928099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1" name="Google Shape;911;p20"/>
          <p:cNvSpPr txBox="1"/>
          <p:nvPr>
            <p:ph type="subTitle" idx="3"/>
          </p:nvPr>
        </p:nvSpPr>
        <p:spPr bwMode="auto">
          <a:xfrm>
            <a:off x="4572006" y="2800350"/>
            <a:ext cx="1928099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2" name="Google Shape;912;p20"/>
          <p:cNvSpPr txBox="1"/>
          <p:nvPr>
            <p:ph type="subTitle" idx="4"/>
          </p:nvPr>
        </p:nvSpPr>
        <p:spPr bwMode="auto">
          <a:xfrm>
            <a:off x="4571984" y="3062422"/>
            <a:ext cx="1928099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3" name="Google Shape;913;p20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4" name="Google Shape;914;p20"/>
          <p:cNvSpPr txBox="1"/>
          <p:nvPr>
            <p:ph type="subTitle" idx="5"/>
          </p:nvPr>
        </p:nvSpPr>
        <p:spPr bwMode="auto">
          <a:xfrm>
            <a:off x="2643734" y="2800363"/>
            <a:ext cx="1928099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5" name="Google Shape;915;p20"/>
          <p:cNvSpPr txBox="1"/>
          <p:nvPr>
            <p:ph type="subTitle" idx="6"/>
          </p:nvPr>
        </p:nvSpPr>
        <p:spPr bwMode="auto">
          <a:xfrm>
            <a:off x="2643718" y="3062447"/>
            <a:ext cx="1928099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6" name="Google Shape;916;p20"/>
          <p:cNvSpPr txBox="1"/>
          <p:nvPr>
            <p:ph type="subTitle" idx="7"/>
          </p:nvPr>
        </p:nvSpPr>
        <p:spPr bwMode="auto">
          <a:xfrm>
            <a:off x="715527" y="2800363"/>
            <a:ext cx="1928099" cy="354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7" name="Google Shape;917;p20"/>
          <p:cNvSpPr txBox="1"/>
          <p:nvPr>
            <p:ph type="subTitle" idx="8"/>
          </p:nvPr>
        </p:nvSpPr>
        <p:spPr bwMode="auto">
          <a:xfrm>
            <a:off x="715500" y="3062447"/>
            <a:ext cx="1928099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918" name="Google Shape;918;p20"/>
          <p:cNvGrpSpPr/>
          <p:nvPr/>
        </p:nvGrpSpPr>
        <p:grpSpPr bwMode="auto"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 bwMode="auto"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 bwMode="auto"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 bwMode="auto">
          <a:xfrm>
            <a:off x="239463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 bwMode="auto"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 bwMode="auto">
          <a:xfrm>
            <a:off x="1467300" y="2623376"/>
            <a:ext cx="6209399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3"/>
          <p:cNvSpPr txBox="1"/>
          <p:nvPr>
            <p:ph type="title" idx="2" hasCustomPrompt="1"/>
          </p:nvPr>
        </p:nvSpPr>
        <p:spPr bwMode="auto"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" name="Google Shape;98;p3"/>
          <p:cNvSpPr txBox="1"/>
          <p:nvPr>
            <p:ph type="subTitle" idx="1"/>
          </p:nvPr>
        </p:nvSpPr>
        <p:spPr bwMode="auto"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99" name="Google Shape;99;p3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 bwMode="auto"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 bwMode="auto"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 bwMode="auto"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52" name="Google Shape;152;p3"/>
          <p:cNvPicPr/>
          <p:nvPr/>
        </p:nvPicPr>
        <p:blipFill>
          <a:blip r:embed="rId4">
            <a:alphaModFix/>
          </a:blip>
          <a:stretch/>
        </p:blipFill>
        <p:spPr bwMode="auto"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 bwMode="auto"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3" preserve="0" showMasterPhAnim="0" userDrawn="1">
  <p:cSld name="CUSTOM_1_1_1_1_1_2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/>
          <p:nvPr>
            <p:ph type="subTitle" idx="1"/>
          </p:nvPr>
        </p:nvSpPr>
        <p:spPr bwMode="auto"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5" name="Google Shape;995;p21"/>
          <p:cNvSpPr txBox="1"/>
          <p:nvPr>
            <p:ph type="subTitle" idx="2"/>
          </p:nvPr>
        </p:nvSpPr>
        <p:spPr bwMode="auto"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6" name="Google Shape;996;p21"/>
          <p:cNvSpPr txBox="1"/>
          <p:nvPr>
            <p:ph type="subTitle" idx="3"/>
          </p:nvPr>
        </p:nvSpPr>
        <p:spPr bwMode="auto"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7" name="Google Shape;997;p21"/>
          <p:cNvSpPr txBox="1"/>
          <p:nvPr>
            <p:ph type="subTitle" idx="4"/>
          </p:nvPr>
        </p:nvSpPr>
        <p:spPr bwMode="auto"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8" name="Google Shape;998;p21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999" name="Google Shape;999;p21"/>
          <p:cNvPicPr/>
          <p:nvPr/>
        </p:nvPicPr>
        <p:blipFill>
          <a:blip r:embed="rId3">
            <a:alphaModFix/>
          </a:blip>
          <a:stretch/>
        </p:blipFill>
        <p:spPr bwMode="auto"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 bwMode="auto"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 bwMode="auto"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 bwMode="auto"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 bwMode="auto"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25" name="Google Shape;1025;p21"/>
          <p:cNvSpPr txBox="1"/>
          <p:nvPr>
            <p:ph type="subTitle" idx="5"/>
          </p:nvPr>
        </p:nvSpPr>
        <p:spPr bwMode="auto"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6" name="Google Shape;1026;p21"/>
          <p:cNvSpPr txBox="1"/>
          <p:nvPr>
            <p:ph type="subTitle" idx="6"/>
          </p:nvPr>
        </p:nvSpPr>
        <p:spPr bwMode="auto"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7" name="Google Shape;1027;p21"/>
          <p:cNvSpPr txBox="1"/>
          <p:nvPr>
            <p:ph type="subTitle" idx="7"/>
          </p:nvPr>
        </p:nvSpPr>
        <p:spPr bwMode="auto"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8" name="Google Shape;1028;p21"/>
          <p:cNvSpPr txBox="1"/>
          <p:nvPr>
            <p:ph type="subTitle" idx="8"/>
          </p:nvPr>
        </p:nvSpPr>
        <p:spPr bwMode="auto"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/>
          <p:nvPr>
            <p:ph type="subTitle" idx="1"/>
          </p:nvPr>
        </p:nvSpPr>
        <p:spPr bwMode="auto"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2" name="Google Shape;1032;p22"/>
          <p:cNvSpPr txBox="1"/>
          <p:nvPr>
            <p:ph type="subTitle" idx="2"/>
          </p:nvPr>
        </p:nvSpPr>
        <p:spPr bwMode="auto">
          <a:xfrm>
            <a:off x="3256856" y="1785026"/>
            <a:ext cx="3280199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3" name="Google Shape;1033;p22"/>
          <p:cNvSpPr txBox="1"/>
          <p:nvPr>
            <p:ph type="subTitle" idx="3"/>
          </p:nvPr>
        </p:nvSpPr>
        <p:spPr bwMode="auto"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4" name="Google Shape;1034;p22"/>
          <p:cNvSpPr txBox="1"/>
          <p:nvPr>
            <p:ph type="subTitle" idx="4"/>
          </p:nvPr>
        </p:nvSpPr>
        <p:spPr bwMode="auto">
          <a:xfrm>
            <a:off x="3256856" y="2900426"/>
            <a:ext cx="3280199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5" name="Google Shape;1035;p22"/>
          <p:cNvSpPr txBox="1"/>
          <p:nvPr>
            <p:ph type="subTitle" idx="5"/>
          </p:nvPr>
        </p:nvSpPr>
        <p:spPr bwMode="auto"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6" name="Google Shape;1036;p22"/>
          <p:cNvSpPr txBox="1"/>
          <p:nvPr>
            <p:ph type="subTitle" idx="6"/>
          </p:nvPr>
        </p:nvSpPr>
        <p:spPr bwMode="auto">
          <a:xfrm>
            <a:off x="3256856" y="4015826"/>
            <a:ext cx="3280199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7" name="Google Shape;1037;p22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038" name="Google Shape;1038;p22"/>
          <p:cNvGrpSpPr/>
          <p:nvPr/>
        </p:nvGrpSpPr>
        <p:grpSpPr bwMode="auto"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 bwMode="auto"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/>
          <p:nvPr>
            <p:ph type="subTitle" idx="1"/>
          </p:nvPr>
        </p:nvSpPr>
        <p:spPr bwMode="auto"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3" name="Google Shape;1063;p23"/>
          <p:cNvSpPr txBox="1"/>
          <p:nvPr>
            <p:ph type="subTitle" idx="2"/>
          </p:nvPr>
        </p:nvSpPr>
        <p:spPr bwMode="auto"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4" name="Google Shape;1064;p23"/>
          <p:cNvSpPr txBox="1"/>
          <p:nvPr>
            <p:ph type="subTitle" idx="3"/>
          </p:nvPr>
        </p:nvSpPr>
        <p:spPr bwMode="auto"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5" name="Google Shape;1065;p23"/>
          <p:cNvSpPr txBox="1"/>
          <p:nvPr>
            <p:ph type="subTitle" idx="4"/>
          </p:nvPr>
        </p:nvSpPr>
        <p:spPr bwMode="auto"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6" name="Google Shape;1066;p23"/>
          <p:cNvSpPr txBox="1"/>
          <p:nvPr>
            <p:ph type="subTitle" idx="5"/>
          </p:nvPr>
        </p:nvSpPr>
        <p:spPr bwMode="auto"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7" name="Google Shape;1067;p23"/>
          <p:cNvSpPr txBox="1"/>
          <p:nvPr>
            <p:ph type="subTitle" idx="6"/>
          </p:nvPr>
        </p:nvSpPr>
        <p:spPr bwMode="auto"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8" name="Google Shape;1068;p23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069" name="Google Shape;1069;p23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 bwMode="auto"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 bwMode="auto"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 bwMode="auto"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 bwMode="auto"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2" preserve="0" showMasterPhAnim="0" userDrawn="1">
  <p:cSld name="CUSTOM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/>
          <p:nvPr>
            <p:ph type="subTitle" idx="1"/>
          </p:nvPr>
        </p:nvSpPr>
        <p:spPr bwMode="auto"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4" name="Google Shape;1094;p24"/>
          <p:cNvSpPr txBox="1"/>
          <p:nvPr>
            <p:ph type="subTitle" idx="2"/>
          </p:nvPr>
        </p:nvSpPr>
        <p:spPr bwMode="auto"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5" name="Google Shape;1095;p24"/>
          <p:cNvSpPr txBox="1"/>
          <p:nvPr>
            <p:ph type="subTitle" idx="3"/>
          </p:nvPr>
        </p:nvSpPr>
        <p:spPr bwMode="auto"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6" name="Google Shape;1096;p24"/>
          <p:cNvSpPr txBox="1"/>
          <p:nvPr>
            <p:ph type="subTitle" idx="4"/>
          </p:nvPr>
        </p:nvSpPr>
        <p:spPr bwMode="auto"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7" name="Google Shape;1097;p24"/>
          <p:cNvSpPr txBox="1"/>
          <p:nvPr>
            <p:ph type="subTitle" idx="5"/>
          </p:nvPr>
        </p:nvSpPr>
        <p:spPr bwMode="auto"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8" name="Google Shape;1098;p24"/>
          <p:cNvSpPr txBox="1"/>
          <p:nvPr>
            <p:ph type="subTitle" idx="6"/>
          </p:nvPr>
        </p:nvSpPr>
        <p:spPr bwMode="auto"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9" name="Google Shape;1099;p24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100" name="Google Shape;1100;p24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 bwMode="auto"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 bwMode="auto"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 bwMode="auto"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121" name="Google Shape;1121;p24"/>
          <p:cNvPicPr/>
          <p:nvPr/>
        </p:nvPicPr>
        <p:blipFill>
          <a:blip r:embed="rId4">
            <a:alphaModFix/>
          </a:blip>
          <a:stretch/>
        </p:blipFill>
        <p:spPr bwMode="auto"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3" preserve="0" showMasterPhAnim="0" userDrawn="1">
  <p:cSld name="CUSTOM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/>
          <p:nvPr>
            <p:ph type="subTitle" idx="1"/>
          </p:nvPr>
        </p:nvSpPr>
        <p:spPr bwMode="auto">
          <a:xfrm flipH="1">
            <a:off x="1015575" y="2918093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5" name="Google Shape;1125;p25"/>
          <p:cNvSpPr txBox="1"/>
          <p:nvPr>
            <p:ph type="subTitle" idx="2"/>
          </p:nvPr>
        </p:nvSpPr>
        <p:spPr bwMode="auto"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6" name="Google Shape;1126;p25"/>
          <p:cNvSpPr txBox="1"/>
          <p:nvPr>
            <p:ph type="subTitle" idx="3"/>
          </p:nvPr>
        </p:nvSpPr>
        <p:spPr bwMode="auto">
          <a:xfrm>
            <a:off x="5846652" y="2918093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7" name="Google Shape;1127;p25"/>
          <p:cNvSpPr txBox="1"/>
          <p:nvPr>
            <p:ph type="subTitle" idx="4"/>
          </p:nvPr>
        </p:nvSpPr>
        <p:spPr bwMode="auto"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8" name="Google Shape;1128;p25"/>
          <p:cNvSpPr txBox="1"/>
          <p:nvPr>
            <p:ph type="subTitle" idx="5"/>
          </p:nvPr>
        </p:nvSpPr>
        <p:spPr bwMode="auto">
          <a:xfrm flipH="1">
            <a:off x="3431113" y="2918093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9" name="Google Shape;1129;p25"/>
          <p:cNvSpPr txBox="1"/>
          <p:nvPr>
            <p:ph type="subTitle" idx="6"/>
          </p:nvPr>
        </p:nvSpPr>
        <p:spPr bwMode="auto"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0" name="Google Shape;1130;p25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131" name="Google Shape;1131;p25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 bwMode="auto"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 bwMode="auto"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 bwMode="auto"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 bwMode="auto"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/>
          <p:nvPr>
            <p:ph type="subTitle" idx="1"/>
          </p:nvPr>
        </p:nvSpPr>
        <p:spPr bwMode="auto"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1" name="Google Shape;1161;p26"/>
          <p:cNvSpPr txBox="1"/>
          <p:nvPr>
            <p:ph type="subTitle" idx="2"/>
          </p:nvPr>
        </p:nvSpPr>
        <p:spPr bwMode="auto"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2" name="Google Shape;1162;p26"/>
          <p:cNvSpPr txBox="1"/>
          <p:nvPr>
            <p:ph type="subTitle" idx="3"/>
          </p:nvPr>
        </p:nvSpPr>
        <p:spPr bwMode="auto"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63" name="Google Shape;1163;p26"/>
          <p:cNvGrpSpPr/>
          <p:nvPr/>
        </p:nvGrpSpPr>
        <p:grpSpPr bwMode="auto"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 bwMode="auto"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85" name="Google Shape;1185;p26"/>
          <p:cNvSpPr txBox="1"/>
          <p:nvPr>
            <p:ph type="title" hasCustomPrompt="1"/>
          </p:nvPr>
        </p:nvSpPr>
        <p:spPr bwMode="auto">
          <a:xfrm>
            <a:off x="2365650" y="570312"/>
            <a:ext cx="4412700" cy="6242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86" name="Google Shape;1186;p26"/>
          <p:cNvSpPr txBox="1"/>
          <p:nvPr>
            <p:ph type="title" idx="4" hasCustomPrompt="1"/>
          </p:nvPr>
        </p:nvSpPr>
        <p:spPr bwMode="auto">
          <a:xfrm>
            <a:off x="2365650" y="1980037"/>
            <a:ext cx="4412700" cy="6242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87" name="Google Shape;1187;p26"/>
          <p:cNvSpPr txBox="1"/>
          <p:nvPr>
            <p:ph type="title" idx="5" hasCustomPrompt="1"/>
          </p:nvPr>
        </p:nvSpPr>
        <p:spPr bwMode="auto">
          <a:xfrm>
            <a:off x="2365650" y="3389812"/>
            <a:ext cx="4412700" cy="6242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pic>
        <p:nvPicPr>
          <p:cNvPr id="1188" name="Google Shape;118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1" preserve="0" showMasterPhAnim="0" userDrawn="1">
  <p:cSld name="CUSTOM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2" name="Google Shape;1192;p27"/>
          <p:cNvSpPr txBox="1"/>
          <p:nvPr>
            <p:ph type="subTitle" idx="1"/>
          </p:nvPr>
        </p:nvSpPr>
        <p:spPr bwMode="auto">
          <a:xfrm flipH="1">
            <a:off x="1015575" y="2384693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3" name="Google Shape;1193;p27"/>
          <p:cNvSpPr txBox="1"/>
          <p:nvPr>
            <p:ph type="subTitle" idx="2"/>
          </p:nvPr>
        </p:nvSpPr>
        <p:spPr bwMode="auto"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4" name="Google Shape;1194;p27"/>
          <p:cNvSpPr txBox="1"/>
          <p:nvPr>
            <p:ph type="subTitle" idx="3"/>
          </p:nvPr>
        </p:nvSpPr>
        <p:spPr bwMode="auto">
          <a:xfrm>
            <a:off x="5846652" y="2384693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5" name="Google Shape;1195;p27"/>
          <p:cNvSpPr txBox="1"/>
          <p:nvPr>
            <p:ph type="subTitle" idx="4"/>
          </p:nvPr>
        </p:nvSpPr>
        <p:spPr bwMode="auto"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6" name="Google Shape;1196;p27"/>
          <p:cNvSpPr txBox="1"/>
          <p:nvPr>
            <p:ph type="subTitle" idx="5"/>
          </p:nvPr>
        </p:nvSpPr>
        <p:spPr bwMode="auto">
          <a:xfrm flipH="1">
            <a:off x="3431113" y="2384693"/>
            <a:ext cx="2281800" cy="3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7" name="Google Shape;1197;p27"/>
          <p:cNvSpPr txBox="1"/>
          <p:nvPr>
            <p:ph type="subTitle" idx="6"/>
          </p:nvPr>
        </p:nvSpPr>
        <p:spPr bwMode="auto"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8" name="Google Shape;1198;p27"/>
          <p:cNvSpPr txBox="1"/>
          <p:nvPr>
            <p:ph type="title" idx="7" hasCustomPrompt="1"/>
          </p:nvPr>
        </p:nvSpPr>
        <p:spPr bwMode="auto">
          <a:xfrm>
            <a:off x="1015550" y="1731675"/>
            <a:ext cx="2281800" cy="5168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99" name="Google Shape;1199;p27"/>
          <p:cNvSpPr txBox="1"/>
          <p:nvPr>
            <p:ph type="title" idx="8" hasCustomPrompt="1"/>
          </p:nvPr>
        </p:nvSpPr>
        <p:spPr bwMode="auto">
          <a:xfrm>
            <a:off x="3431100" y="1735500"/>
            <a:ext cx="2281800" cy="5168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00" name="Google Shape;1200;p27"/>
          <p:cNvSpPr txBox="1"/>
          <p:nvPr>
            <p:ph type="title" idx="9" hasCustomPrompt="1"/>
          </p:nvPr>
        </p:nvSpPr>
        <p:spPr bwMode="auto">
          <a:xfrm>
            <a:off x="5846650" y="1731513"/>
            <a:ext cx="2281800" cy="5168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pic>
        <p:nvPicPr>
          <p:cNvPr id="1201" name="Google Shape;1201;p2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 bwMode="auto"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 bwMode="auto"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2" preserve="0" showMasterPhAnim="0" userDrawn="1">
  <p:cSld name="CUSTOM_1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/>
          <p:nvPr>
            <p:ph type="title" hasCustomPrompt="1"/>
          </p:nvPr>
        </p:nvSpPr>
        <p:spPr bwMode="auto"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23" name="Google Shape;1223;p28"/>
          <p:cNvSpPr txBox="1"/>
          <p:nvPr>
            <p:ph type="subTitle" idx="1"/>
          </p:nvPr>
        </p:nvSpPr>
        <p:spPr bwMode="auto"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224" name="Google Shape;1224;p28"/>
          <p:cNvGrpSpPr/>
          <p:nvPr/>
        </p:nvGrpSpPr>
        <p:grpSpPr bwMode="auto">
          <a:xfrm flipH="1">
            <a:off x="-577263" y="3979394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41" name="Google Shape;1241;p28"/>
          <p:cNvSpPr txBox="1"/>
          <p:nvPr>
            <p:ph type="title" idx="2" hasCustomPrompt="1"/>
          </p:nvPr>
        </p:nvSpPr>
        <p:spPr bwMode="auto"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42" name="Google Shape;1242;p28"/>
          <p:cNvSpPr txBox="1"/>
          <p:nvPr>
            <p:ph type="subTitle" idx="3"/>
          </p:nvPr>
        </p:nvSpPr>
        <p:spPr bwMode="auto"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ive columns" preserve="0" showMasterPhAnim="0" userDrawn="1">
  <p:cSld name="CUSTOM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/>
          <p:nvPr>
            <p:ph type="subTitle" idx="1"/>
          </p:nvPr>
        </p:nvSpPr>
        <p:spPr bwMode="auto"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6" name="Google Shape;1246;p29"/>
          <p:cNvSpPr txBox="1"/>
          <p:nvPr>
            <p:ph type="subTitle" idx="2"/>
          </p:nvPr>
        </p:nvSpPr>
        <p:spPr bwMode="auto"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7" name="Google Shape;1247;p29"/>
          <p:cNvSpPr txBox="1"/>
          <p:nvPr>
            <p:ph type="subTitle" idx="3"/>
          </p:nvPr>
        </p:nvSpPr>
        <p:spPr bwMode="auto"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8" name="Google Shape;1248;p29"/>
          <p:cNvSpPr txBox="1"/>
          <p:nvPr>
            <p:ph type="subTitle" idx="4"/>
          </p:nvPr>
        </p:nvSpPr>
        <p:spPr bwMode="auto"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9" name="Google Shape;1249;p29"/>
          <p:cNvSpPr txBox="1"/>
          <p:nvPr>
            <p:ph type="subTitle" idx="5"/>
          </p:nvPr>
        </p:nvSpPr>
        <p:spPr bwMode="auto"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0" name="Google Shape;1250;p29"/>
          <p:cNvSpPr txBox="1"/>
          <p:nvPr>
            <p:ph type="subTitle" idx="6"/>
          </p:nvPr>
        </p:nvSpPr>
        <p:spPr bwMode="auto"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1" name="Google Shape;1251;p29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2" name="Google Shape;1252;p29"/>
          <p:cNvSpPr txBox="1"/>
          <p:nvPr>
            <p:ph type="subTitle" idx="7"/>
          </p:nvPr>
        </p:nvSpPr>
        <p:spPr bwMode="auto"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3" name="Google Shape;1253;p29"/>
          <p:cNvSpPr txBox="1"/>
          <p:nvPr>
            <p:ph type="subTitle" idx="8"/>
          </p:nvPr>
        </p:nvSpPr>
        <p:spPr bwMode="auto"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4" name="Google Shape;1254;p29"/>
          <p:cNvSpPr txBox="1"/>
          <p:nvPr>
            <p:ph type="subTitle" idx="9"/>
          </p:nvPr>
        </p:nvSpPr>
        <p:spPr bwMode="auto"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5" name="Google Shape;1255;p29"/>
          <p:cNvSpPr txBox="1"/>
          <p:nvPr>
            <p:ph type="subTitle" idx="13"/>
          </p:nvPr>
        </p:nvSpPr>
        <p:spPr bwMode="auto"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256" name="Google Shape;1256;p2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 bwMode="auto"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 bwMode="auto"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 bwMode="auto"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 bwMode="auto"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ive columns 1" preserve="0" showMasterPhAnim="0" userDrawn="1">
  <p:cSld name="CUSTOM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/>
          <p:nvPr>
            <p:ph type="subTitle" idx="1"/>
          </p:nvPr>
        </p:nvSpPr>
        <p:spPr bwMode="auto">
          <a:xfrm flipH="1">
            <a:off x="6591267" y="1641425"/>
            <a:ext cx="180659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6" name="Google Shape;1286;p30"/>
          <p:cNvSpPr txBox="1"/>
          <p:nvPr>
            <p:ph type="subTitle" idx="2"/>
          </p:nvPr>
        </p:nvSpPr>
        <p:spPr bwMode="auto">
          <a:xfrm flipH="1">
            <a:off x="6591274" y="2105875"/>
            <a:ext cx="1806599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7" name="Google Shape;1287;p30"/>
          <p:cNvSpPr txBox="1"/>
          <p:nvPr>
            <p:ph type="subTitle" idx="3"/>
          </p:nvPr>
        </p:nvSpPr>
        <p:spPr bwMode="auto">
          <a:xfrm flipH="1">
            <a:off x="971843" y="1641425"/>
            <a:ext cx="180659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8" name="Google Shape;1288;p30"/>
          <p:cNvSpPr txBox="1"/>
          <p:nvPr>
            <p:ph type="subTitle" idx="4"/>
          </p:nvPr>
        </p:nvSpPr>
        <p:spPr bwMode="auto">
          <a:xfrm flipH="1">
            <a:off x="971849" y="2105875"/>
            <a:ext cx="1806599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9" name="Google Shape;1289;p30"/>
          <p:cNvSpPr txBox="1"/>
          <p:nvPr>
            <p:ph type="subTitle" idx="5"/>
          </p:nvPr>
        </p:nvSpPr>
        <p:spPr bwMode="auto">
          <a:xfrm>
            <a:off x="3781555" y="1641425"/>
            <a:ext cx="180659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0" name="Google Shape;1290;p30"/>
          <p:cNvSpPr txBox="1"/>
          <p:nvPr>
            <p:ph type="subTitle" idx="6"/>
          </p:nvPr>
        </p:nvSpPr>
        <p:spPr bwMode="auto">
          <a:xfrm>
            <a:off x="3781562" y="2105875"/>
            <a:ext cx="1806599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1" name="Google Shape;1291;p30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2" name="Google Shape;1292;p30"/>
          <p:cNvSpPr txBox="1"/>
          <p:nvPr>
            <p:ph type="subTitle" idx="7"/>
          </p:nvPr>
        </p:nvSpPr>
        <p:spPr bwMode="auto">
          <a:xfrm>
            <a:off x="5186411" y="2858475"/>
            <a:ext cx="180659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3" name="Google Shape;1293;p30"/>
          <p:cNvSpPr txBox="1"/>
          <p:nvPr>
            <p:ph type="subTitle" idx="8"/>
          </p:nvPr>
        </p:nvSpPr>
        <p:spPr bwMode="auto">
          <a:xfrm>
            <a:off x="5186418" y="3322925"/>
            <a:ext cx="1806599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4" name="Google Shape;1294;p30"/>
          <p:cNvSpPr txBox="1"/>
          <p:nvPr>
            <p:ph type="subTitle" idx="9"/>
          </p:nvPr>
        </p:nvSpPr>
        <p:spPr bwMode="auto">
          <a:xfrm>
            <a:off x="2376699" y="2858475"/>
            <a:ext cx="180659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5" name="Google Shape;1295;p30"/>
          <p:cNvSpPr txBox="1"/>
          <p:nvPr>
            <p:ph type="subTitle" idx="13"/>
          </p:nvPr>
        </p:nvSpPr>
        <p:spPr bwMode="auto">
          <a:xfrm>
            <a:off x="2376705" y="3322925"/>
            <a:ext cx="1806599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296" name="Google Shape;1296;p30"/>
          <p:cNvPicPr/>
          <p:nvPr/>
        </p:nvPicPr>
        <p:blipFill>
          <a:blip r:embed="rId3">
            <a:alphaModFix/>
          </a:blip>
          <a:stretch/>
        </p:blipFill>
        <p:spPr bwMode="auto"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 bwMode="auto"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 bwMode="auto"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 bwMode="auto"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 bwMode="auto"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 bwMode="auto"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type="body" idx="1"/>
          </p:nvPr>
        </p:nvSpPr>
        <p:spPr bwMode="auto"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4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4" name="Google Shape;174;p4"/>
          <p:cNvGrpSpPr/>
          <p:nvPr/>
        </p:nvGrpSpPr>
        <p:grpSpPr bwMode="auto"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 bwMode="auto"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/>
          <p:nvPr>
            <p:ph type="subTitle" idx="1"/>
          </p:nvPr>
        </p:nvSpPr>
        <p:spPr bwMode="auto"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4" name="Google Shape;1374;p31"/>
          <p:cNvSpPr txBox="1"/>
          <p:nvPr>
            <p:ph type="subTitle" idx="2"/>
          </p:nvPr>
        </p:nvSpPr>
        <p:spPr bwMode="auto"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5" name="Google Shape;1375;p31"/>
          <p:cNvSpPr txBox="1"/>
          <p:nvPr>
            <p:ph type="subTitle" idx="3"/>
          </p:nvPr>
        </p:nvSpPr>
        <p:spPr bwMode="auto"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6" name="Google Shape;1376;p31"/>
          <p:cNvSpPr txBox="1"/>
          <p:nvPr>
            <p:ph type="subTitle" idx="4"/>
          </p:nvPr>
        </p:nvSpPr>
        <p:spPr bwMode="auto"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7" name="Google Shape;1377;p31"/>
          <p:cNvSpPr txBox="1"/>
          <p:nvPr>
            <p:ph type="subTitle" idx="5"/>
          </p:nvPr>
        </p:nvSpPr>
        <p:spPr bwMode="auto"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8" name="Google Shape;1378;p31"/>
          <p:cNvSpPr txBox="1"/>
          <p:nvPr>
            <p:ph type="subTitle" idx="6"/>
          </p:nvPr>
        </p:nvSpPr>
        <p:spPr bwMode="auto"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9" name="Google Shape;1379;p31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0" name="Google Shape;1380;p31"/>
          <p:cNvSpPr txBox="1"/>
          <p:nvPr>
            <p:ph type="subTitle" idx="7"/>
          </p:nvPr>
        </p:nvSpPr>
        <p:spPr bwMode="auto"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1" name="Google Shape;1381;p31"/>
          <p:cNvSpPr txBox="1"/>
          <p:nvPr>
            <p:ph type="subTitle" idx="8"/>
          </p:nvPr>
        </p:nvSpPr>
        <p:spPr bwMode="auto"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2" name="Google Shape;1382;p31"/>
          <p:cNvSpPr txBox="1"/>
          <p:nvPr>
            <p:ph type="subTitle" idx="9"/>
          </p:nvPr>
        </p:nvSpPr>
        <p:spPr bwMode="auto"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3" name="Google Shape;1383;p31"/>
          <p:cNvSpPr txBox="1"/>
          <p:nvPr>
            <p:ph type="subTitle" idx="13"/>
          </p:nvPr>
        </p:nvSpPr>
        <p:spPr bwMode="auto"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4" name="Google Shape;1384;p31"/>
          <p:cNvSpPr txBox="1"/>
          <p:nvPr>
            <p:ph type="subTitle" idx="14"/>
          </p:nvPr>
        </p:nvSpPr>
        <p:spPr bwMode="auto"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5" name="Google Shape;1385;p31"/>
          <p:cNvSpPr txBox="1"/>
          <p:nvPr>
            <p:ph type="subTitle" idx="15"/>
          </p:nvPr>
        </p:nvSpPr>
        <p:spPr bwMode="auto"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386" name="Google Shape;1386;p3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 bwMode="auto"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 bwMode="auto"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 bwMode="auto"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 bwMode="auto"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/>
          <p:nvPr>
            <p:ph type="title"/>
          </p:nvPr>
        </p:nvSpPr>
        <p:spPr bwMode="auto"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16" name="Google Shape;1416;p32"/>
          <p:cNvSpPr txBox="1"/>
          <p:nvPr>
            <p:ph type="subTitle" idx="1"/>
          </p:nvPr>
        </p:nvSpPr>
        <p:spPr bwMode="auto">
          <a:xfrm>
            <a:off x="4572000" y="2466700"/>
            <a:ext cx="3856199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417" name="Google Shape;1417;p3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 bwMode="auto">
          <a:xfrm>
            <a:off x="4093457" y="3925450"/>
            <a:ext cx="1039906" cy="679800"/>
            <a:chOff x="4082324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 bwMode="auto">
            <a:xfrm>
              <a:off x="4082324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stroke="1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 bwMode="auto">
            <a:xfrm>
              <a:off x="4082324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 bwMode="auto">
            <a:xfrm>
              <a:off x="4082324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 bwMode="auto"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 bwMode="auto"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 bwMode="auto"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2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/>
          <p:nvPr>
            <p:ph type="title"/>
          </p:nvPr>
        </p:nvSpPr>
        <p:spPr bwMode="auto"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8" name="Google Shape;1448;p33"/>
          <p:cNvSpPr txBox="1"/>
          <p:nvPr>
            <p:ph type="subTitle" idx="1"/>
          </p:nvPr>
        </p:nvSpPr>
        <p:spPr bwMode="auto"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49" name="Google Shape;1449;p33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 bwMode="auto"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 bwMode="auto"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 bwMode="auto"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 bwMode="auto">
          <a:xfrm rot="-5400000">
            <a:off x="6334322" y="3355675"/>
            <a:ext cx="825452" cy="1673687"/>
          </a:xfrm>
          <a:custGeom>
            <a:avLst/>
            <a:gdLst/>
            <a:ahLst/>
            <a:cxnLst/>
            <a:rect l="l" t="t" r="r" b="b"/>
            <a:pathLst>
              <a:path w="16883" h="34232" fill="none" stroke="1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9" name="Google Shape;1529;p33"/>
          <p:cNvSpPr/>
          <p:nvPr/>
        </p:nvSpPr>
        <p:spPr bwMode="auto"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530" name="Google Shape;1530;p3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 bwMode="auto"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2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/>
          <p:nvPr>
            <p:ph type="title"/>
          </p:nvPr>
        </p:nvSpPr>
        <p:spPr bwMode="auto"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37" name="Google Shape;1537;p34"/>
          <p:cNvSpPr txBox="1"/>
          <p:nvPr>
            <p:ph type="subTitle" idx="1"/>
          </p:nvPr>
        </p:nvSpPr>
        <p:spPr bwMode="auto"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538" name="Google Shape;1538;p34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 bwMode="auto"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 bwMode="auto">
          <a:xfrm rot="10800000" flipH="1">
            <a:off x="357713" y="3564392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 bwMode="auto"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 bwMode="auto"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 bwMode="auto"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 bwMode="auto">
          <a:xfrm rot="10800000" flipH="1">
            <a:off x="3819050" y="382441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3" preserve="0" showMasterPhAnim="0" userDrawn="1">
  <p:cSld name="CUSTOM_2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/>
          <p:nvPr>
            <p:ph type="title"/>
          </p:nvPr>
        </p:nvSpPr>
        <p:spPr bwMode="auto"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2" name="Google Shape;1622;p35"/>
          <p:cNvSpPr txBox="1"/>
          <p:nvPr>
            <p:ph type="subTitle" idx="1"/>
          </p:nvPr>
        </p:nvSpPr>
        <p:spPr bwMode="auto"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623" name="Google Shape;1623;p35"/>
          <p:cNvGrpSpPr/>
          <p:nvPr/>
        </p:nvGrpSpPr>
        <p:grpSpPr bwMode="auto"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640" name="Google Shape;1640;p35"/>
          <p:cNvPicPr/>
          <p:nvPr/>
        </p:nvPicPr>
        <p:blipFill>
          <a:blip r:embed="rId3">
            <a:alphaModFix/>
          </a:blip>
          <a:stretch/>
        </p:blipFill>
        <p:spPr bwMode="auto"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2_2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/>
          <p:nvPr>
            <p:ph type="subTitle" idx="1"/>
          </p:nvPr>
        </p:nvSpPr>
        <p:spPr bwMode="auto"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4" name="Google Shape;1644;p36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645" name="Google Shape;1645;p36"/>
          <p:cNvGrpSpPr/>
          <p:nvPr/>
        </p:nvGrpSpPr>
        <p:grpSpPr bwMode="auto"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 bwMode="auto">
          <a:xfrm rot="10800000" flipH="1">
            <a:off x="357713" y="3564392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 bwMode="auto">
          <a:xfrm rot="10800000" flipH="1">
            <a:off x="2065282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 bwMode="auto"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 bwMode="auto"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724" name="Google Shape;1724;p36"/>
          <p:cNvPicPr/>
          <p:nvPr/>
        </p:nvPicPr>
        <p:blipFill>
          <a:blip r:embed="rId3">
            <a:alphaModFix/>
          </a:blip>
          <a:srcRect l="0" t="1770" r="38199" b="-1769"/>
          <a:stretch/>
        </p:blipFill>
        <p:spPr bwMode="auto">
          <a:xfrm rot="10800000" flipH="1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2_2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/>
          <p:nvPr>
            <p:ph type="subTitle" idx="1"/>
          </p:nvPr>
        </p:nvSpPr>
        <p:spPr bwMode="auto"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8" name="Google Shape;1728;p37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9" name="Google Shape;1729;p37"/>
          <p:cNvSpPr txBox="1"/>
          <p:nvPr>
            <p:ph type="subTitle" idx="2"/>
          </p:nvPr>
        </p:nvSpPr>
        <p:spPr bwMode="auto">
          <a:xfrm>
            <a:off x="1592525" y="2303425"/>
            <a:ext cx="2453100" cy="772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30" name="Google Shape;1730;p37"/>
          <p:cNvGrpSpPr/>
          <p:nvPr/>
        </p:nvGrpSpPr>
        <p:grpSpPr bwMode="auto"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 bwMode="auto"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 bwMode="auto">
          <a:xfrm rot="-5400000" flipH="1">
            <a:off x="-2692774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 bwMode="auto">
            <a:xfrm>
              <a:off x="5207925" y="352771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fill="norm" stroke="1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 bwMode="auto">
          <a:xfrm>
            <a:off x="5255192" y="4184363"/>
            <a:ext cx="1039906" cy="679800"/>
            <a:chOff x="4082324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 bwMode="auto">
            <a:xfrm>
              <a:off x="4082324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stroke="1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 bwMode="auto">
            <a:xfrm>
              <a:off x="4082324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 bwMode="auto">
            <a:xfrm>
              <a:off x="4082324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6" preserve="0" showMasterPhAnim="0" userDrawn="1">
  <p:cSld name="CUSTOM_2_2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/>
          <p:nvPr>
            <p:ph type="title"/>
          </p:nvPr>
        </p:nvSpPr>
        <p:spPr bwMode="auto">
          <a:xfrm>
            <a:off x="1825050" y="1909850"/>
            <a:ext cx="5493899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07" name="Google Shape;1807;p38"/>
          <p:cNvGrpSpPr/>
          <p:nvPr/>
        </p:nvGrpSpPr>
        <p:grpSpPr bwMode="auto">
          <a:xfrm>
            <a:off x="1364664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824" name="Google Shape;1824;p38"/>
          <p:cNvPicPr/>
          <p:nvPr/>
        </p:nvPicPr>
        <p:blipFill>
          <a:blip r:embed="rId3">
            <a:alphaModFix/>
          </a:blip>
          <a:stretch/>
        </p:blipFill>
        <p:spPr bwMode="auto"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 bwMode="auto"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 bwMode="auto"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 bwMode="auto">
          <a:xfrm rot="-5400000">
            <a:off x="-2779003" y="-1736890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34" name="Google Shape;1834;p38"/>
          <p:cNvSpPr txBox="1"/>
          <p:nvPr>
            <p:ph type="subTitle" idx="1"/>
          </p:nvPr>
        </p:nvSpPr>
        <p:spPr bwMode="auto">
          <a:xfrm>
            <a:off x="1825050" y="2427700"/>
            <a:ext cx="5493899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7" preserve="0" showMasterPhAnim="0" userDrawn="1">
  <p:cSld name="CUSTOM_2_2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/>
          <p:nvPr>
            <p:ph type="title"/>
          </p:nvPr>
        </p:nvSpPr>
        <p:spPr bwMode="auto">
          <a:xfrm>
            <a:off x="715500" y="1645975"/>
            <a:ext cx="2708699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8" name="Google Shape;1838;p39"/>
          <p:cNvSpPr txBox="1"/>
          <p:nvPr>
            <p:ph type="subTitle" idx="1"/>
          </p:nvPr>
        </p:nvSpPr>
        <p:spPr bwMode="auto">
          <a:xfrm>
            <a:off x="715500" y="2576346"/>
            <a:ext cx="2708699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39" name="Google Shape;1839;p39"/>
          <p:cNvGrpSpPr/>
          <p:nvPr/>
        </p:nvGrpSpPr>
        <p:grpSpPr bwMode="auto"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 bwMode="auto"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 bwMode="auto">
          <a:xfrm rot="10800000" flipH="1">
            <a:off x="357713" y="3647478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 bwMode="auto"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 bwMode="auto"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 bwMode="auto"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 bwMode="auto"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 bwMode="auto"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 bwMode="auto">
            <a:xfrm>
              <a:off x="5207925" y="352771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fill="norm" stroke="1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8" preserve="0" showMasterPhAnim="0" userDrawn="1">
  <p:cSld name="CUSTOM_2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/>
          <p:nvPr>
            <p:ph type="title"/>
          </p:nvPr>
        </p:nvSpPr>
        <p:spPr bwMode="auto">
          <a:xfrm>
            <a:off x="6119943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26" name="Google Shape;1926;p40"/>
          <p:cNvSpPr txBox="1"/>
          <p:nvPr>
            <p:ph type="subTitle" idx="1"/>
          </p:nvPr>
        </p:nvSpPr>
        <p:spPr bwMode="auto"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927" name="Google Shape;1927;p40"/>
          <p:cNvGrpSpPr/>
          <p:nvPr/>
        </p:nvGrpSpPr>
        <p:grpSpPr bwMode="auto"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 bwMode="auto"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993" name="Google Shape;1993;p40"/>
          <p:cNvPicPr/>
          <p:nvPr/>
        </p:nvPicPr>
        <p:blipFill>
          <a:blip r:embed="rId3">
            <a:alphaModFix/>
          </a:blip>
          <a:srcRect l="0" t="1770" r="4578" b="-1769"/>
          <a:stretch/>
        </p:blipFill>
        <p:spPr bwMode="auto"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 bwMode="auto"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type="subTitle" idx="1"/>
          </p:nvPr>
        </p:nvSpPr>
        <p:spPr bwMode="auto"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5"/>
          <p:cNvSpPr txBox="1"/>
          <p:nvPr>
            <p:ph type="subTitle" idx="2"/>
          </p:nvPr>
        </p:nvSpPr>
        <p:spPr bwMode="auto"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6" name="Google Shape;186;p5"/>
          <p:cNvSpPr txBox="1"/>
          <p:nvPr>
            <p:ph type="subTitle" idx="3"/>
          </p:nvPr>
        </p:nvSpPr>
        <p:spPr bwMode="auto"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" name="Google Shape;187;p5"/>
          <p:cNvSpPr txBox="1"/>
          <p:nvPr>
            <p:ph type="subTitle" idx="4"/>
          </p:nvPr>
        </p:nvSpPr>
        <p:spPr bwMode="auto"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p5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89" name="Google Shape;189;p5"/>
          <p:cNvPicPr/>
          <p:nvPr/>
        </p:nvPicPr>
        <p:blipFill>
          <a:blip r:embed="rId3">
            <a:alphaModFix/>
          </a:blip>
          <a:stretch/>
        </p:blipFill>
        <p:spPr bwMode="auto"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 bwMode="auto"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 bwMode="auto"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 bwMode="auto"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 bwMode="auto"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/>
          <p:nvPr>
            <p:ph type="title"/>
          </p:nvPr>
        </p:nvSpPr>
        <p:spPr bwMode="auto"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2" name="Google Shape;2002;p41"/>
          <p:cNvSpPr txBox="1"/>
          <p:nvPr>
            <p:ph type="subTitle" idx="1"/>
          </p:nvPr>
        </p:nvSpPr>
        <p:spPr bwMode="auto"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003" name="Google Shape;2003;p41"/>
          <p:cNvGrpSpPr/>
          <p:nvPr/>
        </p:nvGrpSpPr>
        <p:grpSpPr bwMode="auto"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 bwMode="auto"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 bwMode="auto"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 bwMode="auto"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080" name="Google Shape;2080;p42"/>
          <p:cNvGrpSpPr/>
          <p:nvPr/>
        </p:nvGrpSpPr>
        <p:grpSpPr bwMode="auto"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 bwMode="auto"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 bwMode="auto"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108" name="Google Shape;2108;p43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 bwMode="auto"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133" name="Google Shape;2133;p4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164688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3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137" name="Google Shape;2137;p44"/>
          <p:cNvGrpSpPr/>
          <p:nvPr/>
        </p:nvGrpSpPr>
        <p:grpSpPr bwMode="auto"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 bwMode="auto"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 bwMode="auto"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2163" name="Google Shape;2163;p4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164688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CUSTOM_3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167" name="Google Shape;2167;p45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 bwMode="auto"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5" preserve="0" showMasterPhAnim="0" userDrawn="1">
  <p:cSld name="CUSTOM_3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/>
          <p:nvPr/>
        </p:nvPicPr>
        <p:blipFill>
          <a:blip r:embed="rId2">
            <a:alphaModFix amt="60000"/>
          </a:blip>
          <a:srcRect l="39" t="0" r="28" b="0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2195" name="Google Shape;2195;p46"/>
          <p:cNvPicPr/>
          <p:nvPr/>
        </p:nvPicPr>
        <p:blipFill>
          <a:blip r:embed="rId3">
            <a:alphaModFix/>
          </a:blip>
          <a:stretch/>
        </p:blipFill>
        <p:spPr bwMode="auto">
          <a:xfrm rot="150347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 bwMode="auto"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 bwMode="auto"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 bwMode="auto"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6" preserve="0" showMasterPhAnim="0" userDrawn="1">
  <p:cSld name="CUSTOM_3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219" name="Google Shape;2219;p47"/>
          <p:cNvGrpSpPr/>
          <p:nvPr/>
        </p:nvGrpSpPr>
        <p:grpSpPr bwMode="auto"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 bwMode="auto"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 bwMode="auto"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 bwMode="auto"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 bwMode="auto"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7" preserve="0" showMasterPhAnim="0" userDrawn="1">
  <p:cSld name="CUSTOM_3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301" name="Google Shape;2301;p48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 bwMode="auto"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 bwMode="auto"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 bwMode="auto">
          <a:xfrm>
            <a:off x="7796285" y="2758125"/>
            <a:ext cx="825452" cy="1673687"/>
          </a:xfrm>
          <a:custGeom>
            <a:avLst/>
            <a:gdLst/>
            <a:ahLst/>
            <a:cxnLst/>
            <a:rect l="l" t="t" r="r" b="b"/>
            <a:pathLst>
              <a:path w="16883" h="34232" fill="none" stroke="1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76" name="Google Shape;2376;p48"/>
          <p:cNvSpPr/>
          <p:nvPr/>
        </p:nvSpPr>
        <p:spPr bwMode="auto"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2377" name="Google Shape;2377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8" preserve="0" showMasterPhAnim="0" userDrawn="1">
  <p:cSld name="CUSTOM_3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 bwMode="auto">
          <a:xfrm rot="-5400000" flipH="1">
            <a:off x="-2692774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 bwMode="auto">
            <a:xfrm>
              <a:off x="5207925" y="352771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fill="norm" stroke="1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 bwMode="auto"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 bwMode="auto"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 bwMode="auto"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 bwMode="auto">
          <a:xfrm>
            <a:off x="8428555" y="1737712"/>
            <a:ext cx="1039906" cy="679800"/>
            <a:chOff x="4082324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 bwMode="auto">
            <a:xfrm>
              <a:off x="4082324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stroke="1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 bwMode="auto">
            <a:xfrm>
              <a:off x="4082324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 bwMode="auto">
            <a:xfrm>
              <a:off x="4082324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11" name="Google Shape;2411;p49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/>
          <p:nvPr>
            <p:ph type="title"/>
          </p:nvPr>
        </p:nvSpPr>
        <p:spPr bwMode="auto"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15" name="Google Shape;2415;p50"/>
          <p:cNvSpPr txBox="1"/>
          <p:nvPr>
            <p:ph type="subTitle" idx="1"/>
          </p:nvPr>
        </p:nvSpPr>
        <p:spPr bwMode="auto"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16" name="Google Shape;2416;p50"/>
          <p:cNvSpPr txBox="1"/>
          <p:nvPr/>
        </p:nvSpPr>
        <p:spPr bwMode="auto"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: This presentation template was created by </a:t>
            </a:r>
            <a:r>
              <a:rPr lang="en" sz="1100" b="1" u="sng">
                <a:solidFill>
                  <a:schemeClr val="lt1"/>
                </a:solidFill>
                <a:latin typeface="Bai Jamjuree"/>
                <a:ea typeface="Bai Jamjuree"/>
                <a:cs typeface="Bai Jamjuree"/>
                <a:hlinkClick r:id="rId3" tooltip="http://bit.ly/2Tynxth"/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, and includes icons by </a:t>
            </a:r>
            <a:r>
              <a:rPr lang="en" sz="1100" b="1" u="sng">
                <a:solidFill>
                  <a:schemeClr val="lt1"/>
                </a:solidFill>
                <a:latin typeface="Bai Jamjuree"/>
                <a:ea typeface="Bai Jamjuree"/>
                <a:cs typeface="Bai Jamjuree"/>
                <a:hlinkClick r:id="rId4" tooltip="http://bit.ly/2TyoMsr"/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and infographics &amp; images by </a:t>
            </a:r>
            <a:r>
              <a:rPr lang="en" sz="1100" b="1" u="sng">
                <a:solidFill>
                  <a:schemeClr val="lt1"/>
                </a:solidFill>
                <a:latin typeface="Bai Jamjuree"/>
                <a:ea typeface="Bai Jamjuree"/>
                <a:cs typeface="Bai Jamjuree"/>
                <a:hlinkClick r:id="rId5" tooltip="http://bit.ly/2TtBDfr"/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 bwMode="auto"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 bwMode="auto"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67" name="Google Shape;267;p6"/>
          <p:cNvGrpSpPr/>
          <p:nvPr/>
        </p:nvGrpSpPr>
        <p:grpSpPr bwMode="auto">
          <a:xfrm flipH="1">
            <a:off x="-99423" y="4189150"/>
            <a:ext cx="1039906" cy="679800"/>
            <a:chOff x="4082324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 bwMode="auto">
            <a:xfrm>
              <a:off x="4082324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stroke="1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 bwMode="auto">
            <a:xfrm>
              <a:off x="4082324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 bwMode="auto">
            <a:xfrm>
              <a:off x="4082324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stroke="1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 bwMode="auto"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 bwMode="auto"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/>
          <p:nvPr/>
        </p:nvPicPr>
        <p:blipFill>
          <a:blip r:embed="rId3">
            <a:alphaModFix amt="60000"/>
          </a:blip>
          <a:srcRect l="0" t="9" r="0" b="9"/>
          <a:stretch/>
        </p:blipFill>
        <p:spPr bwMode="auto"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 bwMode="auto"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 bwMode="auto"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 bwMode="auto"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503" name="Google Shape;2503;p51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7164688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5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 bwMode="auto"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 bwMode="auto"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 bwMode="auto"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 bwMode="auto"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576" name="Google Shape;2576;p52"/>
          <p:cNvPicPr/>
          <p:nvPr/>
        </p:nvPicPr>
        <p:blipFill>
          <a:blip r:embed="rId4">
            <a:alphaModFix/>
          </a:blip>
          <a:stretch/>
        </p:blipFill>
        <p:spPr bwMode="auto"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type="body" idx="1"/>
          </p:nvPr>
        </p:nvSpPr>
        <p:spPr bwMode="auto"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6" name="Google Shape;296;p7"/>
          <p:cNvSpPr txBox="1"/>
          <p:nvPr>
            <p:ph type="title"/>
          </p:nvPr>
        </p:nvSpPr>
        <p:spPr bwMode="auto"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297" name="Google Shape;297;p7"/>
          <p:cNvPicPr/>
          <p:nvPr/>
        </p:nvPicPr>
        <p:blipFill>
          <a:blip r:embed="rId3">
            <a:alphaModFix/>
          </a:blip>
          <a:srcRect l="228" t="0" r="236" b="0"/>
          <a:stretch/>
        </p:blipFill>
        <p:spPr bwMode="auto"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 bwMode="auto"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 bwMode="auto"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 bwMode="auto"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 bwMode="auto"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 bwMode="auto"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 bwMode="auto"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grpSp>
        <p:nvGrpSpPr>
          <p:cNvPr id="376" name="Google Shape;376;p8"/>
          <p:cNvGrpSpPr/>
          <p:nvPr/>
        </p:nvGrpSpPr>
        <p:grpSpPr bwMode="auto"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 bwMode="auto"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 bwMode="auto"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/>
          <p:nvPr/>
        </p:nvPicPr>
        <p:blipFill>
          <a:blip r:embed="rId2">
            <a:alphaModFix amt="60000"/>
          </a:blip>
          <a:srcRect l="0" t="9" r="0" b="9"/>
          <a:stretch/>
        </p:blipFill>
        <p:spPr bwMode="auto"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 bwMode="auto"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8" name="Google Shape;388;p9"/>
          <p:cNvSpPr txBox="1"/>
          <p:nvPr>
            <p:ph type="subTitle" idx="1"/>
          </p:nvPr>
        </p:nvSpPr>
        <p:spPr bwMode="auto"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grpSp>
        <p:nvGrpSpPr>
          <p:cNvPr id="389" name="Google Shape;389;p9"/>
          <p:cNvGrpSpPr/>
          <p:nvPr/>
        </p:nvGrpSpPr>
        <p:grpSpPr bwMode="auto"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 bwMode="auto"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 bwMode="auto"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 bwMode="auto"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 bwMode="auto"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 bwMode="auto"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 bwMode="auto"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 bwMode="auto"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 bwMode="auto"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 bwMode="auto"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 bwMode="auto"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 bwMode="auto"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 bwMode="auto"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 bwMode="auto"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 bwMode="auto"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 bwMode="auto"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 bwMode="auto"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 bwMode="auto"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stroke="1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 bwMode="auto"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 bwMode="auto"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stroke="1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 bwMode="auto"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type="body" idx="1"/>
          </p:nvPr>
        </p:nvSpPr>
        <p:spPr bwMode="auto">
          <a:xfrm>
            <a:off x="1096550" y="1135950"/>
            <a:ext cx="44667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1pPr>
          </a:lstStyle>
          <a:p>
            <a:pPr>
              <a:defRPr/>
            </a:pPr>
            <a:endParaRPr/>
          </a:p>
        </p:txBody>
      </p:sp>
      <p:grpSp>
        <p:nvGrpSpPr>
          <p:cNvPr id="466" name="Google Shape;466;p10"/>
          <p:cNvGrpSpPr/>
          <p:nvPr/>
        </p:nvGrpSpPr>
        <p:grpSpPr bwMode="auto"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 bwMode="auto"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fill="norm" stroke="1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 bwMode="auto"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fill="norm" stroke="1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 bwMode="auto"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 bwMode="auto"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stroke="1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 bwMode="auto">
            <a:xfrm>
              <a:off x="374549" y="819195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stroke="1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 bwMode="auto"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stroke="1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 bwMode="auto"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stroke="1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 bwMode="auto"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10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10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10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10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10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10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523" name="Google Shape;523;p10"/>
          <p:cNvPicPr/>
          <p:nvPr/>
        </p:nvPicPr>
        <p:blipFill>
          <a:blip r:embed="rId2">
            <a:alphaModFix/>
          </a:blip>
          <a:stretch/>
        </p:blipFill>
        <p:spPr bwMode="auto"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/>
          <p:nvPr>
            <p:ph type="ctrTitle"/>
          </p:nvPr>
        </p:nvSpPr>
        <p:spPr bwMode="auto">
          <a:xfrm>
            <a:off x="1248449" y="154378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5600" b="1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Project</a:t>
            </a:r>
            <a:br>
              <a:rPr lang="en-US" sz="5600" b="1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</a:br>
            <a:r>
              <a:rPr lang="en-US" sz="5600" b="1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Delivery Dron </a:t>
            </a:r>
            <a:endParaRPr sz="560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 bwMode="auto"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72F49A"/>
              </a:solidFill>
            </a:endParaRPr>
          </a:p>
        </p:txBody>
      </p:sp>
      <p:cxnSp>
        <p:nvCxnSpPr>
          <p:cNvPr id="2594" name="Google Shape;2594;p58"/>
          <p:cNvCxnSpPr>
            <a:cxnSpLocks/>
          </p:cNvCxnSpPr>
          <p:nvPr/>
        </p:nvCxnSpPr>
        <p:spPr bwMode="auto"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510905" name=""/>
          <p:cNvSpPr txBox="1"/>
          <p:nvPr/>
        </p:nvSpPr>
        <p:spPr bwMode="auto">
          <a:xfrm flipH="0" flipV="0">
            <a:off x="5616204" y="3315884"/>
            <a:ext cx="1810187" cy="5794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 b="1">
                <a:solidFill>
                  <a:srgbClr val="72F49A"/>
                </a:solidFill>
              </a:rPr>
              <a:t>Team 23</a:t>
            </a:r>
            <a:endParaRPr sz="3200" b="1">
              <a:solidFill>
                <a:srgbClr val="72F49A"/>
              </a:solidFill>
            </a:endParaRPr>
          </a:p>
        </p:txBody>
      </p:sp>
      <p:sp>
        <p:nvSpPr>
          <p:cNvPr id="730372934" name=""/>
          <p:cNvSpPr txBox="1"/>
          <p:nvPr/>
        </p:nvSpPr>
        <p:spPr bwMode="auto">
          <a:xfrm flipH="0" flipV="0">
            <a:off x="5900784" y="3899174"/>
            <a:ext cx="1749147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>
                <a:solidFill>
                  <a:srgbClr val="F341FF"/>
                </a:solidFill>
              </a:rPr>
              <a:t>Жуков Ростислав</a:t>
            </a:r>
            <a:endParaRPr b="0">
              <a:solidFill>
                <a:srgbClr val="F341FF"/>
              </a:solidFill>
            </a:endParaRPr>
          </a:p>
          <a:p>
            <a:pPr>
              <a:defRPr/>
            </a:pPr>
            <a:r>
              <a:rPr b="0">
                <a:solidFill>
                  <a:srgbClr val="F341FF"/>
                </a:solidFill>
              </a:rPr>
              <a:t>Аюпова Елизавета</a:t>
            </a:r>
            <a:endParaRPr b="0">
              <a:solidFill>
                <a:srgbClr val="F341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9" name="Google Shape;4319;p101"/>
          <p:cNvSpPr txBox="1"/>
          <p:nvPr>
            <p:ph type="title"/>
          </p:nvPr>
        </p:nvSpPr>
        <p:spPr bwMode="auto">
          <a:xfrm flipH="0" flipV="0">
            <a:off x="585648" y="471409"/>
            <a:ext cx="5073176" cy="420599"/>
          </a:xfrm>
          <a:prstGeom prst="rect">
            <a:avLst/>
          </a:prstGeom>
        </p:spPr>
        <p:txBody>
          <a:bodyPr spcFirstLastPara="1" wrap="square" lIns="91423" tIns="0" rIns="91423" bIns="91423" anchor="t" anchorCtr="0">
            <a:noAutofit/>
          </a:bodyPr>
          <a:lstStyle/>
          <a:p>
            <a:pPr>
              <a:defRPr/>
            </a:pPr>
            <a:r>
              <a:rPr lang="en-US" sz="2800" b="1" i="0" u="none" strike="noStrike" cap="none" spc="0">
                <a:solidFill>
                  <a:srgbClr val="72F49A"/>
                </a:solidFill>
                <a:latin typeface="Liberation Sans"/>
                <a:ea typeface="Liberation Sans"/>
                <a:cs typeface="Liberation Sans"/>
              </a:rPr>
              <a:t>Описание проекта</a:t>
            </a:r>
            <a:endParaRPr sz="2800" b="1">
              <a:solidFill>
                <a:srgbClr val="72F49A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1">
              <a:solidFill>
                <a:srgbClr val="72F49A"/>
              </a:solidFill>
            </a:endParaRPr>
          </a:p>
          <a:p>
            <a:pPr>
              <a:defRPr/>
            </a:pPr>
            <a:endParaRPr sz="2800" b="1">
              <a:solidFill>
                <a:srgbClr val="72F49A"/>
              </a:solidFill>
            </a:endParaRPr>
          </a:p>
          <a:p>
            <a:pPr>
              <a:defRPr/>
            </a:pPr>
            <a:endParaRPr sz="2800" b="1"/>
          </a:p>
        </p:txBody>
      </p:sp>
      <p:sp>
        <p:nvSpPr>
          <p:cNvPr id="4320" name="Google Shape;4320;p101"/>
          <p:cNvSpPr/>
          <p:nvPr/>
        </p:nvSpPr>
        <p:spPr bwMode="auto">
          <a:xfrm>
            <a:off x="7906590" y="4714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321" name="Google Shape;4321;p101"/>
          <p:cNvGrpSpPr/>
          <p:nvPr/>
        </p:nvGrpSpPr>
        <p:grpSpPr bwMode="auto">
          <a:xfrm rot="10800000" flipH="1">
            <a:off x="29613" y="4940759"/>
            <a:ext cx="793256" cy="182899"/>
            <a:chOff x="2685575" y="2835950"/>
            <a:chExt cx="433000" cy="99825"/>
          </a:xfrm>
        </p:grpSpPr>
        <p:sp>
          <p:nvSpPr>
            <p:cNvPr id="4322" name="Google Shape;4322;p101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3" name="Google Shape;4323;p101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4" name="Google Shape;4324;p101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5" name="Google Shape;4325;p101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326" name="Google Shape;4326;p101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27" name="Google Shape;4327;p101"/>
          <p:cNvSpPr/>
          <p:nvPr/>
        </p:nvSpPr>
        <p:spPr bwMode="auto"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28" name="Google Shape;4328;p101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29" name="Google Shape;4329;p101">
            <a:hlinkClick r:id="" action="ppaction://hlinkshowjump?jump=previousslide"/>
          </p:cNvPr>
          <p:cNvSpPr/>
          <p:nvPr/>
        </p:nvSpPr>
        <p:spPr bwMode="auto">
          <a:xfrm>
            <a:off x="7462716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fill="norm" stroke="1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30" name="Google Shape;4330;p101">
            <a:hlinkClick r:id="" action="ppaction://hlinkshowjump?jump=nextslide"/>
          </p:cNvPr>
          <p:cNvSpPr/>
          <p:nvPr/>
        </p:nvSpPr>
        <p:spPr bwMode="auto"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fill="norm" stroke="1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338" name="Google Shape;4338;p101"/>
          <p:cNvGrpSpPr/>
          <p:nvPr/>
        </p:nvGrpSpPr>
        <p:grpSpPr bwMode="auto">
          <a:xfrm flipH="1">
            <a:off x="5648788" y="-1060328"/>
            <a:ext cx="2019176" cy="2019176"/>
            <a:chOff x="1943325" y="-220375"/>
            <a:chExt cx="1298672" cy="1298672"/>
          </a:xfrm>
        </p:grpSpPr>
        <p:sp>
          <p:nvSpPr>
            <p:cNvPr id="4339" name="Google Shape;4339;p101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0" name="Google Shape;4340;p101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" name="Google Shape;4341;p101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2" name="Google Shape;4342;p101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3" name="Google Shape;4343;p101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4" name="Google Shape;4344;p101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5" name="Google Shape;4345;p101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6" name="Google Shape;4346;p101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7" name="Google Shape;4347;p101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8" name="Google Shape;4348;p101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9" name="Google Shape;4349;p101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0" name="Google Shape;4350;p101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1" name="Google Shape;4351;p101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" name="Google Shape;4352;p101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3" name="Google Shape;4353;p101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4" name="Google Shape;4354;p101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5" name="Google Shape;4355;p101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6" name="Google Shape;4356;p101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7" name="Google Shape;4357;p101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8" name="Google Shape;4358;p101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9" name="Google Shape;4359;p101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" name="Google Shape;4360;p101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1" name="Google Shape;4361;p101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2" name="Google Shape;4362;p101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3" name="Google Shape;4363;p101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4" name="Google Shape;4364;p101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5" name="Google Shape;4365;p101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6" name="Google Shape;4366;p101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7" name="Google Shape;4367;p101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8" name="Google Shape;4368;p101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9" name="Google Shape;4369;p101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0" name="Google Shape;4370;p101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1" name="Google Shape;4371;p101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2" name="Google Shape;4372;p101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3" name="Google Shape;4373;p101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4" name="Google Shape;4374;p101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5" name="Google Shape;4375;p101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6" name="Google Shape;4376;p101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7" name="Google Shape;4377;p101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8" name="Google Shape;4378;p101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9" name="Google Shape;4379;p101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0" name="Google Shape;4380;p101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1" name="Google Shape;4381;p101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2" name="Google Shape;4382;p101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3" name="Google Shape;4383;p101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4" name="Google Shape;4384;p101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5" name="Google Shape;4385;p101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6" name="Google Shape;4386;p101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57086325" name=""/>
          <p:cNvSpPr txBox="1"/>
          <p:nvPr/>
        </p:nvSpPr>
        <p:spPr bwMode="auto">
          <a:xfrm flipH="0" flipV="0">
            <a:off x="393662" y="1014402"/>
            <a:ext cx="779140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   Необходимо проанализировать данные о продажах дронов доставщиков иностранной интернет компаней “Delivery Dron”, работающей в четырех регионах c мая 2019 года.</a:t>
            </a:r>
            <a:endParaRPr sz="1600" b="0">
              <a:solidFill>
                <a:schemeClr val="bg1"/>
              </a:solidFill>
            </a:endParaRPr>
          </a:p>
          <a:p>
            <a:pPr>
              <a:defRPr/>
            </a:pPr>
            <a:endParaRPr sz="1600" b="0"/>
          </a:p>
        </p:txBody>
      </p:sp>
      <p:sp>
        <p:nvSpPr>
          <p:cNvPr id="168397376" name=""/>
          <p:cNvSpPr txBox="1"/>
          <p:nvPr/>
        </p:nvSpPr>
        <p:spPr bwMode="auto">
          <a:xfrm flipH="0" flipV="0">
            <a:off x="633272" y="2238374"/>
            <a:ext cx="4121220" cy="9452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 i="0" u="none" strike="noStrike" cap="none" spc="0">
                <a:solidFill>
                  <a:srgbClr val="F341FF"/>
                </a:solidFill>
                <a:latin typeface="Arial"/>
                <a:ea typeface="Arial"/>
                <a:cs typeface="Arial"/>
              </a:rPr>
              <a:t>Поставленные задачи</a:t>
            </a:r>
            <a:endParaRPr sz="2800" b="1">
              <a:solidFill>
                <a:srgbClr val="F341FF"/>
              </a:solidFill>
            </a:endParaRPr>
          </a:p>
          <a:p>
            <a:pPr>
              <a:defRPr/>
            </a:pPr>
            <a:endParaRPr sz="2800">
              <a:solidFill>
                <a:srgbClr val="F341FF"/>
              </a:solidFill>
            </a:endParaRPr>
          </a:p>
        </p:txBody>
      </p:sp>
      <p:graphicFrame>
        <p:nvGraphicFramePr>
          <p:cNvPr id="1494472716" name="Google Shape;2600;p59"/>
          <p:cNvGraphicFramePr>
            <a:graphicFrameLocks xmlns:a="http://schemas.openxmlformats.org/drawingml/2006/main"/>
          </p:cNvGraphicFramePr>
          <p:nvPr/>
        </p:nvGraphicFramePr>
        <p:xfrm>
          <a:off x="764415" y="2890237"/>
          <a:ext cx="7697691" cy="183823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{F6EF92F5-7026-4871-9D26-E87582C68F14}</a:tableStyleId>
                <a:noFill/>
              </a:tblPr>
              <a:tblGrid>
                <a:gridCol w="540000"/>
                <a:gridCol w="7148166"/>
              </a:tblGrid>
              <a:tr h="454726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800" b="1">
                          <a:solidFill>
                            <a:srgbClr val="72F49A"/>
                          </a:solidFill>
                          <a:latin typeface="Asana"/>
                          <a:ea typeface="Asana"/>
                          <a:cs typeface="Asana"/>
                        </a:rPr>
                        <a:t>1</a:t>
                      </a:r>
                      <a:endParaRPr sz="1800" b="1">
                        <a:solidFill>
                          <a:srgbClr val="72F49A"/>
                        </a:solidFill>
                        <a:latin typeface="Asana"/>
                        <a:cs typeface="Asana"/>
                      </a:endParaRPr>
                    </a:p>
                  </a:txBody>
                  <a:tcPr marL="91423" marR="91423" marT="91423" marB="91423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chemeClr val="lt1"/>
                      </a:solidFill>
                    </a:lnT>
                    <a:lnB w="9524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 b="0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Отчет о вложенных средствах</a:t>
                      </a:r>
                      <a:endParaRPr sz="1600" b="0">
                        <a:solidFill>
                          <a:schemeClr val="bg1"/>
                        </a:solidFill>
                      </a:endParaRPr>
                    </a:p>
                  </a:txBody>
                  <a:tcPr marL="91423" marR="91423" marT="91423" marB="91423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chemeClr val="lt1"/>
                      </a:solidFill>
                    </a:lnT>
                    <a:lnB w="9524" algn="ctr">
                      <a:solidFill>
                        <a:schemeClr val="lt1"/>
                      </a:solidFill>
                    </a:lnB>
                  </a:tcPr>
                </a:tc>
              </a:tr>
              <a:tr h="454726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800" b="1">
                          <a:solidFill>
                            <a:srgbClr val="72F49A"/>
                          </a:solidFill>
                          <a:latin typeface="Asana"/>
                          <a:ea typeface="Asana"/>
                          <a:cs typeface="Asana"/>
                        </a:rPr>
                        <a:t>2</a:t>
                      </a:r>
                      <a:endParaRPr sz="1800" b="1">
                        <a:solidFill>
                          <a:srgbClr val="72F49A"/>
                        </a:solidFill>
                        <a:latin typeface="Asana"/>
                        <a:cs typeface="Asana"/>
                      </a:endParaRPr>
                    </a:p>
                  </a:txBody>
                  <a:tcPr marL="91423" marR="91423" marT="91423" marB="91423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chemeClr val="lt1"/>
                      </a:solidFill>
                    </a:lnT>
                    <a:lnB w="9524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sana"/>
                          <a:ea typeface="Asana"/>
                          <a:cs typeface="Asana"/>
                        </a:rPr>
                        <a:t>Планы на следующий год</a:t>
                      </a:r>
                      <a:endParaRPr sz="1600" b="0">
                        <a:solidFill>
                          <a:schemeClr val="bg1"/>
                        </a:solidFill>
                        <a:latin typeface="Asana"/>
                        <a:cs typeface="Asana"/>
                      </a:endParaRPr>
                    </a:p>
                  </a:txBody>
                  <a:tcPr marL="91423" marR="91423" marT="91423" marB="91423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chemeClr val="lt1"/>
                      </a:solidFill>
                    </a:lnT>
                    <a:lnB w="9524" algn="ctr">
                      <a:solidFill>
                        <a:schemeClr val="lt1"/>
                      </a:solidFill>
                    </a:lnB>
                  </a:tcPr>
                </a:tc>
              </a:tr>
              <a:tr h="900201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800" b="1">
                          <a:solidFill>
                            <a:srgbClr val="72F49A"/>
                          </a:solidFill>
                          <a:latin typeface="Asana"/>
                          <a:ea typeface="Asana"/>
                          <a:cs typeface="Asana"/>
                        </a:rPr>
                        <a:t>3</a:t>
                      </a:r>
                      <a:endParaRPr sz="1800" b="1">
                        <a:solidFill>
                          <a:srgbClr val="72F49A"/>
                        </a:solidFill>
                        <a:latin typeface="Asana"/>
                        <a:cs typeface="Asana"/>
                      </a:endParaRPr>
                    </a:p>
                  </a:txBody>
                  <a:tcPr marL="91423" marR="91423" marT="91423" marB="91423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chemeClr val="lt1"/>
                      </a:solidFill>
                    </a:lnT>
                    <a:lnB w="9524" algn="ctr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 b="1" i="0" u="none" strike="noStrike" cap="none" spc="0">
                          <a:solidFill>
                            <a:schemeClr val="bg1"/>
                          </a:solidFill>
                          <a:latin typeface="Liberation Sans"/>
                          <a:ea typeface="Liberation Sans"/>
                          <a:cs typeface="Liberation Sans"/>
                        </a:rPr>
                        <a:t>Выяснить в какой регион и какой рекламный канал инвестировать больше денег на привлечение клиентов в 2020 году</a:t>
                      </a:r>
                      <a:endParaRPr sz="1600" b="1" u="none">
                        <a:solidFill>
                          <a:schemeClr val="bg1"/>
                        </a:solidFill>
                      </a:endParaRPr>
                    </a:p>
                    <a:p>
                      <a:pPr>
                        <a:defRPr/>
                      </a:pPr>
                      <a:endParaRPr sz="1600">
                        <a:solidFill>
                          <a:schemeClr val="bg1"/>
                        </a:solidFill>
                      </a:endParaRPr>
                    </a:p>
                  </a:txBody>
                  <a:tcPr marL="91423" marR="91423" marT="91423" marB="91423">
                    <a:lnL w="9524" algn="ctr">
                      <a:solidFill>
                        <a:schemeClr val="lt1"/>
                      </a:solidFill>
                    </a:lnL>
                    <a:lnR w="9524" algn="ctr">
                      <a:solidFill>
                        <a:schemeClr val="lt1"/>
                      </a:solidFill>
                    </a:lnR>
                    <a:lnT w="9524" algn="ctr">
                      <a:solidFill>
                        <a:schemeClr val="lt1"/>
                      </a:solidFill>
                    </a:lnT>
                    <a:lnB w="9524" algn="ctr">
                      <a:solidFill>
                        <a:schemeClr val="lt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5" name="Google Shape;2655;p61"/>
          <p:cNvSpPr txBox="1"/>
          <p:nvPr>
            <p:ph type="title" idx="17"/>
          </p:nvPr>
        </p:nvSpPr>
        <p:spPr bwMode="auto">
          <a:xfrm flipH="0" flipV="0">
            <a:off x="314937" y="233450"/>
            <a:ext cx="6496774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defRPr/>
            </a:pPr>
            <a:r>
              <a:rPr lang="en-US" sz="2400" b="1" i="0" u="none" strike="noStrike" cap="none" spc="0">
                <a:solidFill>
                  <a:srgbClr val="72F49A"/>
                </a:solidFill>
                <a:latin typeface="Aldrich"/>
                <a:ea typeface="Aldrich"/>
                <a:cs typeface="Aldrich"/>
              </a:rPr>
              <a:t>1.Отчет о вложенных средствах / итоги</a:t>
            </a:r>
            <a:endParaRPr sz="2400" b="1">
              <a:solidFill>
                <a:srgbClr val="72F49A"/>
              </a:solidFill>
            </a:endParaRPr>
          </a:p>
          <a:p>
            <a:pPr>
              <a:defRPr/>
            </a:pPr>
            <a:endParaRPr sz="2400">
              <a:solidFill>
                <a:srgbClr val="72F49A"/>
              </a:solidFill>
            </a:endParaRPr>
          </a:p>
        </p:txBody>
      </p:sp>
      <p:grpSp>
        <p:nvGrpSpPr>
          <p:cNvPr id="2668" name="Google Shape;2668;p61"/>
          <p:cNvGrpSpPr/>
          <p:nvPr/>
        </p:nvGrpSpPr>
        <p:grpSpPr bwMode="auto">
          <a:xfrm rot="5400000">
            <a:off x="8213016" y="1300448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 bwMode="auto">
          <a:xfrm>
            <a:off x="8355592" y="1918449"/>
            <a:ext cx="825452" cy="1673687"/>
          </a:xfrm>
          <a:custGeom>
            <a:avLst/>
            <a:gdLst/>
            <a:ahLst/>
            <a:cxnLst/>
            <a:rect l="l" t="t" r="r" b="b"/>
            <a:pathLst>
              <a:path w="16883" h="34232" fill="none" stroke="1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2675" name="Google Shape;2675;p6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78" name="Google Shape;2678;p61"/>
          <p:cNvSpPr/>
          <p:nvPr/>
        </p:nvSpPr>
        <p:spPr bwMode="auto"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79" name="Google Shape;2679;p61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 bwMode="auto">
          <a:xfrm>
            <a:off x="7462716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fill="norm" stroke="1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 bwMode="auto"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fill="norm" stroke="1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7919520" name=""/>
          <p:cNvSpPr txBox="1"/>
          <p:nvPr/>
        </p:nvSpPr>
        <p:spPr bwMode="auto">
          <a:xfrm flipH="0" flipV="0">
            <a:off x="3687150" y="1790700"/>
            <a:ext cx="4758168" cy="305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52522765" name=""/>
          <p:cNvSpPr txBox="1"/>
          <p:nvPr/>
        </p:nvSpPr>
        <p:spPr bwMode="auto">
          <a:xfrm flipH="0" flipV="0">
            <a:off x="2720446" y="894312"/>
            <a:ext cx="5713784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— 1</a:t>
            </a:r>
            <a:r>
              <a:rPr lang="en-US" sz="1600" b="0" i="0" u="none" strike="noStrike" cap="none" spc="0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 Основным регионом продаж являются Соединенные Штаты, на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долю которых приходится 67,5% продаж, 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в то время как другие европейские страны, такие как Великобритания, Германия и Франция, имеют примерно равные доли рынка 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(11.4%), (10.2%) и (10.1%)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16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— 2 </a:t>
            </a: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Основными каналами привлечения платежеспособной аудитории 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являются 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 социальные сети</a:t>
            </a: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(36.9%)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 и контекстная реклама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(</a:t>
            </a: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15.9%).</a:t>
            </a:r>
            <a:endParaRPr sz="1600" b="0" i="0" u="none">
              <a:solidFill>
                <a:srgbClr val="00ABFC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600" b="0">
                <a:solidFill>
                  <a:schemeClr val="bg1"/>
                </a:solidFill>
              </a:rPr>
              <a:t>—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3 Наибольшая доля продаж приходится на пользователей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Iphone (35,4%), за которыми следует Android (23,5%)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, PC (20.3%) и </a:t>
            </a:r>
            <a:r>
              <a:rPr lang="en-US" sz="1600" b="0" i="0" u="none" strike="noStrike" cap="none" spc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Mac (20%)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16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— 4 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Мобильные платежи являются самым популярным способом оплаты (29.7%), за ними следуют электронные кошельки (23,6%) и наличные (21.7%).</a:t>
            </a:r>
            <a:endParaRPr sz="1600" b="0">
              <a:solidFill>
                <a:srgbClr val="00ABFC"/>
              </a:solidFill>
            </a:endParaRPr>
          </a:p>
        </p:txBody>
      </p:sp>
      <p:pic>
        <p:nvPicPr>
          <p:cNvPr id="16014641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966" y="685251"/>
            <a:ext cx="1464812" cy="1487700"/>
          </a:xfrm>
          <a:prstGeom prst="rect">
            <a:avLst/>
          </a:prstGeom>
        </p:spPr>
      </p:pic>
      <p:pic>
        <p:nvPicPr>
          <p:cNvPr id="11197509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14100" y="2041729"/>
            <a:ext cx="1624107" cy="1615589"/>
          </a:xfrm>
          <a:prstGeom prst="rect">
            <a:avLst/>
          </a:prstGeom>
        </p:spPr>
      </p:pic>
      <p:sp>
        <p:nvSpPr>
          <p:cNvPr id="1041896771" name=""/>
          <p:cNvSpPr txBox="1"/>
          <p:nvPr/>
        </p:nvSpPr>
        <p:spPr bwMode="auto">
          <a:xfrm flipH="0" flipV="0">
            <a:off x="5563830" y="4728472"/>
            <a:ext cx="2057032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0" u="none">
                <a:solidFill>
                  <a:srgbClr val="F341FF"/>
                </a:solidFill>
                <a:latin typeface="Liberation Sans"/>
                <a:ea typeface="Liberation Sans"/>
                <a:cs typeface="Liberation Sans"/>
              </a:rPr>
              <a:t>5398 - средний чек</a:t>
            </a:r>
            <a:endParaRPr sz="1600" b="1">
              <a:solidFill>
                <a:srgbClr val="F341FF"/>
              </a:solidFill>
            </a:endParaRPr>
          </a:p>
        </p:txBody>
      </p:sp>
      <p:sp>
        <p:nvSpPr>
          <p:cNvPr id="333885623" name=""/>
          <p:cNvSpPr txBox="1"/>
          <p:nvPr/>
        </p:nvSpPr>
        <p:spPr bwMode="auto">
          <a:xfrm flipH="0" flipV="0">
            <a:off x="2477392" y="4377509"/>
            <a:ext cx="6703652" cy="579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—5 </a:t>
            </a:r>
            <a:r>
              <a:rPr sz="16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Тенденция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роста продаж в месяц для пользователей Android.</a:t>
            </a:r>
            <a:r>
              <a:rPr sz="1600">
                <a:solidFill>
                  <a:schemeClr val="bg1"/>
                </a:solidFill>
              </a:rPr>
              <a:t> (регрессионная модель)</a:t>
            </a:r>
            <a:endParaRPr sz="1600">
              <a:solidFill>
                <a:schemeClr val="bg1"/>
              </a:solidFill>
            </a:endParaRPr>
          </a:p>
        </p:txBody>
      </p:sp>
      <p:pic>
        <p:nvPicPr>
          <p:cNvPr id="17816520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08966" y="3743911"/>
            <a:ext cx="2022073" cy="1254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/>
          <p:nvPr>
            <p:ph type="title"/>
          </p:nvPr>
        </p:nvSpPr>
        <p:spPr bwMode="auto">
          <a:xfrm>
            <a:off x="391663" y="230487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defRPr/>
            </a:pPr>
            <a:r>
              <a:rPr sz="2400" b="1">
                <a:solidFill>
                  <a:srgbClr val="72F49A"/>
                </a:solidFill>
              </a:rPr>
              <a:t>2. </a:t>
            </a:r>
            <a:r>
              <a:rPr sz="2400" b="1" i="0" u="none">
                <a:solidFill>
                  <a:srgbClr val="72F49A"/>
                </a:solidFill>
                <a:latin typeface="Arial"/>
                <a:ea typeface="Arial"/>
                <a:cs typeface="Arial"/>
              </a:rPr>
              <a:t>Планы на следующий год</a:t>
            </a:r>
            <a:endParaRPr sz="2400" b="1">
              <a:solidFill>
                <a:srgbClr val="72F49A"/>
              </a:solidFill>
            </a:endParaRPr>
          </a:p>
        </p:txBody>
      </p:sp>
      <p:sp>
        <p:nvSpPr>
          <p:cNvPr id="2601" name="Google Shape;2601;p59"/>
          <p:cNvSpPr txBox="1"/>
          <p:nvPr/>
        </p:nvSpPr>
        <p:spPr bwMode="auto">
          <a:xfrm flipH="0" flipV="0">
            <a:off x="391663" y="718997"/>
            <a:ext cx="5114925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—1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Разработчикам сайта стоит обратить внимание на пользователей Android, как на наиболее вероятных плательщиков, и улучшить сайт для этой ОС.</a:t>
            </a:r>
            <a:r>
              <a:rPr sz="1600">
                <a:solidFill>
                  <a:schemeClr val="bg1"/>
                </a:solidFill>
              </a:rPr>
              <a:t> +</a:t>
            </a:r>
            <a:r>
              <a:rPr sz="1600">
                <a:solidFill>
                  <a:schemeClr val="bg1"/>
                </a:solidFill>
              </a:rPr>
              <a:t> 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Найти способы рекламы магазина для пользователей этой ос (например реклама в Play Market)</a:t>
            </a:r>
            <a:endParaRPr sz="160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ABFC"/>
                </a:solidFill>
                <a:latin typeface="Arial"/>
                <a:ea typeface="Arial"/>
                <a:cs typeface="Arial"/>
              </a:rPr>
              <a:t>—2 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Для решения проблемы с неравномерным доходом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Arial"/>
                <a:ea typeface="Arial"/>
                <a:cs typeface="Arial"/>
              </a:rPr>
              <a:t> по месяцам, а также по дням недели, 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нужно разработать акции, предложения, скидки специально для тех месяцев/дней, когда выручка ниже средней, чтобы привлечь больше клиентов.</a:t>
            </a:r>
            <a:r>
              <a:rPr lang="en-US" sz="1600" b="0" i="0" u="none" strike="noStrike" cap="none" spc="0">
                <a:solidFill>
                  <a:srgbClr val="00ABFC"/>
                </a:solidFill>
                <a:latin typeface="Arial"/>
                <a:ea typeface="Arial"/>
                <a:cs typeface="Arial"/>
              </a:rPr>
              <a:t> </a:t>
            </a:r>
            <a:endParaRPr sz="1600">
              <a:solidFill>
                <a:srgbClr val="00ABFC"/>
              </a:solidFill>
            </a:endParaRPr>
          </a:p>
          <a:p>
            <a:pPr>
              <a:defRPr/>
            </a:pPr>
            <a:endParaRPr sz="1600">
              <a:solidFill>
                <a:schemeClr val="bg1"/>
              </a:solidFill>
            </a:endParaRPr>
          </a:p>
        </p:txBody>
      </p:sp>
      <p:grpSp>
        <p:nvGrpSpPr>
          <p:cNvPr id="2604" name="Google Shape;2604;p59"/>
          <p:cNvGrpSpPr/>
          <p:nvPr/>
        </p:nvGrpSpPr>
        <p:grpSpPr bwMode="auto">
          <a:xfrm>
            <a:off x="7225925" y="-1913179"/>
            <a:ext cx="4000413" cy="3175881"/>
            <a:chOff x="5207925" y="-1994879"/>
            <a:chExt cx="4000413" cy="3175881"/>
          </a:xfrm>
        </p:grpSpPr>
        <p:sp>
          <p:nvSpPr>
            <p:cNvPr id="2605" name="Google Shape;2605;p59"/>
            <p:cNvSpPr/>
            <p:nvPr/>
          </p:nvSpPr>
          <p:spPr bwMode="auto"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stroke="1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 bwMode="auto"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fill="norm" stroke="1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 bwMode="auto">
            <a:xfrm>
              <a:off x="5207925" y="352771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fill="norm" stroke="1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979274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88368" y="172302"/>
            <a:ext cx="2827518" cy="1426463"/>
          </a:xfrm>
          <a:prstGeom prst="rect">
            <a:avLst/>
          </a:prstGeom>
        </p:spPr>
      </p:pic>
      <p:grpSp>
        <p:nvGrpSpPr>
          <p:cNvPr id="564503719" name="Google Shape;4338;p101"/>
          <p:cNvGrpSpPr/>
          <p:nvPr/>
        </p:nvGrpSpPr>
        <p:grpSpPr bwMode="auto">
          <a:xfrm flipH="1">
            <a:off x="8353888" y="2692522"/>
            <a:ext cx="2019176" cy="2019176"/>
            <a:chOff x="1943325" y="-220375"/>
            <a:chExt cx="1298672" cy="1298672"/>
          </a:xfrm>
        </p:grpSpPr>
        <p:sp>
          <p:nvSpPr>
            <p:cNvPr id="474767406" name="Google Shape;4339;p101"/>
            <p:cNvSpPr/>
            <p:nvPr/>
          </p:nvSpPr>
          <p:spPr bwMode="auto"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stroke="1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2449277" name="Google Shape;4340;p101"/>
            <p:cNvSpPr/>
            <p:nvPr/>
          </p:nvSpPr>
          <p:spPr bwMode="auto"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1627203" name="Google Shape;4341;p101"/>
            <p:cNvSpPr/>
            <p:nvPr/>
          </p:nvSpPr>
          <p:spPr bwMode="auto"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677971" name="Google Shape;4342;p101"/>
            <p:cNvSpPr/>
            <p:nvPr/>
          </p:nvSpPr>
          <p:spPr bwMode="auto"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stroke="1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793621" name="Google Shape;4343;p101"/>
            <p:cNvSpPr/>
            <p:nvPr/>
          </p:nvSpPr>
          <p:spPr bwMode="auto"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stroke="1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745075" name="Google Shape;4344;p101"/>
            <p:cNvSpPr/>
            <p:nvPr/>
          </p:nvSpPr>
          <p:spPr bwMode="auto"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0308250" name="Google Shape;4345;p101"/>
            <p:cNvSpPr/>
            <p:nvPr/>
          </p:nvSpPr>
          <p:spPr bwMode="auto"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stroke="1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651134" name="Google Shape;4346;p101"/>
            <p:cNvSpPr/>
            <p:nvPr/>
          </p:nvSpPr>
          <p:spPr bwMode="auto"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stroke="1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7589388" name="Google Shape;4347;p101"/>
            <p:cNvSpPr/>
            <p:nvPr/>
          </p:nvSpPr>
          <p:spPr bwMode="auto"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stroke="1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5115157" name="Google Shape;4348;p101"/>
            <p:cNvSpPr/>
            <p:nvPr/>
          </p:nvSpPr>
          <p:spPr bwMode="auto"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220157" name="Google Shape;4349;p101"/>
            <p:cNvSpPr/>
            <p:nvPr/>
          </p:nvSpPr>
          <p:spPr bwMode="auto"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stroke="1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893412" name="Google Shape;4350;p101"/>
            <p:cNvSpPr/>
            <p:nvPr/>
          </p:nvSpPr>
          <p:spPr bwMode="auto"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582384" name="Google Shape;4351;p101"/>
            <p:cNvSpPr/>
            <p:nvPr/>
          </p:nvSpPr>
          <p:spPr bwMode="auto"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stroke="1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563997" name="Google Shape;4352;p101"/>
            <p:cNvSpPr/>
            <p:nvPr/>
          </p:nvSpPr>
          <p:spPr bwMode="auto"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stroke="1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68350" name="Google Shape;4353;p101"/>
            <p:cNvSpPr/>
            <p:nvPr/>
          </p:nvSpPr>
          <p:spPr bwMode="auto"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stroke="1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7749995" name="Google Shape;4354;p101"/>
            <p:cNvSpPr/>
            <p:nvPr/>
          </p:nvSpPr>
          <p:spPr bwMode="auto"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stroke="1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1167845" name="Google Shape;4355;p101"/>
            <p:cNvSpPr/>
            <p:nvPr/>
          </p:nvSpPr>
          <p:spPr bwMode="auto"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stroke="1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3537161" name="Google Shape;4356;p101"/>
            <p:cNvSpPr/>
            <p:nvPr/>
          </p:nvSpPr>
          <p:spPr bwMode="auto"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stroke="1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2023362" name="Google Shape;4357;p101"/>
            <p:cNvSpPr/>
            <p:nvPr/>
          </p:nvSpPr>
          <p:spPr bwMode="auto"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stroke="1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5523923" name="Google Shape;4358;p101"/>
            <p:cNvSpPr/>
            <p:nvPr/>
          </p:nvSpPr>
          <p:spPr bwMode="auto"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stroke="1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0776534" name="Google Shape;4359;p101"/>
            <p:cNvSpPr/>
            <p:nvPr/>
          </p:nvSpPr>
          <p:spPr bwMode="auto">
            <a:xfrm>
              <a:off x="2750929" y="94349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stroke="1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167151" name="Google Shape;4360;p101"/>
            <p:cNvSpPr/>
            <p:nvPr/>
          </p:nvSpPr>
          <p:spPr bwMode="auto"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stroke="1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1560743" name="Google Shape;4361;p101"/>
            <p:cNvSpPr/>
            <p:nvPr/>
          </p:nvSpPr>
          <p:spPr bwMode="auto"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stroke="1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1959610" name="Google Shape;4362;p101"/>
            <p:cNvSpPr/>
            <p:nvPr/>
          </p:nvSpPr>
          <p:spPr bwMode="auto">
            <a:xfrm>
              <a:off x="2631264" y="-201562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stroke="1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545073" name="Google Shape;4363;p101"/>
            <p:cNvSpPr/>
            <p:nvPr/>
          </p:nvSpPr>
          <p:spPr bwMode="auto"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stroke="1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0126270" name="Google Shape;4364;p101"/>
            <p:cNvSpPr/>
            <p:nvPr/>
          </p:nvSpPr>
          <p:spPr bwMode="auto"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stroke="1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0997059" name="Google Shape;4365;p101"/>
            <p:cNvSpPr/>
            <p:nvPr/>
          </p:nvSpPr>
          <p:spPr bwMode="auto">
            <a:xfrm>
              <a:off x="2337208" y="-168580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345179" name="Google Shape;4366;p101"/>
            <p:cNvSpPr/>
            <p:nvPr/>
          </p:nvSpPr>
          <p:spPr bwMode="auto"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2235167" name="Google Shape;4367;p101"/>
            <p:cNvSpPr/>
            <p:nvPr/>
          </p:nvSpPr>
          <p:spPr bwMode="auto"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stroke="1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561327" name="Google Shape;4368;p101"/>
            <p:cNvSpPr/>
            <p:nvPr/>
          </p:nvSpPr>
          <p:spPr bwMode="auto"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stroke="1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0475905" name="Google Shape;4369;p101"/>
            <p:cNvSpPr/>
            <p:nvPr/>
          </p:nvSpPr>
          <p:spPr bwMode="auto"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753099" name="Google Shape;4370;p101"/>
            <p:cNvSpPr/>
            <p:nvPr/>
          </p:nvSpPr>
          <p:spPr bwMode="auto"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stroke="1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7235543" name="Google Shape;4371;p101"/>
            <p:cNvSpPr/>
            <p:nvPr/>
          </p:nvSpPr>
          <p:spPr bwMode="auto"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stroke="1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320339" name="Google Shape;4372;p101"/>
            <p:cNvSpPr/>
            <p:nvPr/>
          </p:nvSpPr>
          <p:spPr bwMode="auto"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stroke="1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327168" name="Google Shape;4373;p101"/>
            <p:cNvSpPr/>
            <p:nvPr/>
          </p:nvSpPr>
          <p:spPr bwMode="auto"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stroke="1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2059249" name="Google Shape;4374;p101"/>
            <p:cNvSpPr/>
            <p:nvPr/>
          </p:nvSpPr>
          <p:spPr bwMode="auto"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stroke="1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665122" name="Google Shape;4375;p101"/>
            <p:cNvSpPr/>
            <p:nvPr/>
          </p:nvSpPr>
          <p:spPr bwMode="auto"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stroke="1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285772" name="Google Shape;4376;p101"/>
            <p:cNvSpPr/>
            <p:nvPr/>
          </p:nvSpPr>
          <p:spPr bwMode="auto"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stroke="1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9339321" name="Google Shape;4377;p101"/>
            <p:cNvSpPr/>
            <p:nvPr/>
          </p:nvSpPr>
          <p:spPr bwMode="auto">
            <a:xfrm>
              <a:off x="2673677" y="598565"/>
              <a:ext cx="174390" cy="426960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stroke="1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350057" name="Google Shape;4378;p101"/>
            <p:cNvSpPr/>
            <p:nvPr/>
          </p:nvSpPr>
          <p:spPr bwMode="auto"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stroke="1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613530" name="Google Shape;4379;p101"/>
            <p:cNvSpPr/>
            <p:nvPr/>
          </p:nvSpPr>
          <p:spPr bwMode="auto"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stroke="1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4041514" name="Google Shape;4380;p101"/>
            <p:cNvSpPr/>
            <p:nvPr/>
          </p:nvSpPr>
          <p:spPr bwMode="auto"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stroke="1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8701762" name="Google Shape;4381;p101"/>
            <p:cNvSpPr/>
            <p:nvPr/>
          </p:nvSpPr>
          <p:spPr bwMode="auto"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stroke="1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8794790" name="Google Shape;4382;p101"/>
            <p:cNvSpPr/>
            <p:nvPr/>
          </p:nvSpPr>
          <p:spPr bwMode="auto"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stroke="1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093813" name="Google Shape;4383;p101"/>
            <p:cNvSpPr/>
            <p:nvPr/>
          </p:nvSpPr>
          <p:spPr bwMode="auto"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stroke="1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177293" name="Google Shape;4384;p101"/>
            <p:cNvSpPr/>
            <p:nvPr/>
          </p:nvSpPr>
          <p:spPr bwMode="auto"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stroke="1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484970" name="Google Shape;4385;p101"/>
            <p:cNvSpPr/>
            <p:nvPr/>
          </p:nvSpPr>
          <p:spPr bwMode="auto">
            <a:xfrm>
              <a:off x="2699135" y="-91279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stroke="1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0663568" name="Google Shape;4386;p101"/>
            <p:cNvSpPr/>
            <p:nvPr/>
          </p:nvSpPr>
          <p:spPr bwMode="auto"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stroke="1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57942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14917" y="1751557"/>
            <a:ext cx="2152329" cy="1640384"/>
          </a:xfrm>
          <a:prstGeom prst="rect">
            <a:avLst/>
          </a:prstGeom>
        </p:spPr>
      </p:pic>
      <p:pic>
        <p:nvPicPr>
          <p:cNvPr id="15670255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06012" y="3297735"/>
            <a:ext cx="2163293" cy="1648741"/>
          </a:xfrm>
          <a:prstGeom prst="rect">
            <a:avLst/>
          </a:prstGeom>
        </p:spPr>
      </p:pic>
      <p:sp>
        <p:nvSpPr>
          <p:cNvPr id="1033209706" name=""/>
          <p:cNvSpPr txBox="1"/>
          <p:nvPr/>
        </p:nvSpPr>
        <p:spPr bwMode="auto">
          <a:xfrm flipH="0" flipV="0">
            <a:off x="391663" y="3478710"/>
            <a:ext cx="4605645" cy="1798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—3 </a:t>
            </a:r>
            <a:r>
              <a:rPr sz="16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Нужно развивать контекстную рекламу и социальные сети не только в Америке, но и в остальных регионах.</a:t>
            </a:r>
            <a:endParaRPr sz="1600">
              <a:solidFill>
                <a:schemeClr val="bg1"/>
              </a:solidFill>
            </a:endParaRPr>
          </a:p>
          <a:p>
            <a:pPr>
              <a:defRPr/>
            </a:pPr>
            <a:r>
              <a:rPr sz="1600">
                <a:solidFill>
                  <a:srgbClr val="00ABFC"/>
                </a:solidFill>
              </a:rPr>
              <a:t>—- 4 </a:t>
            </a:r>
            <a:r>
              <a:rPr sz="1600" b="0" i="0" u="none">
                <a:solidFill>
                  <a:srgbClr val="00ABFC"/>
                </a:solidFill>
                <a:latin typeface="Liberation Sans"/>
                <a:ea typeface="Liberation Sans"/>
                <a:cs typeface="Liberation Sans"/>
              </a:rPr>
              <a:t>Рассмотреть возможность отказа от менее эффективных каналов, таких как email-рассылки.</a:t>
            </a:r>
            <a:endParaRPr sz="1600">
              <a:solidFill>
                <a:srgbClr val="00ABFC"/>
              </a:solidFill>
            </a:endParaRPr>
          </a:p>
          <a:p>
            <a:pPr>
              <a:defRPr/>
            </a:pPr>
            <a:endParaRPr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/>
          <p:nvPr>
            <p:ph type="title"/>
          </p:nvPr>
        </p:nvSpPr>
        <p:spPr bwMode="auto">
          <a:xfrm flipH="0" flipV="0">
            <a:off x="1826014" y="488203"/>
            <a:ext cx="6031409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>
              <a:defRPr/>
            </a:pPr>
            <a:r>
              <a:rPr lang="en-US" sz="2000" b="1" i="0" u="none" strike="noStrike" cap="none" spc="0">
                <a:solidFill>
                  <a:srgbClr val="72F49A"/>
                </a:solidFill>
                <a:latin typeface="Liberation Sans"/>
                <a:ea typeface="Liberation Sans"/>
                <a:cs typeface="Liberation Sans"/>
              </a:rPr>
              <a:t>Главный вопрос: В какой регион и какой рекламный канал инвестировать больше денег на привлечение клиентов в 2020 году?</a:t>
            </a:r>
            <a:endParaRPr sz="2000">
              <a:solidFill>
                <a:srgbClr val="72F49A"/>
              </a:solidFill>
            </a:endParaRPr>
          </a:p>
        </p:txBody>
      </p:sp>
      <p:sp>
        <p:nvSpPr>
          <p:cNvPr id="13926567" name="Google Shape;98;p3"/>
          <p:cNvSpPr txBox="1"/>
          <p:nvPr>
            <p:ph type="subTitle" idx="1"/>
          </p:nvPr>
        </p:nvSpPr>
        <p:spPr bwMode="auto">
          <a:xfrm flipH="0" flipV="0">
            <a:off x="1347912" y="1588621"/>
            <a:ext cx="6448174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sz="1800" b="0" i="0" u="none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США остается ключевым регионом</a:t>
            </a:r>
            <a:r>
              <a:rPr sz="1600" b="0" i="0" u="none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, </a:t>
            </a:r>
            <a:endParaRPr sz="1600" b="0" i="0" u="none">
              <a:solidFill>
                <a:srgbClr val="FFFFFF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600" b="0" i="0" u="none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cоциальные сети являются самым эффективным каналом привлечения платежеспособной аудитории.</a:t>
            </a:r>
            <a:endParaRPr sz="1600" b="0"/>
          </a:p>
        </p:txBody>
      </p:sp>
      <p:grpSp>
        <p:nvGrpSpPr>
          <p:cNvPr id="2767" name="Google Shape;2767;p64"/>
          <p:cNvGrpSpPr/>
          <p:nvPr/>
        </p:nvGrpSpPr>
        <p:grpSpPr bwMode="auto">
          <a:xfrm flipH="1">
            <a:off x="219012" y="393717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 bwMode="auto"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 bwMode="auto"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fill="norm" stroke="1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 bwMode="auto"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 bwMode="auto"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fill="norm" stroke="1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 bwMode="auto">
          <a:xfrm rot="6060689" flipH="1">
            <a:off x="8187301" y="-651075"/>
            <a:ext cx="825452" cy="1673687"/>
          </a:xfrm>
          <a:custGeom>
            <a:avLst/>
            <a:gdLst/>
            <a:ahLst/>
            <a:cxnLst/>
            <a:rect l="l" t="t" r="r" b="b"/>
            <a:pathLst>
              <a:path w="16883" h="34232" fill="none" stroke="1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3" name="Google Shape;2773;p64"/>
          <p:cNvSpPr/>
          <p:nvPr/>
        </p:nvSpPr>
        <p:spPr bwMode="auto"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fill="norm" stroke="1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5" name="Google Shape;2775;p64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6" name="Google Shape;2776;p64"/>
          <p:cNvSpPr/>
          <p:nvPr/>
        </p:nvSpPr>
        <p:spPr bwMode="auto"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7" name="Google Shape;2777;p64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 bwMode="auto">
          <a:xfrm>
            <a:off x="7462716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fill="norm" stroke="1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 bwMode="auto"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fill="norm" stroke="1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264225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004245" y="2746117"/>
            <a:ext cx="3351347" cy="1895746"/>
          </a:xfrm>
          <a:prstGeom prst="rect">
            <a:avLst/>
          </a:prstGeom>
        </p:spPr>
      </p:pic>
      <p:pic>
        <p:nvPicPr>
          <p:cNvPr id="4499202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05512" y="2876776"/>
            <a:ext cx="2999497" cy="1807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/>
          <p:nvPr>
            <p:ph type="title"/>
          </p:nvPr>
        </p:nvSpPr>
        <p:spPr bwMode="auto">
          <a:xfrm flipH="0" flipV="0">
            <a:off x="646072" y="1634849"/>
            <a:ext cx="7630882" cy="632099"/>
          </a:xfrm>
          <a:prstGeom prst="rect">
            <a:avLst/>
          </a:prstGeom>
        </p:spPr>
        <p:txBody>
          <a:bodyPr spcFirstLastPara="1" wrap="square" lIns="91423" tIns="0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600">
                <a:solidFill>
                  <a:schemeClr val="bg1"/>
                </a:solidFill>
              </a:rPr>
              <a:t>Спасибо за внимание!:)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2688" name="Google Shape;2688;p6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0" name="Google Shape;2690;p62"/>
          <p:cNvSpPr/>
          <p:nvPr/>
        </p:nvSpPr>
        <p:spPr bwMode="auto"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1" name="Google Shape;2691;p62"/>
          <p:cNvSpPr/>
          <p:nvPr/>
        </p:nvSpPr>
        <p:spPr bwMode="auto"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 bwMode="auto">
          <a:xfrm>
            <a:off x="7462716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fill="norm" stroke="1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 bwMode="auto"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fill="norm" stroke="1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Елизавета Аюпова</cp:lastModifiedBy>
  <cp:revision>3</cp:revision>
  <dcterms:modified xsi:type="dcterms:W3CDTF">2024-04-21T20:26:07Z</dcterms:modified>
  <cp:category/>
  <cp:contentStatus/>
  <cp:version/>
</cp:coreProperties>
</file>