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9" r:id="rId4"/>
    <p:sldId id="260" r:id="rId5"/>
    <p:sldId id="263" r:id="rId6"/>
    <p:sldId id="258" r:id="rId7"/>
    <p:sldId id="265" r:id="rId8"/>
    <p:sldId id="264" r:id="rId9"/>
    <p:sldId id="268" r:id="rId10"/>
    <p:sldId id="266" r:id="rId11"/>
    <p:sldId id="267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F6FE-5913-489E-B5FE-A8574C698C3E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3A53-F7F2-4476-8126-4F650A7F73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342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F6FE-5913-489E-B5FE-A8574C698C3E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3A53-F7F2-4476-8126-4F650A7F73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51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F6FE-5913-489E-B5FE-A8574C698C3E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3A53-F7F2-4476-8126-4F650A7F73E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6044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F6FE-5913-489E-B5FE-A8574C698C3E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3A53-F7F2-4476-8126-4F650A7F73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0102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F6FE-5913-489E-B5FE-A8574C698C3E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3A53-F7F2-4476-8126-4F650A7F73E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2796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F6FE-5913-489E-B5FE-A8574C698C3E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3A53-F7F2-4476-8126-4F650A7F73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085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F6FE-5913-489E-B5FE-A8574C698C3E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3A53-F7F2-4476-8126-4F650A7F73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656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F6FE-5913-489E-B5FE-A8574C698C3E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3A53-F7F2-4476-8126-4F650A7F73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364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F6FE-5913-489E-B5FE-A8574C698C3E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3A53-F7F2-4476-8126-4F650A7F73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01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F6FE-5913-489E-B5FE-A8574C698C3E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3A53-F7F2-4476-8126-4F650A7F73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74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F6FE-5913-489E-B5FE-A8574C698C3E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3A53-F7F2-4476-8126-4F650A7F73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54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F6FE-5913-489E-B5FE-A8574C698C3E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3A53-F7F2-4476-8126-4F650A7F73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198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F6FE-5913-489E-B5FE-A8574C698C3E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3A53-F7F2-4476-8126-4F650A7F73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649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F6FE-5913-489E-B5FE-A8574C698C3E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3A53-F7F2-4476-8126-4F650A7F73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819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F6FE-5913-489E-B5FE-A8574C698C3E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3A53-F7F2-4476-8126-4F650A7F73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01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F6FE-5913-489E-B5FE-A8574C698C3E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3A53-F7F2-4476-8126-4F650A7F73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85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5F6FE-5913-489E-B5FE-A8574C698C3E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EF3A53-F7F2-4476-8126-4F650A7F73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2210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11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DACFB-9091-4FEF-918C-F66B08DADE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HF-</a:t>
            </a:r>
            <a:r>
              <a:rPr lang="en-US" altLang="zh-CN" dirty="0" err="1"/>
              <a:t>HappyFitting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080535-0EB7-44E9-86B5-38D0FE7F2D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Yi Rong, Zhenyang Guo, </a:t>
            </a:r>
            <a:r>
              <a:rPr lang="en-US" altLang="zh-CN" dirty="0" err="1"/>
              <a:t>Zipei</a:t>
            </a:r>
            <a:r>
              <a:rPr lang="en-US" altLang="zh-CN" dirty="0"/>
              <a:t> Chen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1002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94066-2A8A-4026-962A-E09448EA6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hlinkClick r:id="rId2" action="ppaction://hlinksldjump"/>
              </a:rPr>
              <a:t>Fitness courses &amp; Data tracking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33BA0DF-892E-49A0-9F6D-462EDD693F1D}"/>
              </a:ext>
            </a:extLst>
          </p:cNvPr>
          <p:cNvSpPr/>
          <p:nvPr/>
        </p:nvSpPr>
        <p:spPr>
          <a:xfrm>
            <a:off x="260239" y="3180024"/>
            <a:ext cx="1504392" cy="1074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F7DF1C6-928C-4900-84C2-BDF5B968B635}"/>
              </a:ext>
            </a:extLst>
          </p:cNvPr>
          <p:cNvSpPr txBox="1"/>
          <p:nvPr/>
        </p:nvSpPr>
        <p:spPr>
          <a:xfrm>
            <a:off x="248320" y="3468745"/>
            <a:ext cx="187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Customer</a:t>
            </a:r>
            <a:endParaRPr lang="zh-CN" altLang="en-US" sz="2400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0BF3A73-C32B-458A-B047-E0EF1B901001}"/>
              </a:ext>
            </a:extLst>
          </p:cNvPr>
          <p:cNvCxnSpPr>
            <a:cxnSpLocks/>
          </p:cNvCxnSpPr>
          <p:nvPr/>
        </p:nvCxnSpPr>
        <p:spPr>
          <a:xfrm>
            <a:off x="1710825" y="3717430"/>
            <a:ext cx="824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E501EF96-0F0B-48D6-8CDF-5BE1A4CB3004}"/>
              </a:ext>
            </a:extLst>
          </p:cNvPr>
          <p:cNvSpPr/>
          <p:nvPr/>
        </p:nvSpPr>
        <p:spPr>
          <a:xfrm>
            <a:off x="2717408" y="3162171"/>
            <a:ext cx="1504392" cy="1074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F5CF068-66AC-49B2-B001-4FEA61FC81F6}"/>
              </a:ext>
            </a:extLst>
          </p:cNvPr>
          <p:cNvCxnSpPr>
            <a:cxnSpLocks/>
          </p:cNvCxnSpPr>
          <p:nvPr/>
        </p:nvCxnSpPr>
        <p:spPr>
          <a:xfrm>
            <a:off x="4089838" y="3711913"/>
            <a:ext cx="898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77C3319A-3F6F-407C-A2E2-23AEB9562C72}"/>
              </a:ext>
            </a:extLst>
          </p:cNvPr>
          <p:cNvSpPr/>
          <p:nvPr/>
        </p:nvSpPr>
        <p:spPr>
          <a:xfrm>
            <a:off x="5152815" y="3174508"/>
            <a:ext cx="1504392" cy="1074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9F0D3DB-FE79-43FA-81BA-FD3B9A47FB38}"/>
              </a:ext>
            </a:extLst>
          </p:cNvPr>
          <p:cNvSpPr txBox="1"/>
          <p:nvPr/>
        </p:nvSpPr>
        <p:spPr>
          <a:xfrm>
            <a:off x="5335929" y="3332000"/>
            <a:ext cx="187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Fitness</a:t>
            </a:r>
          </a:p>
          <a:p>
            <a:r>
              <a:rPr lang="en-US" altLang="zh-CN" sz="2000" dirty="0"/>
              <a:t>Courses</a:t>
            </a:r>
            <a:endParaRPr lang="zh-CN" altLang="en-US" sz="20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7BDF93A-4A5D-4C4A-83C6-16E17ABAD667}"/>
              </a:ext>
            </a:extLst>
          </p:cNvPr>
          <p:cNvSpPr txBox="1"/>
          <p:nvPr/>
        </p:nvSpPr>
        <p:spPr>
          <a:xfrm>
            <a:off x="3007693" y="3481081"/>
            <a:ext cx="1003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Menu</a:t>
            </a:r>
            <a:endParaRPr lang="zh-CN" altLang="en-US" sz="2400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AE2DC599-AE59-4C8A-866B-AB702CF16F7C}"/>
              </a:ext>
            </a:extLst>
          </p:cNvPr>
          <p:cNvSpPr/>
          <p:nvPr/>
        </p:nvSpPr>
        <p:spPr>
          <a:xfrm>
            <a:off x="7757016" y="3148537"/>
            <a:ext cx="1504392" cy="1074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EC1EE5D-26F1-46AF-B3F0-D94800C86880}"/>
              </a:ext>
            </a:extLst>
          </p:cNvPr>
          <p:cNvSpPr txBox="1"/>
          <p:nvPr/>
        </p:nvSpPr>
        <p:spPr>
          <a:xfrm>
            <a:off x="7900710" y="3208889"/>
            <a:ext cx="187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Physical</a:t>
            </a:r>
          </a:p>
          <a:p>
            <a:r>
              <a:rPr lang="en-US" altLang="zh-CN" sz="1600" dirty="0"/>
              <a:t>Activities</a:t>
            </a:r>
          </a:p>
          <a:p>
            <a:r>
              <a:rPr lang="en-US" altLang="zh-CN" sz="1600" dirty="0"/>
              <a:t>Info tracking</a:t>
            </a:r>
            <a:endParaRPr lang="zh-CN" altLang="en-US" sz="1600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17B2FBB-0334-4AD7-A0DE-39D68A5B054F}"/>
              </a:ext>
            </a:extLst>
          </p:cNvPr>
          <p:cNvCxnSpPr>
            <a:cxnSpLocks/>
          </p:cNvCxnSpPr>
          <p:nvPr/>
        </p:nvCxnSpPr>
        <p:spPr>
          <a:xfrm>
            <a:off x="6645135" y="3699577"/>
            <a:ext cx="898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FF37C0A2-7726-49CF-B797-70B8ABAB0467}"/>
              </a:ext>
            </a:extLst>
          </p:cNvPr>
          <p:cNvSpPr txBox="1"/>
          <p:nvPr/>
        </p:nvSpPr>
        <p:spPr>
          <a:xfrm>
            <a:off x="6614424" y="3303303"/>
            <a:ext cx="995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&lt;include&gt;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92498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94066-2A8A-4026-962A-E09448EA6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hlinkClick r:id="rId2" action="ppaction://hlinksldjump"/>
              </a:rPr>
              <a:t>Courses Recommend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33BA0DF-892E-49A0-9F6D-462EDD693F1D}"/>
              </a:ext>
            </a:extLst>
          </p:cNvPr>
          <p:cNvSpPr/>
          <p:nvPr/>
        </p:nvSpPr>
        <p:spPr>
          <a:xfrm>
            <a:off x="260239" y="3180024"/>
            <a:ext cx="1504392" cy="1074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F7DF1C6-928C-4900-84C2-BDF5B968B635}"/>
              </a:ext>
            </a:extLst>
          </p:cNvPr>
          <p:cNvSpPr txBox="1"/>
          <p:nvPr/>
        </p:nvSpPr>
        <p:spPr>
          <a:xfrm>
            <a:off x="248320" y="3468745"/>
            <a:ext cx="187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Customer</a:t>
            </a:r>
            <a:endParaRPr lang="zh-CN" altLang="en-US" sz="2400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0BF3A73-C32B-458A-B047-E0EF1B901001}"/>
              </a:ext>
            </a:extLst>
          </p:cNvPr>
          <p:cNvCxnSpPr>
            <a:cxnSpLocks/>
          </p:cNvCxnSpPr>
          <p:nvPr/>
        </p:nvCxnSpPr>
        <p:spPr>
          <a:xfrm>
            <a:off x="1710825" y="3717430"/>
            <a:ext cx="824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E501EF96-0F0B-48D6-8CDF-5BE1A4CB3004}"/>
              </a:ext>
            </a:extLst>
          </p:cNvPr>
          <p:cNvSpPr/>
          <p:nvPr/>
        </p:nvSpPr>
        <p:spPr>
          <a:xfrm>
            <a:off x="2717408" y="3162171"/>
            <a:ext cx="1504392" cy="1074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F5CF068-66AC-49B2-B001-4FEA61FC81F6}"/>
              </a:ext>
            </a:extLst>
          </p:cNvPr>
          <p:cNvCxnSpPr>
            <a:cxnSpLocks/>
          </p:cNvCxnSpPr>
          <p:nvPr/>
        </p:nvCxnSpPr>
        <p:spPr>
          <a:xfrm>
            <a:off x="4089838" y="3711913"/>
            <a:ext cx="898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77C3319A-3F6F-407C-A2E2-23AEB9562C72}"/>
              </a:ext>
            </a:extLst>
          </p:cNvPr>
          <p:cNvSpPr/>
          <p:nvPr/>
        </p:nvSpPr>
        <p:spPr>
          <a:xfrm>
            <a:off x="5152815" y="3174508"/>
            <a:ext cx="1504392" cy="1074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9F0D3DB-FE79-43FA-81BA-FD3B9A47FB38}"/>
              </a:ext>
            </a:extLst>
          </p:cNvPr>
          <p:cNvSpPr txBox="1"/>
          <p:nvPr/>
        </p:nvSpPr>
        <p:spPr>
          <a:xfrm>
            <a:off x="5335929" y="3332000"/>
            <a:ext cx="187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User info</a:t>
            </a:r>
          </a:p>
          <a:p>
            <a:r>
              <a:rPr lang="en-US" altLang="zh-CN" sz="2000" dirty="0"/>
              <a:t>Fill in</a:t>
            </a:r>
            <a:endParaRPr lang="zh-CN" altLang="en-US" sz="20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7BDF93A-4A5D-4C4A-83C6-16E17ABAD667}"/>
              </a:ext>
            </a:extLst>
          </p:cNvPr>
          <p:cNvSpPr txBox="1"/>
          <p:nvPr/>
        </p:nvSpPr>
        <p:spPr>
          <a:xfrm>
            <a:off x="3038265" y="3296414"/>
            <a:ext cx="1003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User</a:t>
            </a:r>
          </a:p>
          <a:p>
            <a:r>
              <a:rPr lang="en-US" altLang="zh-CN" sz="2400" dirty="0"/>
              <a:t>Page</a:t>
            </a:r>
            <a:endParaRPr lang="zh-CN" altLang="en-US" sz="2400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AE2DC599-AE59-4C8A-866B-AB702CF16F7C}"/>
              </a:ext>
            </a:extLst>
          </p:cNvPr>
          <p:cNvSpPr/>
          <p:nvPr/>
        </p:nvSpPr>
        <p:spPr>
          <a:xfrm>
            <a:off x="7757016" y="3148537"/>
            <a:ext cx="1504392" cy="1074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17B2FBB-0334-4AD7-A0DE-39D68A5B054F}"/>
              </a:ext>
            </a:extLst>
          </p:cNvPr>
          <p:cNvCxnSpPr>
            <a:cxnSpLocks/>
          </p:cNvCxnSpPr>
          <p:nvPr/>
        </p:nvCxnSpPr>
        <p:spPr>
          <a:xfrm>
            <a:off x="6645135" y="3699577"/>
            <a:ext cx="898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E57EE126-B375-473D-8D0A-310F7FC8D9AF}"/>
              </a:ext>
            </a:extLst>
          </p:cNvPr>
          <p:cNvSpPr txBox="1"/>
          <p:nvPr/>
        </p:nvSpPr>
        <p:spPr>
          <a:xfrm>
            <a:off x="7757016" y="3296414"/>
            <a:ext cx="187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Course</a:t>
            </a:r>
          </a:p>
          <a:p>
            <a:r>
              <a:rPr lang="en-US" altLang="zh-CN" sz="2000" dirty="0"/>
              <a:t>Recommend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48480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24FE5-BE6A-4978-A1AA-FEEE1EA0D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 Constraints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1715EA-D452-4198-BA59-5D783935E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Language: Java</a:t>
            </a:r>
          </a:p>
          <a:p>
            <a:r>
              <a:rPr lang="en-US" altLang="zh-CN" sz="3200" dirty="0"/>
              <a:t>Platform: Android</a:t>
            </a:r>
          </a:p>
          <a:p>
            <a:r>
              <a:rPr lang="en-US" altLang="zh-CN" sz="3200" dirty="0"/>
              <a:t>Budget &amp; Schedule: Need money for building database &amp; propagate the software</a:t>
            </a:r>
          </a:p>
          <a:p>
            <a:r>
              <a:rPr lang="en-US" altLang="zh-CN" sz="3200" dirty="0"/>
              <a:t>Miscellaneous: Deadline of the project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44698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ED020-EF28-45FE-BD4A-ECBB04BCC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9703" y="2768600"/>
            <a:ext cx="6646743" cy="1320800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Thank you for listening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729538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0640CD-1CE7-4161-895D-FF2B4E41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1521697"/>
            <a:ext cx="8596668" cy="1320800"/>
          </a:xfrm>
        </p:spPr>
        <p:txBody>
          <a:bodyPr/>
          <a:lstStyle/>
          <a:p>
            <a:r>
              <a:rPr lang="en-US" altLang="zh-CN" dirty="0"/>
              <a:t>Concept &amp; Image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C963B1-1D9B-4BC6-9A62-1CC3555E8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3731" y="2367627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Tells user the calories for your food</a:t>
            </a:r>
          </a:p>
          <a:p>
            <a:r>
              <a:rPr lang="en-US" altLang="zh-CN" sz="2800" dirty="0"/>
              <a:t>Makes people healthier</a:t>
            </a:r>
          </a:p>
          <a:p>
            <a:r>
              <a:rPr lang="en-US" altLang="zh-CN" sz="2800" dirty="0"/>
              <a:t>Aid software for pro</a:t>
            </a:r>
          </a:p>
          <a:p>
            <a:r>
              <a:rPr lang="en-US" altLang="zh-CN" sz="2800" dirty="0"/>
              <a:t>Community for common interests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CB2BCF-DA25-42E0-95D8-CA0D1461F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656" y="0"/>
            <a:ext cx="36133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49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D6EF5-6706-4D4F-8B39-FA5C0422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Functional Requirements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080533-8864-4907-9D79-20246E386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4000" dirty="0">
                <a:hlinkClick r:id="rId2" action="ppaction://hlinksldjump"/>
              </a:rPr>
              <a:t>Phone number verifying</a:t>
            </a:r>
            <a:endParaRPr lang="en-US" altLang="zh-CN" sz="4000" dirty="0"/>
          </a:p>
          <a:p>
            <a:r>
              <a:rPr lang="en-US" altLang="zh-CN" sz="4000" dirty="0">
                <a:hlinkClick r:id="rId3" action="ppaction://hlinksldjump"/>
              </a:rPr>
              <a:t>Community</a:t>
            </a:r>
            <a:endParaRPr lang="en-US" altLang="zh-CN" sz="4000" dirty="0"/>
          </a:p>
          <a:p>
            <a:r>
              <a:rPr lang="en-US" altLang="zh-CN" sz="4000" dirty="0">
                <a:hlinkClick r:id="rId4" action="ppaction://hlinksldjump"/>
              </a:rPr>
              <a:t>Menu</a:t>
            </a:r>
            <a:endParaRPr lang="en-US" altLang="zh-CN" sz="4000" dirty="0"/>
          </a:p>
          <a:p>
            <a:r>
              <a:rPr lang="en-US" altLang="zh-CN" sz="4000" dirty="0">
                <a:hlinkClick r:id="rId5" action="ppaction://hlinksldjump"/>
              </a:rPr>
              <a:t>Healthy tips</a:t>
            </a:r>
            <a:endParaRPr lang="en-US" altLang="zh-CN" sz="4000" dirty="0"/>
          </a:p>
          <a:p>
            <a:r>
              <a:rPr lang="en-US" altLang="zh-CN" sz="4000" dirty="0">
                <a:hlinkClick r:id="rId6" action="ppaction://hlinksldjump"/>
              </a:rPr>
              <a:t>User information tracking</a:t>
            </a:r>
            <a:endParaRPr lang="en-US" altLang="zh-CN" sz="4000" dirty="0"/>
          </a:p>
          <a:p>
            <a:r>
              <a:rPr lang="en-US" altLang="zh-CN" sz="4000" dirty="0">
                <a:hlinkClick r:id="rId7" action="ppaction://hlinksldjump"/>
              </a:rPr>
              <a:t>Recommend courses</a:t>
            </a:r>
            <a:endParaRPr lang="en-US" altLang="zh-CN" sz="4000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4278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DCCD6-52CD-4485-915D-ABCBBDDA6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hlinkClick r:id="rId2" action="ppaction://hlinksldjump"/>
              </a:rPr>
              <a:t>Key Non-Functional Requirements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1E0CE6-44DD-4E72-B186-D1A65E073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Clear and organized UI</a:t>
            </a:r>
          </a:p>
          <a:p>
            <a:r>
              <a:rPr lang="en-US" altLang="zh-CN" sz="4000" dirty="0"/>
              <a:t>Speed</a:t>
            </a:r>
          </a:p>
          <a:p>
            <a:r>
              <a:rPr lang="en-US" altLang="zh-CN" sz="4000" dirty="0"/>
              <a:t>Scientific and high-performance algorithm</a:t>
            </a:r>
          </a:p>
          <a:p>
            <a:r>
              <a:rPr lang="en-US" altLang="zh-CN" sz="4000" dirty="0"/>
              <a:t>Larger database</a:t>
            </a:r>
          </a:p>
          <a:p>
            <a:r>
              <a:rPr lang="en-US" altLang="zh-CN" sz="4000" dirty="0"/>
              <a:t>Better algorithms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83156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E3C8C-F7F5-40CF-A6F6-C82134E5B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239" y="2768600"/>
            <a:ext cx="9958582" cy="1320800"/>
          </a:xfrm>
        </p:spPr>
        <p:txBody>
          <a:bodyPr>
            <a:noAutofit/>
          </a:bodyPr>
          <a:lstStyle/>
          <a:p>
            <a:r>
              <a:rPr lang="en-US" altLang="zh-CN" sz="8000" dirty="0"/>
              <a:t>Use cases &amp; Diagram</a:t>
            </a:r>
            <a:endParaRPr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487331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E70078-F79F-4E25-A2E2-67E606C41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hlinkClick r:id="rId2" action="ppaction://hlinksldjump"/>
              </a:rPr>
              <a:t>Login process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D27891F-2799-4214-AD50-D9FEFB78619C}"/>
              </a:ext>
            </a:extLst>
          </p:cNvPr>
          <p:cNvSpPr/>
          <p:nvPr/>
        </p:nvSpPr>
        <p:spPr>
          <a:xfrm>
            <a:off x="627425" y="1637373"/>
            <a:ext cx="1435768" cy="8309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5C47FC-B844-42A3-BC82-D70A4138F75B}"/>
              </a:ext>
            </a:extLst>
          </p:cNvPr>
          <p:cNvSpPr txBox="1"/>
          <p:nvPr/>
        </p:nvSpPr>
        <p:spPr>
          <a:xfrm>
            <a:off x="715656" y="1852817"/>
            <a:ext cx="1973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Customer</a:t>
            </a:r>
            <a:endParaRPr lang="zh-CN" altLang="en-US" sz="2000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F1C8D5A-65B0-4E2F-9FB4-57FA5AAD6AF3}"/>
              </a:ext>
            </a:extLst>
          </p:cNvPr>
          <p:cNvCxnSpPr>
            <a:cxnSpLocks/>
          </p:cNvCxnSpPr>
          <p:nvPr/>
        </p:nvCxnSpPr>
        <p:spPr>
          <a:xfrm flipV="1">
            <a:off x="2027545" y="2048147"/>
            <a:ext cx="621185" cy="4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6B19993A-20B6-4CE1-903A-48AD1E3CD2E0}"/>
              </a:ext>
            </a:extLst>
          </p:cNvPr>
          <p:cNvSpPr/>
          <p:nvPr/>
        </p:nvSpPr>
        <p:spPr>
          <a:xfrm>
            <a:off x="2709778" y="1567941"/>
            <a:ext cx="1435769" cy="96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24EA91-EC4A-48BC-A63C-07E8FD2E8DBB}"/>
              </a:ext>
            </a:extLst>
          </p:cNvPr>
          <p:cNvSpPr txBox="1"/>
          <p:nvPr/>
        </p:nvSpPr>
        <p:spPr>
          <a:xfrm>
            <a:off x="2777067" y="1738106"/>
            <a:ext cx="1973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New account creating</a:t>
            </a:r>
            <a:endParaRPr lang="zh-CN" altLang="en-US" sz="1600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5E1CEC8-A13B-4343-8594-201ECA375A6B}"/>
              </a:ext>
            </a:extLst>
          </p:cNvPr>
          <p:cNvSpPr/>
          <p:nvPr/>
        </p:nvSpPr>
        <p:spPr>
          <a:xfrm>
            <a:off x="5071417" y="1612737"/>
            <a:ext cx="1435769" cy="96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7DF5758-9DA8-4255-B94D-E4CB95E3D854}"/>
              </a:ext>
            </a:extLst>
          </p:cNvPr>
          <p:cNvSpPr txBox="1"/>
          <p:nvPr/>
        </p:nvSpPr>
        <p:spPr>
          <a:xfrm>
            <a:off x="4062885" y="1716686"/>
            <a:ext cx="995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&lt;include&gt;</a:t>
            </a:r>
            <a:endParaRPr lang="zh-CN" altLang="en-US" sz="1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3DCFCD2-32D8-42C6-827E-D1FF626D5658}"/>
              </a:ext>
            </a:extLst>
          </p:cNvPr>
          <p:cNvSpPr txBox="1"/>
          <p:nvPr/>
        </p:nvSpPr>
        <p:spPr>
          <a:xfrm>
            <a:off x="5269209" y="1817509"/>
            <a:ext cx="1973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User info</a:t>
            </a:r>
          </a:p>
          <a:p>
            <a:r>
              <a:rPr lang="en-US" altLang="zh-CN" sz="1600" dirty="0"/>
              <a:t>Entering</a:t>
            </a:r>
            <a:endParaRPr lang="zh-CN" altLang="en-US" sz="1600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76AA554-8B7E-4CAC-B41F-11B5F4502DED}"/>
              </a:ext>
            </a:extLst>
          </p:cNvPr>
          <p:cNvCxnSpPr>
            <a:cxnSpLocks/>
          </p:cNvCxnSpPr>
          <p:nvPr/>
        </p:nvCxnSpPr>
        <p:spPr>
          <a:xfrm>
            <a:off x="3728840" y="2091664"/>
            <a:ext cx="1246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CE02DDD4-2CDC-498B-8854-BCB0525309DE}"/>
              </a:ext>
            </a:extLst>
          </p:cNvPr>
          <p:cNvSpPr/>
          <p:nvPr/>
        </p:nvSpPr>
        <p:spPr>
          <a:xfrm>
            <a:off x="7487950" y="1629689"/>
            <a:ext cx="1435769" cy="96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A9C13B6-C97B-4EBF-B428-E8612638DBA5}"/>
              </a:ext>
            </a:extLst>
          </p:cNvPr>
          <p:cNvCxnSpPr>
            <a:cxnSpLocks/>
          </p:cNvCxnSpPr>
          <p:nvPr/>
        </p:nvCxnSpPr>
        <p:spPr>
          <a:xfrm>
            <a:off x="5995561" y="2109896"/>
            <a:ext cx="1246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E46A31B3-B046-46AD-84F9-864EC1A08B8A}"/>
              </a:ext>
            </a:extLst>
          </p:cNvPr>
          <p:cNvSpPr txBox="1"/>
          <p:nvPr/>
        </p:nvSpPr>
        <p:spPr>
          <a:xfrm>
            <a:off x="6409432" y="1721187"/>
            <a:ext cx="995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&lt;include&gt;</a:t>
            </a:r>
            <a:endParaRPr lang="zh-CN" altLang="en-US" sz="14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E54B34C-4CC1-42AE-9BE9-FBAC6E5CB4B1}"/>
              </a:ext>
            </a:extLst>
          </p:cNvPr>
          <p:cNvSpPr txBox="1"/>
          <p:nvPr/>
        </p:nvSpPr>
        <p:spPr>
          <a:xfrm>
            <a:off x="7498614" y="1797162"/>
            <a:ext cx="1973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Verifying</a:t>
            </a:r>
          </a:p>
          <a:p>
            <a:r>
              <a:rPr lang="en-US" altLang="zh-CN" sz="1600" dirty="0"/>
              <a:t>Phone number</a:t>
            </a:r>
            <a:endParaRPr lang="zh-CN" altLang="en-US" sz="1600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21436EA-0F78-4FE2-9C14-568B3D4C16BF}"/>
              </a:ext>
            </a:extLst>
          </p:cNvPr>
          <p:cNvCxnSpPr>
            <a:cxnSpLocks/>
          </p:cNvCxnSpPr>
          <p:nvPr/>
        </p:nvCxnSpPr>
        <p:spPr>
          <a:xfrm>
            <a:off x="1658488" y="2339515"/>
            <a:ext cx="464982" cy="618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0771DC49-EA24-4D0C-8940-6877EF86FD8E}"/>
              </a:ext>
            </a:extLst>
          </p:cNvPr>
          <p:cNvSpPr/>
          <p:nvPr/>
        </p:nvSpPr>
        <p:spPr>
          <a:xfrm>
            <a:off x="2161674" y="2678446"/>
            <a:ext cx="1435769" cy="96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064A89B-C837-4F92-8159-4A69BF67A730}"/>
              </a:ext>
            </a:extLst>
          </p:cNvPr>
          <p:cNvSpPr txBox="1"/>
          <p:nvPr/>
        </p:nvSpPr>
        <p:spPr>
          <a:xfrm>
            <a:off x="2338137" y="2897043"/>
            <a:ext cx="1046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Login</a:t>
            </a:r>
            <a:endParaRPr lang="zh-CN" altLang="en-US" sz="2800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660D664-A50C-4619-BF29-1ECDEE5ADB91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3597443" y="3158653"/>
            <a:ext cx="1009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2553BB9F-A4EE-4D33-BF95-3C69DFCC6256}"/>
              </a:ext>
            </a:extLst>
          </p:cNvPr>
          <p:cNvSpPr/>
          <p:nvPr/>
        </p:nvSpPr>
        <p:spPr>
          <a:xfrm>
            <a:off x="4778973" y="2712113"/>
            <a:ext cx="1435769" cy="96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D240F5B-2177-4AC2-9E44-FAE234CAAE31}"/>
              </a:ext>
            </a:extLst>
          </p:cNvPr>
          <p:cNvSpPr txBox="1"/>
          <p:nvPr/>
        </p:nvSpPr>
        <p:spPr>
          <a:xfrm>
            <a:off x="3555763" y="2799529"/>
            <a:ext cx="1194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&lt;&lt;include&gt;&gt;</a:t>
            </a:r>
            <a:endParaRPr lang="zh-CN" altLang="en-US" sz="14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CD48F44-A15E-480B-BD5A-FFE7B97F6119}"/>
              </a:ext>
            </a:extLst>
          </p:cNvPr>
          <p:cNvSpPr txBox="1"/>
          <p:nvPr/>
        </p:nvSpPr>
        <p:spPr>
          <a:xfrm>
            <a:off x="4921125" y="2887599"/>
            <a:ext cx="1973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Verify</a:t>
            </a:r>
          </a:p>
          <a:p>
            <a:r>
              <a:rPr lang="en-US" altLang="zh-CN" sz="1600" dirty="0"/>
              <a:t>Password</a:t>
            </a:r>
            <a:endParaRPr lang="zh-CN" altLang="en-US" sz="1600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AFF0B33-80D5-4823-BFD0-D0ECA154FBE2}"/>
              </a:ext>
            </a:extLst>
          </p:cNvPr>
          <p:cNvCxnSpPr>
            <a:cxnSpLocks/>
          </p:cNvCxnSpPr>
          <p:nvPr/>
        </p:nvCxnSpPr>
        <p:spPr>
          <a:xfrm flipH="1" flipV="1">
            <a:off x="3345047" y="3657911"/>
            <a:ext cx="1209732" cy="332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0080165A-4F59-4BB9-A702-8304D70A2224}"/>
              </a:ext>
            </a:extLst>
          </p:cNvPr>
          <p:cNvSpPr/>
          <p:nvPr/>
        </p:nvSpPr>
        <p:spPr>
          <a:xfrm>
            <a:off x="4400870" y="3523721"/>
            <a:ext cx="1435769" cy="96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0C0E6A6-C2AD-4BE3-8BF2-69DE93E96F5F}"/>
              </a:ext>
            </a:extLst>
          </p:cNvPr>
          <p:cNvSpPr txBox="1"/>
          <p:nvPr/>
        </p:nvSpPr>
        <p:spPr>
          <a:xfrm>
            <a:off x="4554779" y="3748569"/>
            <a:ext cx="1973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Display</a:t>
            </a:r>
          </a:p>
          <a:p>
            <a:r>
              <a:rPr lang="en-US" altLang="zh-CN" sz="1600" dirty="0"/>
              <a:t>Login Error</a:t>
            </a:r>
            <a:endParaRPr lang="zh-CN" altLang="en-US" sz="1600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832DED4D-5F32-4201-9B3B-ECA8A1A4F31A}"/>
              </a:ext>
            </a:extLst>
          </p:cNvPr>
          <p:cNvCxnSpPr>
            <a:cxnSpLocks/>
          </p:cNvCxnSpPr>
          <p:nvPr/>
        </p:nvCxnSpPr>
        <p:spPr>
          <a:xfrm>
            <a:off x="1219216" y="2259359"/>
            <a:ext cx="29560" cy="1414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963CAB82-C45D-4116-A342-096F073F489E}"/>
              </a:ext>
            </a:extLst>
          </p:cNvPr>
          <p:cNvSpPr/>
          <p:nvPr/>
        </p:nvSpPr>
        <p:spPr>
          <a:xfrm>
            <a:off x="627425" y="3732301"/>
            <a:ext cx="1435769" cy="96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42021C5-53A1-4DD9-A17B-881C8A08178B}"/>
              </a:ext>
            </a:extLst>
          </p:cNvPr>
          <p:cNvSpPr txBox="1"/>
          <p:nvPr/>
        </p:nvSpPr>
        <p:spPr>
          <a:xfrm>
            <a:off x="904389" y="3931539"/>
            <a:ext cx="1973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Forgot</a:t>
            </a:r>
          </a:p>
          <a:p>
            <a:r>
              <a:rPr lang="en-US" altLang="zh-CN" sz="1600" dirty="0" err="1"/>
              <a:t>Passowrd</a:t>
            </a:r>
            <a:endParaRPr lang="zh-CN" altLang="en-US" sz="1600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4FF5E903-4E57-436A-939A-077BD4DCA8D8}"/>
              </a:ext>
            </a:extLst>
          </p:cNvPr>
          <p:cNvCxnSpPr>
            <a:cxnSpLocks/>
          </p:cNvCxnSpPr>
          <p:nvPr/>
        </p:nvCxnSpPr>
        <p:spPr>
          <a:xfrm>
            <a:off x="1507958" y="4636785"/>
            <a:ext cx="1041667" cy="255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769FA294-D51B-4A0C-A2B2-5034F79194D8}"/>
              </a:ext>
            </a:extLst>
          </p:cNvPr>
          <p:cNvSpPr/>
          <p:nvPr/>
        </p:nvSpPr>
        <p:spPr>
          <a:xfrm>
            <a:off x="2643650" y="4501785"/>
            <a:ext cx="1435769" cy="96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69BE02B-3731-4979-8CE7-BF67D5F1B8CF}"/>
              </a:ext>
            </a:extLst>
          </p:cNvPr>
          <p:cNvSpPr txBox="1"/>
          <p:nvPr/>
        </p:nvSpPr>
        <p:spPr>
          <a:xfrm>
            <a:off x="2817783" y="4689604"/>
            <a:ext cx="1973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Set new</a:t>
            </a:r>
          </a:p>
          <a:p>
            <a:r>
              <a:rPr lang="en-US" altLang="zh-CN" sz="1600" dirty="0"/>
              <a:t>Password</a:t>
            </a:r>
            <a:endParaRPr lang="zh-CN" altLang="en-US" sz="16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D989785-EA6D-45C7-8E55-0B3C0E2BBCF5}"/>
              </a:ext>
            </a:extLst>
          </p:cNvPr>
          <p:cNvSpPr txBox="1"/>
          <p:nvPr/>
        </p:nvSpPr>
        <p:spPr>
          <a:xfrm>
            <a:off x="1857904" y="4422646"/>
            <a:ext cx="995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&lt;include&gt;</a:t>
            </a:r>
            <a:endParaRPr lang="zh-CN" altLang="en-US" sz="1400" dirty="0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2C62D703-4276-4E8B-BE20-384EAD9DC3E3}"/>
              </a:ext>
            </a:extLst>
          </p:cNvPr>
          <p:cNvSpPr/>
          <p:nvPr/>
        </p:nvSpPr>
        <p:spPr>
          <a:xfrm>
            <a:off x="5269209" y="4558192"/>
            <a:ext cx="1435769" cy="96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5B8589FC-C4B8-4E64-AB2F-A0679653800C}"/>
              </a:ext>
            </a:extLst>
          </p:cNvPr>
          <p:cNvCxnSpPr>
            <a:cxnSpLocks/>
          </p:cNvCxnSpPr>
          <p:nvPr/>
        </p:nvCxnSpPr>
        <p:spPr>
          <a:xfrm>
            <a:off x="3875530" y="4981991"/>
            <a:ext cx="1243224" cy="13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BE3C918D-2903-41C9-A97B-311B18AC0342}"/>
              </a:ext>
            </a:extLst>
          </p:cNvPr>
          <p:cNvSpPr txBox="1"/>
          <p:nvPr/>
        </p:nvSpPr>
        <p:spPr>
          <a:xfrm>
            <a:off x="4043254" y="4558192"/>
            <a:ext cx="1194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&lt;&lt;include&gt;&gt;</a:t>
            </a:r>
            <a:endParaRPr lang="zh-CN" altLang="en-US" sz="140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490D31F-D1DE-4B48-8035-14A0FE2E6454}"/>
              </a:ext>
            </a:extLst>
          </p:cNvPr>
          <p:cNvSpPr txBox="1"/>
          <p:nvPr/>
        </p:nvSpPr>
        <p:spPr>
          <a:xfrm>
            <a:off x="5281451" y="4758345"/>
            <a:ext cx="1973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Verifying</a:t>
            </a:r>
          </a:p>
          <a:p>
            <a:r>
              <a:rPr lang="en-US" altLang="zh-CN" sz="1600" dirty="0"/>
              <a:t>Phone number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46319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94066-2A8A-4026-962A-E09448EA6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hlinkClick r:id="rId2" action="ppaction://hlinksldjump"/>
              </a:rPr>
              <a:t>Community Forum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501EF96-0F0B-48D6-8CDF-5BE1A4CB3004}"/>
              </a:ext>
            </a:extLst>
          </p:cNvPr>
          <p:cNvSpPr/>
          <p:nvPr/>
        </p:nvSpPr>
        <p:spPr>
          <a:xfrm>
            <a:off x="1318434" y="2754412"/>
            <a:ext cx="1504392" cy="1074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F5CF068-66AC-49B2-B001-4FEA61FC81F6}"/>
              </a:ext>
            </a:extLst>
          </p:cNvPr>
          <p:cNvCxnSpPr>
            <a:cxnSpLocks/>
          </p:cNvCxnSpPr>
          <p:nvPr/>
        </p:nvCxnSpPr>
        <p:spPr>
          <a:xfrm>
            <a:off x="2748560" y="3291818"/>
            <a:ext cx="898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77C3319A-3F6F-407C-A2E2-23AEB9562C72}"/>
              </a:ext>
            </a:extLst>
          </p:cNvPr>
          <p:cNvSpPr/>
          <p:nvPr/>
        </p:nvSpPr>
        <p:spPr>
          <a:xfrm>
            <a:off x="3772013" y="2777977"/>
            <a:ext cx="1504392" cy="1074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9F0D3DB-FE79-43FA-81BA-FD3B9A47FB38}"/>
              </a:ext>
            </a:extLst>
          </p:cNvPr>
          <p:cNvSpPr txBox="1"/>
          <p:nvPr/>
        </p:nvSpPr>
        <p:spPr>
          <a:xfrm>
            <a:off x="3854477" y="2997256"/>
            <a:ext cx="187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Community</a:t>
            </a:r>
          </a:p>
          <a:p>
            <a:r>
              <a:rPr lang="en-US" altLang="zh-CN" sz="2000" dirty="0"/>
              <a:t>Forum</a:t>
            </a:r>
            <a:endParaRPr lang="zh-CN" altLang="en-US" sz="20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42D7C31-3082-454E-BCDB-5D7E8D139147}"/>
              </a:ext>
            </a:extLst>
          </p:cNvPr>
          <p:cNvCxnSpPr>
            <a:cxnSpLocks/>
          </p:cNvCxnSpPr>
          <p:nvPr/>
        </p:nvCxnSpPr>
        <p:spPr>
          <a:xfrm>
            <a:off x="4882049" y="3520617"/>
            <a:ext cx="1210117" cy="551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AE2DC599-AE59-4C8A-866B-AB702CF16F7C}"/>
              </a:ext>
            </a:extLst>
          </p:cNvPr>
          <p:cNvSpPr/>
          <p:nvPr/>
        </p:nvSpPr>
        <p:spPr>
          <a:xfrm>
            <a:off x="6296774" y="2086561"/>
            <a:ext cx="1504392" cy="1074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EC1EE5D-26F1-46AF-B3F0-D94800C86880}"/>
              </a:ext>
            </a:extLst>
          </p:cNvPr>
          <p:cNvSpPr txBox="1"/>
          <p:nvPr/>
        </p:nvSpPr>
        <p:spPr>
          <a:xfrm>
            <a:off x="6412067" y="2300801"/>
            <a:ext cx="187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Set Personal</a:t>
            </a:r>
          </a:p>
          <a:p>
            <a:r>
              <a:rPr lang="en-US" altLang="zh-CN" dirty="0"/>
              <a:t>Info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A196D16-6AC8-4590-A137-05E5FFFBF835}"/>
              </a:ext>
            </a:extLst>
          </p:cNvPr>
          <p:cNvCxnSpPr>
            <a:cxnSpLocks/>
          </p:cNvCxnSpPr>
          <p:nvPr/>
        </p:nvCxnSpPr>
        <p:spPr>
          <a:xfrm flipV="1">
            <a:off x="5072393" y="2754412"/>
            <a:ext cx="1153199" cy="274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F60BD7FB-8769-4AD0-9B7A-F30DB29EA743}"/>
              </a:ext>
            </a:extLst>
          </p:cNvPr>
          <p:cNvSpPr/>
          <p:nvPr/>
        </p:nvSpPr>
        <p:spPr>
          <a:xfrm>
            <a:off x="6096000" y="3852789"/>
            <a:ext cx="1504392" cy="1074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5BC4A28-2A0B-4B9A-B5B9-E315B173DF52}"/>
              </a:ext>
            </a:extLst>
          </p:cNvPr>
          <p:cNvSpPr txBox="1"/>
          <p:nvPr/>
        </p:nvSpPr>
        <p:spPr>
          <a:xfrm>
            <a:off x="6109170" y="4097807"/>
            <a:ext cx="187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View Tracking date</a:t>
            </a:r>
            <a:endParaRPr lang="zh-CN" altLang="en-US" sz="16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EF1B511-5C85-430C-91DC-967E20FE4406}"/>
              </a:ext>
            </a:extLst>
          </p:cNvPr>
          <p:cNvSpPr txBox="1"/>
          <p:nvPr/>
        </p:nvSpPr>
        <p:spPr>
          <a:xfrm>
            <a:off x="1318434" y="3050351"/>
            <a:ext cx="187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Customer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52342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94066-2A8A-4026-962A-E09448EA6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hlinkClick r:id="rId2" action="ppaction://hlinksldjump"/>
              </a:rPr>
              <a:t>User Page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33BA0DF-892E-49A0-9F6D-462EDD693F1D}"/>
              </a:ext>
            </a:extLst>
          </p:cNvPr>
          <p:cNvSpPr/>
          <p:nvPr/>
        </p:nvSpPr>
        <p:spPr>
          <a:xfrm>
            <a:off x="308366" y="1710343"/>
            <a:ext cx="1504392" cy="1074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F7DF1C6-928C-4900-84C2-BDF5B968B635}"/>
              </a:ext>
            </a:extLst>
          </p:cNvPr>
          <p:cNvSpPr txBox="1"/>
          <p:nvPr/>
        </p:nvSpPr>
        <p:spPr>
          <a:xfrm>
            <a:off x="296447" y="1999064"/>
            <a:ext cx="187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Customer</a:t>
            </a:r>
            <a:endParaRPr lang="zh-CN" altLang="en-US" sz="2400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0BF3A73-C32B-458A-B047-E0EF1B901001}"/>
              </a:ext>
            </a:extLst>
          </p:cNvPr>
          <p:cNvCxnSpPr>
            <a:cxnSpLocks/>
          </p:cNvCxnSpPr>
          <p:nvPr/>
        </p:nvCxnSpPr>
        <p:spPr>
          <a:xfrm>
            <a:off x="1758952" y="2247749"/>
            <a:ext cx="824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E501EF96-0F0B-48D6-8CDF-5BE1A4CB3004}"/>
              </a:ext>
            </a:extLst>
          </p:cNvPr>
          <p:cNvSpPr/>
          <p:nvPr/>
        </p:nvSpPr>
        <p:spPr>
          <a:xfrm>
            <a:off x="2765535" y="1692490"/>
            <a:ext cx="1504392" cy="1074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F5CF068-66AC-49B2-B001-4FEA61FC81F6}"/>
              </a:ext>
            </a:extLst>
          </p:cNvPr>
          <p:cNvCxnSpPr>
            <a:cxnSpLocks/>
          </p:cNvCxnSpPr>
          <p:nvPr/>
        </p:nvCxnSpPr>
        <p:spPr>
          <a:xfrm>
            <a:off x="4137965" y="2242232"/>
            <a:ext cx="898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77C3319A-3F6F-407C-A2E2-23AEB9562C72}"/>
              </a:ext>
            </a:extLst>
          </p:cNvPr>
          <p:cNvSpPr/>
          <p:nvPr/>
        </p:nvSpPr>
        <p:spPr>
          <a:xfrm>
            <a:off x="5200942" y="1704827"/>
            <a:ext cx="1504392" cy="1074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9F0D3DB-FE79-43FA-81BA-FD3B9A47FB38}"/>
              </a:ext>
            </a:extLst>
          </p:cNvPr>
          <p:cNvSpPr txBox="1"/>
          <p:nvPr/>
        </p:nvSpPr>
        <p:spPr>
          <a:xfrm>
            <a:off x="5249280" y="1846179"/>
            <a:ext cx="187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Community</a:t>
            </a:r>
          </a:p>
          <a:p>
            <a:r>
              <a:rPr lang="en-US" altLang="zh-CN" sz="2000" dirty="0"/>
              <a:t>Forum</a:t>
            </a:r>
            <a:endParaRPr lang="zh-CN" altLang="en-US" sz="20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7BDF93A-4A5D-4C4A-83C6-16E17ABAD667}"/>
              </a:ext>
            </a:extLst>
          </p:cNvPr>
          <p:cNvSpPr txBox="1"/>
          <p:nvPr/>
        </p:nvSpPr>
        <p:spPr>
          <a:xfrm>
            <a:off x="3055820" y="2011400"/>
            <a:ext cx="1003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Menu</a:t>
            </a:r>
            <a:endParaRPr lang="zh-CN" altLang="en-US" sz="24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42D7C31-3082-454E-BCDB-5D7E8D139147}"/>
              </a:ext>
            </a:extLst>
          </p:cNvPr>
          <p:cNvCxnSpPr>
            <a:cxnSpLocks/>
          </p:cNvCxnSpPr>
          <p:nvPr/>
        </p:nvCxnSpPr>
        <p:spPr>
          <a:xfrm flipH="1">
            <a:off x="5036913" y="2570205"/>
            <a:ext cx="634755" cy="105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AE2DC599-AE59-4C8A-866B-AB702CF16F7C}"/>
              </a:ext>
            </a:extLst>
          </p:cNvPr>
          <p:cNvSpPr/>
          <p:nvPr/>
        </p:nvSpPr>
        <p:spPr>
          <a:xfrm>
            <a:off x="3576100" y="3612463"/>
            <a:ext cx="1504392" cy="1074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EC1EE5D-26F1-46AF-B3F0-D94800C86880}"/>
              </a:ext>
            </a:extLst>
          </p:cNvPr>
          <p:cNvSpPr txBox="1"/>
          <p:nvPr/>
        </p:nvSpPr>
        <p:spPr>
          <a:xfrm>
            <a:off x="3647639" y="3790644"/>
            <a:ext cx="187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Create</a:t>
            </a:r>
          </a:p>
          <a:p>
            <a:r>
              <a:rPr lang="en-US" altLang="zh-CN" sz="2000" dirty="0"/>
              <a:t>New topic</a:t>
            </a:r>
            <a:endParaRPr lang="zh-CN" altLang="en-US" sz="2000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A196D16-6AC8-4590-A137-05E5FFFBF835}"/>
              </a:ext>
            </a:extLst>
          </p:cNvPr>
          <p:cNvCxnSpPr>
            <a:cxnSpLocks/>
          </p:cNvCxnSpPr>
          <p:nvPr/>
        </p:nvCxnSpPr>
        <p:spPr>
          <a:xfrm>
            <a:off x="6315153" y="2549257"/>
            <a:ext cx="390181" cy="1052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F60BD7FB-8769-4AD0-9B7A-F30DB29EA743}"/>
              </a:ext>
            </a:extLst>
          </p:cNvPr>
          <p:cNvSpPr/>
          <p:nvPr/>
        </p:nvSpPr>
        <p:spPr>
          <a:xfrm>
            <a:off x="6425022" y="3612463"/>
            <a:ext cx="1504392" cy="1074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5BC4A28-2A0B-4B9A-B5B9-E315B173DF52}"/>
              </a:ext>
            </a:extLst>
          </p:cNvPr>
          <p:cNvSpPr txBox="1"/>
          <p:nvPr/>
        </p:nvSpPr>
        <p:spPr>
          <a:xfrm>
            <a:off x="6549527" y="3790644"/>
            <a:ext cx="187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Leave</a:t>
            </a:r>
          </a:p>
          <a:p>
            <a:r>
              <a:rPr lang="en-US" altLang="zh-CN" sz="2000" dirty="0"/>
              <a:t>Comments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0474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94066-2A8A-4026-962A-E09448EA6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hlinkClick r:id="rId2" action="ppaction://hlinksldjump"/>
              </a:rPr>
              <a:t>Healthy tips appear during loading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33BA0DF-892E-49A0-9F6D-462EDD693F1D}"/>
              </a:ext>
            </a:extLst>
          </p:cNvPr>
          <p:cNvSpPr/>
          <p:nvPr/>
        </p:nvSpPr>
        <p:spPr>
          <a:xfrm>
            <a:off x="1766303" y="2909447"/>
            <a:ext cx="1504392" cy="1074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F7DF1C6-928C-4900-84C2-BDF5B968B635}"/>
              </a:ext>
            </a:extLst>
          </p:cNvPr>
          <p:cNvSpPr txBox="1"/>
          <p:nvPr/>
        </p:nvSpPr>
        <p:spPr>
          <a:xfrm>
            <a:off x="1754384" y="3198168"/>
            <a:ext cx="187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Customer</a:t>
            </a:r>
            <a:endParaRPr lang="zh-CN" altLang="en-US" sz="2400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0BF3A73-C32B-458A-B047-E0EF1B901001}"/>
              </a:ext>
            </a:extLst>
          </p:cNvPr>
          <p:cNvCxnSpPr>
            <a:cxnSpLocks/>
          </p:cNvCxnSpPr>
          <p:nvPr/>
        </p:nvCxnSpPr>
        <p:spPr>
          <a:xfrm>
            <a:off x="3216889" y="3446853"/>
            <a:ext cx="824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E501EF96-0F0B-48D6-8CDF-5BE1A4CB3004}"/>
              </a:ext>
            </a:extLst>
          </p:cNvPr>
          <p:cNvSpPr/>
          <p:nvPr/>
        </p:nvSpPr>
        <p:spPr>
          <a:xfrm>
            <a:off x="4223472" y="2891594"/>
            <a:ext cx="1504392" cy="1074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F5CF068-66AC-49B2-B001-4FEA61FC81F6}"/>
              </a:ext>
            </a:extLst>
          </p:cNvPr>
          <p:cNvCxnSpPr>
            <a:cxnSpLocks/>
          </p:cNvCxnSpPr>
          <p:nvPr/>
        </p:nvCxnSpPr>
        <p:spPr>
          <a:xfrm>
            <a:off x="5713386" y="3446853"/>
            <a:ext cx="898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77C3319A-3F6F-407C-A2E2-23AEB9562C72}"/>
              </a:ext>
            </a:extLst>
          </p:cNvPr>
          <p:cNvSpPr/>
          <p:nvPr/>
        </p:nvSpPr>
        <p:spPr>
          <a:xfrm>
            <a:off x="6936669" y="2891593"/>
            <a:ext cx="1504392" cy="1074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9F0D3DB-FE79-43FA-81BA-FD3B9A47FB38}"/>
              </a:ext>
            </a:extLst>
          </p:cNvPr>
          <p:cNvSpPr txBox="1"/>
          <p:nvPr/>
        </p:nvSpPr>
        <p:spPr>
          <a:xfrm>
            <a:off x="6972258" y="3075056"/>
            <a:ext cx="187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Healthy </a:t>
            </a:r>
          </a:p>
          <a:p>
            <a:r>
              <a:rPr lang="en-US" altLang="zh-CN" sz="2000" dirty="0"/>
              <a:t>Tips appear</a:t>
            </a:r>
            <a:endParaRPr lang="zh-CN" altLang="en-US" sz="20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7BDF93A-4A5D-4C4A-83C6-16E17ABAD667}"/>
              </a:ext>
            </a:extLst>
          </p:cNvPr>
          <p:cNvSpPr txBox="1"/>
          <p:nvPr/>
        </p:nvSpPr>
        <p:spPr>
          <a:xfrm>
            <a:off x="4385317" y="3198167"/>
            <a:ext cx="1378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Loading</a:t>
            </a:r>
            <a:endParaRPr lang="zh-CN" altLang="en-US" sz="24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F37C0A2-7726-49CF-B797-70B8ABAB0467}"/>
              </a:ext>
            </a:extLst>
          </p:cNvPr>
          <p:cNvSpPr txBox="1"/>
          <p:nvPr/>
        </p:nvSpPr>
        <p:spPr>
          <a:xfrm>
            <a:off x="5713386" y="3035731"/>
            <a:ext cx="995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&lt;include&gt;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21138240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109</TotalTime>
  <Words>199</Words>
  <Application>Microsoft Office PowerPoint</Application>
  <PresentationFormat>宽屏</PresentationFormat>
  <Paragraphs>89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平面</vt:lpstr>
      <vt:lpstr>HF-HappyFitting</vt:lpstr>
      <vt:lpstr>Concept &amp; Image</vt:lpstr>
      <vt:lpstr>Key Functional Requirements</vt:lpstr>
      <vt:lpstr>Key Non-Functional Requirements</vt:lpstr>
      <vt:lpstr>Use cases &amp; Diagram</vt:lpstr>
      <vt:lpstr>Login process</vt:lpstr>
      <vt:lpstr>Community Forum</vt:lpstr>
      <vt:lpstr>User Page</vt:lpstr>
      <vt:lpstr>Healthy tips appear during loading</vt:lpstr>
      <vt:lpstr>Fitness courses &amp; Data tracking</vt:lpstr>
      <vt:lpstr>Courses Recommend</vt:lpstr>
      <vt:lpstr>System Constraints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HF-HappyFitting</dc:title>
  <dc:creator>Guo, Zhenyang</dc:creator>
  <cp:lastModifiedBy>Guo, Zhenyang</cp:lastModifiedBy>
  <cp:revision>13</cp:revision>
  <dcterms:created xsi:type="dcterms:W3CDTF">2021-03-10T10:48:17Z</dcterms:created>
  <dcterms:modified xsi:type="dcterms:W3CDTF">2021-03-16T09:43:01Z</dcterms:modified>
</cp:coreProperties>
</file>