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70" r:id="rId5"/>
    <p:sldId id="260" r:id="rId6"/>
    <p:sldId id="261" r:id="rId7"/>
    <p:sldId id="262" r:id="rId8"/>
    <p:sldId id="258" r:id="rId9"/>
    <p:sldId id="26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4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1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04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10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796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8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5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6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1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4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9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1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01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5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F6FE-5913-489E-B5FE-A8574C698C3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F3A53-F7F2-4476-8126-4F650A7F7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21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DACFB-9091-4FEF-918C-F66B08DA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HF-</a:t>
            </a:r>
            <a:r>
              <a:rPr lang="en-US" altLang="zh-CN" dirty="0" err="1"/>
              <a:t>HappyFitting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080535-0EB7-44E9-86B5-38D0FE7F2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Yi Rong, Zhenyang Guo, </a:t>
            </a:r>
            <a:r>
              <a:rPr lang="en-US" altLang="zh-CN" dirty="0" err="1"/>
              <a:t>Zipei</a:t>
            </a:r>
            <a:r>
              <a:rPr lang="en-US" altLang="zh-CN" dirty="0"/>
              <a:t> 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00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BE5D67A9-6A5F-4313-B917-A673C417430C}"/>
              </a:ext>
            </a:extLst>
          </p:cNvPr>
          <p:cNvSpPr/>
          <p:nvPr/>
        </p:nvSpPr>
        <p:spPr>
          <a:xfrm>
            <a:off x="2676835" y="2193849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294066-2A8A-4026-962A-E09448EA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Community Forum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33BA0DF-892E-49A0-9F6D-462EDD693F1D}"/>
              </a:ext>
            </a:extLst>
          </p:cNvPr>
          <p:cNvSpPr/>
          <p:nvPr/>
        </p:nvSpPr>
        <p:spPr>
          <a:xfrm>
            <a:off x="341857" y="2193849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7DF1C6-928C-4900-84C2-BDF5B968B635}"/>
              </a:ext>
            </a:extLst>
          </p:cNvPr>
          <p:cNvSpPr txBox="1"/>
          <p:nvPr/>
        </p:nvSpPr>
        <p:spPr>
          <a:xfrm>
            <a:off x="354029" y="2457561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Customer</a:t>
            </a:r>
            <a:endParaRPr lang="zh-CN" altLang="en-US" sz="2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501EF96-0F0B-48D6-8CDF-5BE1A4CB3004}"/>
              </a:ext>
            </a:extLst>
          </p:cNvPr>
          <p:cNvSpPr/>
          <p:nvPr/>
        </p:nvSpPr>
        <p:spPr>
          <a:xfrm>
            <a:off x="5020464" y="2180762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E2DC599-AE59-4C8A-866B-AB702CF16F7C}"/>
              </a:ext>
            </a:extLst>
          </p:cNvPr>
          <p:cNvSpPr/>
          <p:nvPr/>
        </p:nvSpPr>
        <p:spPr>
          <a:xfrm>
            <a:off x="3863461" y="4288705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C1EE5D-26F1-46AF-B3F0-D94800C86880}"/>
              </a:ext>
            </a:extLst>
          </p:cNvPr>
          <p:cNvSpPr txBox="1"/>
          <p:nvPr/>
        </p:nvSpPr>
        <p:spPr>
          <a:xfrm>
            <a:off x="4013881" y="4454314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Create</a:t>
            </a:r>
          </a:p>
          <a:p>
            <a:r>
              <a:rPr lang="en-US" altLang="zh-CN" sz="2000" dirty="0"/>
              <a:t>New topic</a:t>
            </a:r>
            <a:endParaRPr lang="zh-CN" altLang="en-US" sz="20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60BD7FB-8769-4AD0-9B7A-F30DB29EA743}"/>
              </a:ext>
            </a:extLst>
          </p:cNvPr>
          <p:cNvSpPr/>
          <p:nvPr/>
        </p:nvSpPr>
        <p:spPr>
          <a:xfrm>
            <a:off x="6298953" y="4155001"/>
            <a:ext cx="1879600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BC4A28-2A0B-4B9A-B5B9-E315B173DF52}"/>
              </a:ext>
            </a:extLst>
          </p:cNvPr>
          <p:cNvSpPr txBox="1"/>
          <p:nvPr/>
        </p:nvSpPr>
        <p:spPr>
          <a:xfrm>
            <a:off x="6471329" y="4338464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View articles</a:t>
            </a:r>
          </a:p>
          <a:p>
            <a:r>
              <a:rPr lang="en-US" altLang="zh-CN" sz="2000" dirty="0"/>
              <a:t>&amp; comments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F820A5-09E2-46DC-8D89-8D75EE4A664F}"/>
              </a:ext>
            </a:extLst>
          </p:cNvPr>
          <p:cNvSpPr txBox="1"/>
          <p:nvPr/>
        </p:nvSpPr>
        <p:spPr>
          <a:xfrm>
            <a:off x="2891966" y="2298143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Login Process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9CF9F1-864F-4965-A076-E6A49AAB55C0}"/>
              </a:ext>
            </a:extLst>
          </p:cNvPr>
          <p:cNvSpPr txBox="1"/>
          <p:nvPr/>
        </p:nvSpPr>
        <p:spPr>
          <a:xfrm>
            <a:off x="8131345" y="5879068"/>
            <a:ext cx="116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Back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ED52A53-B08C-4F16-9146-DB2A649E63A5}"/>
              </a:ext>
            </a:extLst>
          </p:cNvPr>
          <p:cNvSpPr txBox="1"/>
          <p:nvPr/>
        </p:nvSpPr>
        <p:spPr>
          <a:xfrm>
            <a:off x="5076050" y="2349900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Community</a:t>
            </a:r>
          </a:p>
          <a:p>
            <a:r>
              <a:rPr lang="en-US" altLang="zh-CN" sz="2000" dirty="0"/>
              <a:t>Forum</a:t>
            </a:r>
            <a:endParaRPr lang="zh-CN" altLang="en-US" sz="20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7056625-24E1-475F-8E1D-CAD9EBD10DF7}"/>
              </a:ext>
            </a:extLst>
          </p:cNvPr>
          <p:cNvCxnSpPr>
            <a:endCxn id="18" idx="2"/>
          </p:cNvCxnSpPr>
          <p:nvPr/>
        </p:nvCxnSpPr>
        <p:spPr>
          <a:xfrm>
            <a:off x="1846249" y="2730504"/>
            <a:ext cx="830586" cy="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93903E0-9AAB-41C3-8E60-C6F57C50A646}"/>
              </a:ext>
            </a:extLst>
          </p:cNvPr>
          <p:cNvCxnSpPr>
            <a:endCxn id="13" idx="2"/>
          </p:cNvCxnSpPr>
          <p:nvPr/>
        </p:nvCxnSpPr>
        <p:spPr>
          <a:xfrm flipV="1">
            <a:off x="4181227" y="2718168"/>
            <a:ext cx="839237" cy="1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61C0901-E1D8-44EE-B661-4E7B51A88C77}"/>
              </a:ext>
            </a:extLst>
          </p:cNvPr>
          <p:cNvCxnSpPr/>
          <p:nvPr/>
        </p:nvCxnSpPr>
        <p:spPr>
          <a:xfrm flipH="1">
            <a:off x="4874150" y="3255574"/>
            <a:ext cx="596347" cy="1033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A5FF3B9-031F-4519-9F16-16B6BAD24141}"/>
              </a:ext>
            </a:extLst>
          </p:cNvPr>
          <p:cNvCxnSpPr>
            <a:stCxn id="13" idx="5"/>
          </p:cNvCxnSpPr>
          <p:nvPr/>
        </p:nvCxnSpPr>
        <p:spPr>
          <a:xfrm>
            <a:off x="6304543" y="3098171"/>
            <a:ext cx="772118" cy="105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>
            <a:extLst>
              <a:ext uri="{FF2B5EF4-FFF2-40B4-BE49-F238E27FC236}">
                <a16:creationId xmlns:a16="http://schemas.microsoft.com/office/drawing/2014/main" id="{2879EBA0-FB17-4431-8115-DCFEEE6F7B40}"/>
              </a:ext>
            </a:extLst>
          </p:cNvPr>
          <p:cNvSpPr/>
          <p:nvPr/>
        </p:nvSpPr>
        <p:spPr>
          <a:xfrm>
            <a:off x="4907976" y="1478921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294066-2A8A-4026-962A-E09448EA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Page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271E0D-C5C9-4FAB-8069-56B26069AC10}"/>
              </a:ext>
            </a:extLst>
          </p:cNvPr>
          <p:cNvSpPr txBox="1"/>
          <p:nvPr/>
        </p:nvSpPr>
        <p:spPr>
          <a:xfrm>
            <a:off x="8105313" y="5779362"/>
            <a:ext cx="116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Back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868F44F-C948-4539-B341-E9D254540D94}"/>
              </a:ext>
            </a:extLst>
          </p:cNvPr>
          <p:cNvSpPr/>
          <p:nvPr/>
        </p:nvSpPr>
        <p:spPr>
          <a:xfrm>
            <a:off x="427095" y="1543355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A345D9-6806-42ED-8360-0D3384692E80}"/>
              </a:ext>
            </a:extLst>
          </p:cNvPr>
          <p:cNvSpPr txBox="1"/>
          <p:nvPr/>
        </p:nvSpPr>
        <p:spPr>
          <a:xfrm>
            <a:off x="415176" y="1832076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Customer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C721C1B-9766-4C01-B6C9-33F039DF0AB4}"/>
              </a:ext>
            </a:extLst>
          </p:cNvPr>
          <p:cNvCxnSpPr>
            <a:cxnSpLocks/>
          </p:cNvCxnSpPr>
          <p:nvPr/>
        </p:nvCxnSpPr>
        <p:spPr>
          <a:xfrm>
            <a:off x="1882552" y="2039550"/>
            <a:ext cx="82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FC57B7DF-7ACB-42FB-B642-CF0A44AC59E2}"/>
              </a:ext>
            </a:extLst>
          </p:cNvPr>
          <p:cNvSpPr/>
          <p:nvPr/>
        </p:nvSpPr>
        <p:spPr>
          <a:xfrm>
            <a:off x="5886728" y="3141026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92BCDD7-082B-4DC3-A5BA-FC3A313A64EC}"/>
              </a:ext>
            </a:extLst>
          </p:cNvPr>
          <p:cNvSpPr txBox="1"/>
          <p:nvPr/>
        </p:nvSpPr>
        <p:spPr>
          <a:xfrm>
            <a:off x="6118400" y="3307323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User info</a:t>
            </a:r>
          </a:p>
          <a:p>
            <a:r>
              <a:rPr lang="en-US" altLang="zh-CN" sz="2000" dirty="0"/>
              <a:t>Fill in</a:t>
            </a:r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9F7D5C7-EB3E-4582-BD2C-F0C8D8B6A697}"/>
              </a:ext>
            </a:extLst>
          </p:cNvPr>
          <p:cNvSpPr txBox="1"/>
          <p:nvPr/>
        </p:nvSpPr>
        <p:spPr>
          <a:xfrm>
            <a:off x="5251355" y="1600828"/>
            <a:ext cx="1003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</a:t>
            </a:r>
          </a:p>
          <a:p>
            <a:r>
              <a:rPr lang="en-US" altLang="zh-CN" sz="2400" dirty="0"/>
              <a:t>Page</a:t>
            </a:r>
            <a:endParaRPr lang="zh-CN" altLang="en-US" sz="24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DC75EA5-A988-4E89-8312-19DD0447E048}"/>
              </a:ext>
            </a:extLst>
          </p:cNvPr>
          <p:cNvSpPr/>
          <p:nvPr/>
        </p:nvSpPr>
        <p:spPr>
          <a:xfrm>
            <a:off x="8428239" y="3141026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EEC4B14-8904-4871-A343-242AC9F9CA54}"/>
              </a:ext>
            </a:extLst>
          </p:cNvPr>
          <p:cNvSpPr txBox="1"/>
          <p:nvPr/>
        </p:nvSpPr>
        <p:spPr>
          <a:xfrm>
            <a:off x="8420281" y="3282824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Course</a:t>
            </a:r>
          </a:p>
          <a:p>
            <a:r>
              <a:rPr lang="en-US" altLang="zh-CN" sz="2000" dirty="0"/>
              <a:t>Recommend</a:t>
            </a:r>
            <a:endParaRPr lang="zh-CN" altLang="en-US" sz="20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6917253-7F73-4772-A7BA-86406B7946D7}"/>
              </a:ext>
            </a:extLst>
          </p:cNvPr>
          <p:cNvSpPr/>
          <p:nvPr/>
        </p:nvSpPr>
        <p:spPr>
          <a:xfrm>
            <a:off x="2545015" y="1553402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D669C4B-2248-4D9A-BFAF-B81C3F74486B}"/>
              </a:ext>
            </a:extLst>
          </p:cNvPr>
          <p:cNvSpPr txBox="1"/>
          <p:nvPr/>
        </p:nvSpPr>
        <p:spPr>
          <a:xfrm>
            <a:off x="2761420" y="1713973"/>
            <a:ext cx="104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Login</a:t>
            </a:r>
            <a:endParaRPr lang="zh-CN" altLang="en-US" sz="28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C78F05E-9532-4A2D-8CEC-EDFB19455112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3980784" y="2016327"/>
            <a:ext cx="927192" cy="1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1B5F591-3B6C-4226-B77C-468666E93BEC}"/>
              </a:ext>
            </a:extLst>
          </p:cNvPr>
          <p:cNvCxnSpPr/>
          <p:nvPr/>
        </p:nvCxnSpPr>
        <p:spPr>
          <a:xfrm>
            <a:off x="5995283" y="2513816"/>
            <a:ext cx="417085" cy="698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CEA2A2-F64D-4140-B717-991B601254EF}"/>
              </a:ext>
            </a:extLst>
          </p:cNvPr>
          <p:cNvCxnSpPr/>
          <p:nvPr/>
        </p:nvCxnSpPr>
        <p:spPr>
          <a:xfrm>
            <a:off x="7391120" y="3681454"/>
            <a:ext cx="1164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4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640CD-1CE7-4161-895D-FF2B4E41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521697"/>
            <a:ext cx="8596668" cy="1320800"/>
          </a:xfrm>
        </p:spPr>
        <p:txBody>
          <a:bodyPr/>
          <a:lstStyle/>
          <a:p>
            <a:r>
              <a:rPr lang="en-US" altLang="zh-CN" dirty="0"/>
              <a:t>Concept &amp; Image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963B1-1D9B-4BC6-9A62-1CC3555E8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731" y="2367627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Tells user the calories for your food</a:t>
            </a:r>
          </a:p>
          <a:p>
            <a:r>
              <a:rPr lang="en-US" altLang="zh-CN" sz="2800" dirty="0"/>
              <a:t>Makes people healthier</a:t>
            </a:r>
          </a:p>
          <a:p>
            <a:r>
              <a:rPr lang="en-US" altLang="zh-CN" sz="2800" dirty="0"/>
              <a:t>Aid software for pro</a:t>
            </a:r>
          </a:p>
          <a:p>
            <a:r>
              <a:rPr lang="en-US" altLang="zh-CN" sz="2800" dirty="0"/>
              <a:t>Community for common interests</a:t>
            </a:r>
            <a:endParaRPr lang="zh-CN" altLang="en-US" sz="2800" dirty="0"/>
          </a:p>
        </p:txBody>
      </p:sp>
      <p:pic>
        <p:nvPicPr>
          <p:cNvPr id="5" name="图片 4" descr="图形用户界面&#10;&#10;低可信度描述已自动生成">
            <a:extLst>
              <a:ext uri="{FF2B5EF4-FFF2-40B4-BE49-F238E27FC236}">
                <a16:creationId xmlns:a16="http://schemas.microsoft.com/office/drawing/2014/main" id="{52C7A8E2-B37D-4086-8CED-73449C02E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645" y="0"/>
            <a:ext cx="3613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D6EF5-6706-4D4F-8B39-FA5C0422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Functional 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80533-8864-4907-9D79-20246E38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7170526" cy="388077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hlinkClick r:id="rId2" action="ppaction://hlinksldjump"/>
              </a:rPr>
              <a:t>Login Process</a:t>
            </a:r>
            <a:endParaRPr lang="en-US" altLang="zh-CN" sz="4000" dirty="0"/>
          </a:p>
          <a:p>
            <a:r>
              <a:rPr lang="en-US" altLang="zh-CN" sz="4000" dirty="0">
                <a:hlinkClick r:id="rId3" action="ppaction://hlinksldjump"/>
              </a:rPr>
              <a:t>Menu</a:t>
            </a:r>
            <a:endParaRPr lang="en-US" altLang="zh-CN" sz="4000" dirty="0"/>
          </a:p>
          <a:p>
            <a:r>
              <a:rPr lang="en-US" altLang="zh-CN" sz="4000" dirty="0">
                <a:hlinkClick r:id="rId4" action="ppaction://hlinksldjump"/>
              </a:rPr>
              <a:t>Community</a:t>
            </a:r>
            <a:endParaRPr lang="en-US" altLang="zh-CN" sz="4000" dirty="0"/>
          </a:p>
          <a:p>
            <a:r>
              <a:rPr lang="en-US" altLang="zh-CN" sz="4300" dirty="0">
                <a:hlinkClick r:id="rId5" action="ppaction://hlinksldjump"/>
              </a:rPr>
              <a:t>User Page</a:t>
            </a:r>
            <a:endParaRPr lang="en-US" altLang="zh-CN" sz="43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 descr="图形用户界面&#10;&#10;低可信度描述已自动生成">
            <a:extLst>
              <a:ext uri="{FF2B5EF4-FFF2-40B4-BE49-F238E27FC236}">
                <a16:creationId xmlns:a16="http://schemas.microsoft.com/office/drawing/2014/main" id="{7C7B12E1-5B2A-4CC1-A426-D192BFCDF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645" y="0"/>
            <a:ext cx="3613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8478A-B458-4728-B93F-4C809032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Functional 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02DA1-8160-46D0-A89F-16D66979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en-US" altLang="zh-CN" sz="3600" b="1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ealthy tips</a:t>
            </a:r>
          </a:p>
          <a:p>
            <a:r>
              <a:rPr lang="en-US" altLang="zh-CN" sz="1800" dirty="0">
                <a:effectLst/>
                <a:latin typeface="Verdana" panose="020B060403050404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During the initialization loading, there would appear some healthy tips</a:t>
            </a:r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3600" b="1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600" b="1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User information tracking</a:t>
            </a:r>
          </a:p>
          <a:p>
            <a:r>
              <a:rPr lang="en-US" altLang="zh-CN" sz="1800" dirty="0">
                <a:effectLst/>
                <a:latin typeface="Verdana" panose="020B060403050404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1. tracking the exercise length after users start lessons</a:t>
            </a:r>
            <a:endParaRPr lang="zh-CN" altLang="zh-CN" sz="1800" dirty="0">
              <a:effectLst/>
              <a:latin typeface="Verdana" panose="020B060403050404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Verdana" panose="020B060403050404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2. computing the calorie consumptions based on the type physical activities.</a:t>
            </a:r>
            <a:endParaRPr lang="zh-CN" altLang="zh-CN" sz="1800" dirty="0">
              <a:effectLst/>
              <a:latin typeface="Verdana" panose="020B060403050404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3.store these information in the database</a:t>
            </a:r>
            <a:endParaRPr lang="zh-CN" altLang="zh-CN" sz="1800" dirty="0">
              <a:effectLst/>
              <a:latin typeface="Verdana" panose="020B060403050404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84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DCCD6-52CD-4485-915D-ABCBBDDA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Non-Functional 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E0CE6-44DD-4E72-B186-D1A65E07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Clear and organized UI</a:t>
            </a:r>
          </a:p>
          <a:p>
            <a:r>
              <a:rPr lang="en-US" altLang="zh-CN" sz="4000" dirty="0"/>
              <a:t>Speed</a:t>
            </a:r>
          </a:p>
          <a:p>
            <a:r>
              <a:rPr lang="en-US" altLang="zh-CN" sz="4000" dirty="0"/>
              <a:t>Scientific and high-performance algorithm</a:t>
            </a:r>
          </a:p>
          <a:p>
            <a:r>
              <a:rPr lang="en-US" altLang="zh-CN" sz="4000" dirty="0"/>
              <a:t>Larger database</a:t>
            </a:r>
          </a:p>
          <a:p>
            <a:r>
              <a:rPr lang="en-US" altLang="zh-CN" sz="4000" dirty="0"/>
              <a:t>Better algorithms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315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4FE5-BE6A-4978-A1AA-FEEE1EA0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Constraints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715EA-D452-4198-BA59-5D783935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Language: Java</a:t>
            </a:r>
          </a:p>
          <a:p>
            <a:r>
              <a:rPr lang="en-US" altLang="zh-CN" sz="3200" dirty="0"/>
              <a:t>Platform: Android</a:t>
            </a:r>
          </a:p>
          <a:p>
            <a:r>
              <a:rPr lang="en-US" altLang="zh-CN" sz="3200" dirty="0"/>
              <a:t>Budget &amp; Schedule: Need money for building database &amp; propagate the software</a:t>
            </a:r>
          </a:p>
          <a:p>
            <a:r>
              <a:rPr lang="en-US" altLang="zh-CN" sz="3200" dirty="0"/>
              <a:t>Miscellaneous: Deadline of the project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469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D020-EF28-45FE-BD4A-ECBB04BC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703" y="2768600"/>
            <a:ext cx="6646743" cy="13208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Thank you for listening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2953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CE02DDD4-2CDC-498B-8854-BCB0525309DE}"/>
              </a:ext>
            </a:extLst>
          </p:cNvPr>
          <p:cNvSpPr/>
          <p:nvPr/>
        </p:nvSpPr>
        <p:spPr>
          <a:xfrm>
            <a:off x="7487950" y="1629689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C62D703-4276-4E8B-BE20-384EAD9DC3E3}"/>
              </a:ext>
            </a:extLst>
          </p:cNvPr>
          <p:cNvSpPr/>
          <p:nvPr/>
        </p:nvSpPr>
        <p:spPr>
          <a:xfrm>
            <a:off x="5269209" y="4558192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E70078-F79F-4E25-A2E2-67E606C4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Login process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27891F-2799-4214-AD50-D9FEFB78619C}"/>
              </a:ext>
            </a:extLst>
          </p:cNvPr>
          <p:cNvSpPr/>
          <p:nvPr/>
        </p:nvSpPr>
        <p:spPr>
          <a:xfrm>
            <a:off x="627425" y="1637373"/>
            <a:ext cx="1435768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5C47FC-B844-42A3-BC82-D70A4138F75B}"/>
              </a:ext>
            </a:extLst>
          </p:cNvPr>
          <p:cNvSpPr txBox="1"/>
          <p:nvPr/>
        </p:nvSpPr>
        <p:spPr>
          <a:xfrm>
            <a:off x="715656" y="1852817"/>
            <a:ext cx="197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Customer</a:t>
            </a:r>
            <a:endParaRPr lang="zh-CN" altLang="en-US" sz="20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B19993A-20B6-4CE1-903A-48AD1E3CD2E0}"/>
              </a:ext>
            </a:extLst>
          </p:cNvPr>
          <p:cNvSpPr/>
          <p:nvPr/>
        </p:nvSpPr>
        <p:spPr>
          <a:xfrm>
            <a:off x="2709778" y="1567941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24EA91-EC4A-48BC-A63C-07E8FD2E8DBB}"/>
              </a:ext>
            </a:extLst>
          </p:cNvPr>
          <p:cNvSpPr txBox="1"/>
          <p:nvPr/>
        </p:nvSpPr>
        <p:spPr>
          <a:xfrm>
            <a:off x="2777067" y="1738106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New account creating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5E1CEC8-A13B-4343-8594-201ECA375A6B}"/>
              </a:ext>
            </a:extLst>
          </p:cNvPr>
          <p:cNvSpPr/>
          <p:nvPr/>
        </p:nvSpPr>
        <p:spPr>
          <a:xfrm>
            <a:off x="5071417" y="1612737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DF5758-9DA8-4255-B94D-E4CB95E3D854}"/>
              </a:ext>
            </a:extLst>
          </p:cNvPr>
          <p:cNvSpPr txBox="1"/>
          <p:nvPr/>
        </p:nvSpPr>
        <p:spPr>
          <a:xfrm>
            <a:off x="4062885" y="1716686"/>
            <a:ext cx="99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&lt;include&gt;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DCFCD2-32D8-42C6-827E-D1FF626D5658}"/>
              </a:ext>
            </a:extLst>
          </p:cNvPr>
          <p:cNvSpPr txBox="1"/>
          <p:nvPr/>
        </p:nvSpPr>
        <p:spPr>
          <a:xfrm>
            <a:off x="7708031" y="1834253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User info</a:t>
            </a:r>
          </a:p>
          <a:p>
            <a:r>
              <a:rPr lang="en-US" altLang="zh-CN" sz="1600" dirty="0"/>
              <a:t>Entering</a:t>
            </a:r>
            <a:endParaRPr lang="zh-CN" altLang="en-US" sz="16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6AA554-8B7E-4CAC-B41F-11B5F4502DED}"/>
              </a:ext>
            </a:extLst>
          </p:cNvPr>
          <p:cNvCxnSpPr>
            <a:cxnSpLocks/>
          </p:cNvCxnSpPr>
          <p:nvPr/>
        </p:nvCxnSpPr>
        <p:spPr>
          <a:xfrm>
            <a:off x="3728840" y="2091664"/>
            <a:ext cx="124682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A9C13B6-C97B-4EBF-B428-E8612638DBA5}"/>
              </a:ext>
            </a:extLst>
          </p:cNvPr>
          <p:cNvCxnSpPr>
            <a:cxnSpLocks/>
          </p:cNvCxnSpPr>
          <p:nvPr/>
        </p:nvCxnSpPr>
        <p:spPr>
          <a:xfrm>
            <a:off x="5995561" y="2109896"/>
            <a:ext cx="124682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46A31B3-B046-46AD-84F9-864EC1A08B8A}"/>
              </a:ext>
            </a:extLst>
          </p:cNvPr>
          <p:cNvSpPr txBox="1"/>
          <p:nvPr/>
        </p:nvSpPr>
        <p:spPr>
          <a:xfrm>
            <a:off x="6409432" y="1721187"/>
            <a:ext cx="99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&lt;include&gt;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54B34C-4CC1-42AE-9BE9-FBAC6E5CB4B1}"/>
              </a:ext>
            </a:extLst>
          </p:cNvPr>
          <p:cNvSpPr txBox="1"/>
          <p:nvPr/>
        </p:nvSpPr>
        <p:spPr>
          <a:xfrm>
            <a:off x="5129786" y="1788360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Verifying</a:t>
            </a:r>
          </a:p>
          <a:p>
            <a:r>
              <a:rPr lang="en-US" altLang="zh-CN" sz="1600" dirty="0"/>
              <a:t>Phone number</a:t>
            </a:r>
            <a:endParaRPr lang="zh-CN" altLang="en-US" sz="16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771DC49-EA24-4D0C-8940-6877EF86FD8E}"/>
              </a:ext>
            </a:extLst>
          </p:cNvPr>
          <p:cNvSpPr/>
          <p:nvPr/>
        </p:nvSpPr>
        <p:spPr>
          <a:xfrm>
            <a:off x="2121732" y="2736472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064A89B-C837-4F92-8159-4A69BF67A730}"/>
              </a:ext>
            </a:extLst>
          </p:cNvPr>
          <p:cNvSpPr txBox="1"/>
          <p:nvPr/>
        </p:nvSpPr>
        <p:spPr>
          <a:xfrm>
            <a:off x="2338137" y="2897043"/>
            <a:ext cx="104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Login</a:t>
            </a:r>
            <a:endParaRPr lang="zh-CN" altLang="en-US" sz="28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60D664-A50C-4619-BF29-1ECDEE5ADB91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557501" y="3216679"/>
            <a:ext cx="1009425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553BB9F-A4EE-4D33-BF95-3C69DFCC6256}"/>
              </a:ext>
            </a:extLst>
          </p:cNvPr>
          <p:cNvSpPr/>
          <p:nvPr/>
        </p:nvSpPr>
        <p:spPr>
          <a:xfrm>
            <a:off x="4778973" y="2712113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D240F5B-2177-4AC2-9E44-FAE234CAAE31}"/>
              </a:ext>
            </a:extLst>
          </p:cNvPr>
          <p:cNvSpPr txBox="1"/>
          <p:nvPr/>
        </p:nvSpPr>
        <p:spPr>
          <a:xfrm>
            <a:off x="3555763" y="2799529"/>
            <a:ext cx="1194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&lt;&lt;include&gt;&gt;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CD48F44-A15E-480B-BD5A-FFE7B97F6119}"/>
              </a:ext>
            </a:extLst>
          </p:cNvPr>
          <p:cNvSpPr txBox="1"/>
          <p:nvPr/>
        </p:nvSpPr>
        <p:spPr>
          <a:xfrm>
            <a:off x="4921125" y="2887599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Verify</a:t>
            </a:r>
          </a:p>
          <a:p>
            <a:r>
              <a:rPr lang="en-US" altLang="zh-CN" sz="1600" dirty="0"/>
              <a:t>Password</a:t>
            </a:r>
            <a:endParaRPr lang="zh-CN" altLang="en-US" sz="16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AFF0B33-80D5-4823-BFD0-D0ECA154FBE2}"/>
              </a:ext>
            </a:extLst>
          </p:cNvPr>
          <p:cNvCxnSpPr>
            <a:cxnSpLocks/>
          </p:cNvCxnSpPr>
          <p:nvPr/>
        </p:nvCxnSpPr>
        <p:spPr>
          <a:xfrm flipH="1" flipV="1">
            <a:off x="3330684" y="3591095"/>
            <a:ext cx="1209732" cy="33259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0080165A-4F59-4BB9-A702-8304D70A2224}"/>
              </a:ext>
            </a:extLst>
          </p:cNvPr>
          <p:cNvSpPr/>
          <p:nvPr/>
        </p:nvSpPr>
        <p:spPr>
          <a:xfrm>
            <a:off x="4400870" y="3523721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0C0E6A6-C2AD-4BE3-8BF2-69DE93E96F5F}"/>
              </a:ext>
            </a:extLst>
          </p:cNvPr>
          <p:cNvSpPr txBox="1"/>
          <p:nvPr/>
        </p:nvSpPr>
        <p:spPr>
          <a:xfrm>
            <a:off x="4554779" y="3748569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Display</a:t>
            </a:r>
          </a:p>
          <a:p>
            <a:r>
              <a:rPr lang="en-US" altLang="zh-CN" sz="1600" dirty="0"/>
              <a:t>Login Error</a:t>
            </a:r>
            <a:endParaRPr lang="zh-CN" altLang="en-US" sz="16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63CAB82-C45D-4116-A342-096F073F489E}"/>
              </a:ext>
            </a:extLst>
          </p:cNvPr>
          <p:cNvSpPr/>
          <p:nvPr/>
        </p:nvSpPr>
        <p:spPr>
          <a:xfrm>
            <a:off x="627425" y="3732301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42021C5-53A1-4DD9-A17B-881C8A08178B}"/>
              </a:ext>
            </a:extLst>
          </p:cNvPr>
          <p:cNvSpPr txBox="1"/>
          <p:nvPr/>
        </p:nvSpPr>
        <p:spPr>
          <a:xfrm>
            <a:off x="904389" y="3931539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Forgot</a:t>
            </a:r>
          </a:p>
          <a:p>
            <a:r>
              <a:rPr lang="en-US" altLang="zh-CN" sz="1600" dirty="0"/>
              <a:t>Password</a:t>
            </a:r>
            <a:endParaRPr lang="zh-CN" altLang="en-US" sz="16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FF5E903-4E57-436A-939A-077BD4DCA8D8}"/>
              </a:ext>
            </a:extLst>
          </p:cNvPr>
          <p:cNvCxnSpPr>
            <a:cxnSpLocks/>
          </p:cNvCxnSpPr>
          <p:nvPr/>
        </p:nvCxnSpPr>
        <p:spPr>
          <a:xfrm>
            <a:off x="1507958" y="4636785"/>
            <a:ext cx="1041667" cy="25516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769FA294-D51B-4A0C-A2B2-5034F79194D8}"/>
              </a:ext>
            </a:extLst>
          </p:cNvPr>
          <p:cNvSpPr/>
          <p:nvPr/>
        </p:nvSpPr>
        <p:spPr>
          <a:xfrm>
            <a:off x="2541440" y="4481616"/>
            <a:ext cx="1435769" cy="960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69BE02B-3731-4979-8CE7-BF67D5F1B8CF}"/>
              </a:ext>
            </a:extLst>
          </p:cNvPr>
          <p:cNvSpPr txBox="1"/>
          <p:nvPr/>
        </p:nvSpPr>
        <p:spPr>
          <a:xfrm>
            <a:off x="5496857" y="4746011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Set new</a:t>
            </a:r>
          </a:p>
          <a:p>
            <a:r>
              <a:rPr lang="en-US" altLang="zh-CN" sz="1600" dirty="0"/>
              <a:t>Password</a:t>
            </a:r>
            <a:endParaRPr lang="zh-CN" altLang="en-US" sz="16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D989785-EA6D-45C7-8E55-0B3C0E2BBCF5}"/>
              </a:ext>
            </a:extLst>
          </p:cNvPr>
          <p:cNvSpPr txBox="1"/>
          <p:nvPr/>
        </p:nvSpPr>
        <p:spPr>
          <a:xfrm>
            <a:off x="1787065" y="4438234"/>
            <a:ext cx="99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&lt;include&gt;</a:t>
            </a:r>
            <a:endParaRPr lang="zh-CN" altLang="en-US" sz="14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B8589FC-C4B8-4E64-AB2F-A0679653800C}"/>
              </a:ext>
            </a:extLst>
          </p:cNvPr>
          <p:cNvCxnSpPr>
            <a:cxnSpLocks/>
          </p:cNvCxnSpPr>
          <p:nvPr/>
        </p:nvCxnSpPr>
        <p:spPr>
          <a:xfrm>
            <a:off x="3875530" y="4981991"/>
            <a:ext cx="1243224" cy="1342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E3C918D-2903-41C9-A97B-311B18AC0342}"/>
              </a:ext>
            </a:extLst>
          </p:cNvPr>
          <p:cNvSpPr txBox="1"/>
          <p:nvPr/>
        </p:nvSpPr>
        <p:spPr>
          <a:xfrm>
            <a:off x="4043254" y="4558192"/>
            <a:ext cx="1194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&lt;&lt;include&gt;&gt;</a:t>
            </a:r>
            <a:endParaRPr lang="zh-CN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490D31F-D1DE-4B48-8035-14A0FE2E6454}"/>
              </a:ext>
            </a:extLst>
          </p:cNvPr>
          <p:cNvSpPr txBox="1"/>
          <p:nvPr/>
        </p:nvSpPr>
        <p:spPr>
          <a:xfrm>
            <a:off x="2537488" y="4632551"/>
            <a:ext cx="197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Verifying</a:t>
            </a:r>
          </a:p>
          <a:p>
            <a:r>
              <a:rPr lang="en-US" altLang="zh-CN" sz="1600" dirty="0"/>
              <a:t>Phone number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4C0EAA-0D70-4E02-B708-DDCC00A4C49B}"/>
              </a:ext>
            </a:extLst>
          </p:cNvPr>
          <p:cNvSpPr txBox="1"/>
          <p:nvPr/>
        </p:nvSpPr>
        <p:spPr>
          <a:xfrm>
            <a:off x="8105313" y="5717219"/>
            <a:ext cx="116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Back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FCCBFCD-0B98-444F-BE86-8F95F0D4931A}"/>
              </a:ext>
            </a:extLst>
          </p:cNvPr>
          <p:cNvCxnSpPr/>
          <p:nvPr/>
        </p:nvCxnSpPr>
        <p:spPr>
          <a:xfrm>
            <a:off x="1216550" y="2468370"/>
            <a:ext cx="0" cy="1289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55884DE-0569-4A7B-97B5-655FBB408F0E}"/>
              </a:ext>
            </a:extLst>
          </p:cNvPr>
          <p:cNvCxnSpPr>
            <a:stCxn id="4" idx="5"/>
          </p:cNvCxnSpPr>
          <p:nvPr/>
        </p:nvCxnSpPr>
        <p:spPr>
          <a:xfrm>
            <a:off x="1852930" y="2346673"/>
            <a:ext cx="604023" cy="54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5E4ECC3-B36F-409E-8F5D-B10FFE4FDF61}"/>
              </a:ext>
            </a:extLst>
          </p:cNvPr>
          <p:cNvCxnSpPr>
            <a:endCxn id="9" idx="1"/>
          </p:cNvCxnSpPr>
          <p:nvPr/>
        </p:nvCxnSpPr>
        <p:spPr>
          <a:xfrm flipV="1">
            <a:off x="2028791" y="2030494"/>
            <a:ext cx="748276" cy="3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31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BC0DD-5E68-4875-B151-0EA27F2F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B608CC-01F5-4850-B0C1-5EE35E31AAB5}"/>
              </a:ext>
            </a:extLst>
          </p:cNvPr>
          <p:cNvSpPr txBox="1"/>
          <p:nvPr/>
        </p:nvSpPr>
        <p:spPr>
          <a:xfrm>
            <a:off x="8105313" y="5717219"/>
            <a:ext cx="116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Back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8649E1A-3507-419E-936C-3FE6DEBB1FB7}"/>
              </a:ext>
            </a:extLst>
          </p:cNvPr>
          <p:cNvSpPr/>
          <p:nvPr/>
        </p:nvSpPr>
        <p:spPr>
          <a:xfrm>
            <a:off x="393404" y="1803985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0A6EEC-2E67-44F4-AA14-AE3E2C819200}"/>
              </a:ext>
            </a:extLst>
          </p:cNvPr>
          <p:cNvSpPr txBox="1"/>
          <p:nvPr/>
        </p:nvSpPr>
        <p:spPr>
          <a:xfrm>
            <a:off x="381485" y="2092706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Customer</a:t>
            </a:r>
            <a:endParaRPr lang="zh-CN" altLang="en-US" sz="24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5C17862-F372-4CD9-80E9-895C30DFF85C}"/>
              </a:ext>
            </a:extLst>
          </p:cNvPr>
          <p:cNvSpPr/>
          <p:nvPr/>
        </p:nvSpPr>
        <p:spPr>
          <a:xfrm>
            <a:off x="2850573" y="1786132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D1FDAD2-3CC3-4EC0-92A3-7385F21B5CFB}"/>
              </a:ext>
            </a:extLst>
          </p:cNvPr>
          <p:cNvSpPr/>
          <p:nvPr/>
        </p:nvSpPr>
        <p:spPr>
          <a:xfrm>
            <a:off x="5285980" y="1798469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7601AC-2A54-4429-9902-25503E68414C}"/>
              </a:ext>
            </a:extLst>
          </p:cNvPr>
          <p:cNvSpPr txBox="1"/>
          <p:nvPr/>
        </p:nvSpPr>
        <p:spPr>
          <a:xfrm>
            <a:off x="5469094" y="1955961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Fitness</a:t>
            </a:r>
          </a:p>
          <a:p>
            <a:r>
              <a:rPr lang="en-US" altLang="zh-CN" sz="2000" dirty="0"/>
              <a:t>Courses</a:t>
            </a:r>
            <a:endParaRPr lang="zh-CN" altLang="en-US" sz="2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5A21AE-E6B0-4149-B113-F737C5DA21A3}"/>
              </a:ext>
            </a:extLst>
          </p:cNvPr>
          <p:cNvSpPr txBox="1"/>
          <p:nvPr/>
        </p:nvSpPr>
        <p:spPr>
          <a:xfrm>
            <a:off x="3140858" y="2105042"/>
            <a:ext cx="100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Menu</a:t>
            </a:r>
            <a:endParaRPr lang="zh-CN" altLang="en-US" sz="24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CFBDE77-8109-49D3-A84A-4DC441C8B4B2}"/>
              </a:ext>
            </a:extLst>
          </p:cNvPr>
          <p:cNvSpPr/>
          <p:nvPr/>
        </p:nvSpPr>
        <p:spPr>
          <a:xfrm>
            <a:off x="7890181" y="1772498"/>
            <a:ext cx="1504392" cy="10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C1E8202-32F7-480B-BC53-13EB7FBB59A0}"/>
              </a:ext>
            </a:extLst>
          </p:cNvPr>
          <p:cNvCxnSpPr>
            <a:cxnSpLocks/>
          </p:cNvCxnSpPr>
          <p:nvPr/>
        </p:nvCxnSpPr>
        <p:spPr>
          <a:xfrm>
            <a:off x="6778300" y="2323538"/>
            <a:ext cx="89894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B4A49B7-DE9F-4233-9F52-886B7B70B5E2}"/>
              </a:ext>
            </a:extLst>
          </p:cNvPr>
          <p:cNvSpPr txBox="1"/>
          <p:nvPr/>
        </p:nvSpPr>
        <p:spPr>
          <a:xfrm>
            <a:off x="6747589" y="1927264"/>
            <a:ext cx="99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&lt;include&gt;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48EDC76-3275-4DEC-88D2-6D53B07644CE}"/>
              </a:ext>
            </a:extLst>
          </p:cNvPr>
          <p:cNvSpPr txBox="1"/>
          <p:nvPr/>
        </p:nvSpPr>
        <p:spPr>
          <a:xfrm>
            <a:off x="8033875" y="1832850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Physical</a:t>
            </a:r>
          </a:p>
          <a:p>
            <a:r>
              <a:rPr lang="en-US" altLang="zh-CN" sz="1600" dirty="0"/>
              <a:t>Activities</a:t>
            </a:r>
          </a:p>
          <a:p>
            <a:r>
              <a:rPr lang="en-US" altLang="zh-CN" sz="1600" dirty="0"/>
              <a:t>Info tracking</a:t>
            </a:r>
            <a:endParaRPr lang="zh-CN" altLang="en-US" sz="16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5AFA9B7-B809-47BA-B383-822D8F35476E}"/>
              </a:ext>
            </a:extLst>
          </p:cNvPr>
          <p:cNvSpPr/>
          <p:nvPr/>
        </p:nvSpPr>
        <p:spPr>
          <a:xfrm>
            <a:off x="4485036" y="3316117"/>
            <a:ext cx="1766871" cy="107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Calorie</a:t>
            </a:r>
          </a:p>
          <a:p>
            <a:pPr algn="ctr"/>
            <a:r>
              <a:rPr lang="en-US" altLang="zh-CN" dirty="0"/>
              <a:t>Calculator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543FA40-4A21-4B33-90E2-2CEE4BF367C4}"/>
              </a:ext>
            </a:extLst>
          </p:cNvPr>
          <p:cNvSpPr/>
          <p:nvPr/>
        </p:nvSpPr>
        <p:spPr>
          <a:xfrm>
            <a:off x="6408894" y="4513072"/>
            <a:ext cx="1504392" cy="107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Calories Info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800F68-C2B2-4320-B76C-A49BCD8A6940}"/>
              </a:ext>
            </a:extLst>
          </p:cNvPr>
          <p:cNvSpPr/>
          <p:nvPr/>
        </p:nvSpPr>
        <p:spPr>
          <a:xfrm>
            <a:off x="1916241" y="5373964"/>
            <a:ext cx="1504392" cy="107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Related Courses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1AF77FF-D54E-45EF-B5F2-4C2F622E0A4F}"/>
              </a:ext>
            </a:extLst>
          </p:cNvPr>
          <p:cNvSpPr/>
          <p:nvPr/>
        </p:nvSpPr>
        <p:spPr>
          <a:xfrm>
            <a:off x="2388662" y="3652182"/>
            <a:ext cx="1686188" cy="107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Searching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F9B1795-2950-4827-ABC1-FA57C934C39D}"/>
              </a:ext>
            </a:extLst>
          </p:cNvPr>
          <p:cNvCxnSpPr/>
          <p:nvPr/>
        </p:nvCxnSpPr>
        <p:spPr>
          <a:xfrm flipH="1">
            <a:off x="2850573" y="4726991"/>
            <a:ext cx="167835" cy="646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BA2712E-01CB-4263-962B-308368762117}"/>
              </a:ext>
            </a:extLst>
          </p:cNvPr>
          <p:cNvCxnSpPr>
            <a:cxnSpLocks/>
            <a:stCxn id="36" idx="5"/>
          </p:cNvCxnSpPr>
          <p:nvPr/>
        </p:nvCxnSpPr>
        <p:spPr>
          <a:xfrm>
            <a:off x="5993155" y="4233524"/>
            <a:ext cx="523055" cy="4934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9AE8F60-4CCE-4B21-B573-E25F2A74D6EB}"/>
              </a:ext>
            </a:extLst>
          </p:cNvPr>
          <p:cNvCxnSpPr/>
          <p:nvPr/>
        </p:nvCxnSpPr>
        <p:spPr>
          <a:xfrm>
            <a:off x="1897796" y="2323538"/>
            <a:ext cx="1120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486DFDE-5AA6-44AB-B500-108F3A222732}"/>
              </a:ext>
            </a:extLst>
          </p:cNvPr>
          <p:cNvCxnSpPr>
            <a:endCxn id="40" idx="0"/>
          </p:cNvCxnSpPr>
          <p:nvPr/>
        </p:nvCxnSpPr>
        <p:spPr>
          <a:xfrm flipH="1">
            <a:off x="3231756" y="2847310"/>
            <a:ext cx="188877" cy="80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CBCEC9E-32EC-4126-BE14-3BFE1CF36AC3}"/>
              </a:ext>
            </a:extLst>
          </p:cNvPr>
          <p:cNvCxnSpPr/>
          <p:nvPr/>
        </p:nvCxnSpPr>
        <p:spPr>
          <a:xfrm>
            <a:off x="4354965" y="2472856"/>
            <a:ext cx="813383" cy="84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625D0E-3CA0-4B85-B36B-C5D83DE3D527}"/>
              </a:ext>
            </a:extLst>
          </p:cNvPr>
          <p:cNvCxnSpPr>
            <a:stCxn id="23" idx="6"/>
          </p:cNvCxnSpPr>
          <p:nvPr/>
        </p:nvCxnSpPr>
        <p:spPr>
          <a:xfrm>
            <a:off x="4354965" y="2323538"/>
            <a:ext cx="1114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DFD3C18-A9AF-4A49-9C24-BE06EB7954B5}"/>
              </a:ext>
            </a:extLst>
          </p:cNvPr>
          <p:cNvSpPr txBox="1"/>
          <p:nvPr/>
        </p:nvSpPr>
        <p:spPr>
          <a:xfrm rot="2402888">
            <a:off x="5911114" y="4226611"/>
            <a:ext cx="99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&lt;include&gt;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7AFC730-B124-477A-B615-0B3968403ED5}"/>
              </a:ext>
            </a:extLst>
          </p:cNvPr>
          <p:cNvSpPr txBox="1"/>
          <p:nvPr/>
        </p:nvSpPr>
        <p:spPr>
          <a:xfrm rot="17147605">
            <a:off x="2223772" y="4847241"/>
            <a:ext cx="99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&lt;include&gt;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082734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514</TotalTime>
  <Words>233</Words>
  <Application>Microsoft Office PowerPoint</Application>
  <PresentationFormat>宽屏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Verdana</vt:lpstr>
      <vt:lpstr>Wingdings 3</vt:lpstr>
      <vt:lpstr>平面</vt:lpstr>
      <vt:lpstr>HF-HappyFitting</vt:lpstr>
      <vt:lpstr>Concept &amp; Image</vt:lpstr>
      <vt:lpstr>Key Functional Requirements</vt:lpstr>
      <vt:lpstr>Key Functional Requirements</vt:lpstr>
      <vt:lpstr>Key Non-Functional Requirements</vt:lpstr>
      <vt:lpstr>System Constraints</vt:lpstr>
      <vt:lpstr>Thank you for listening</vt:lpstr>
      <vt:lpstr>Login process</vt:lpstr>
      <vt:lpstr>Menu</vt:lpstr>
      <vt:lpstr>Community Forum</vt:lpstr>
      <vt:lpstr>User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HF-HappyFitting</dc:title>
  <dc:creator>Guo, Zhenyang</dc:creator>
  <cp:lastModifiedBy>Rong, Yi</cp:lastModifiedBy>
  <cp:revision>25</cp:revision>
  <dcterms:created xsi:type="dcterms:W3CDTF">2021-03-10T10:48:17Z</dcterms:created>
  <dcterms:modified xsi:type="dcterms:W3CDTF">2021-03-16T11:45:17Z</dcterms:modified>
</cp:coreProperties>
</file>