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79"/>
  </p:normalViewPr>
  <p:slideViewPr>
    <p:cSldViewPr snapToGrid="0" snapToObjects="1">
      <p:cViewPr>
        <p:scale>
          <a:sx n="108" d="100"/>
          <a:sy n="108" d="100"/>
        </p:scale>
        <p:origin x="84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797-BCC4-704B-B4A4-865119A3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11C6F-61FC-B142-BDED-81BB0A0B8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C90C-D928-C947-8953-33D3A995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1BD7-6518-5944-8837-CAEC7F15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8C3B-4886-9146-88EC-CE5A1398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051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134E-FC3F-C14D-B5C3-6CB863B8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12285-F0F3-9343-9BDC-A0E9E287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CF8C-8420-6547-9998-7F88467F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C28F-013C-424C-8405-637203A8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1B42-5FFC-9046-851D-E0E1215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556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6EA3C-47A8-3F4E-ABC6-A9A0C30EB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4C4DF-2F36-A447-B73B-9FCDC564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32E8-564F-E046-90A1-B6418BE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64A9-75F9-AF4D-B4CB-BEC249B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7CF6-6451-ED4E-9E38-8F427803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8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048-23B6-764A-B9AB-3FB3F276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D3DA-55B3-A94A-991B-7202C24D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8044-1CF2-A148-A0FF-7197D3A9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C72A-0E9B-0B47-98EC-349ABB44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E3A3-CAD3-1747-9B6D-5F738440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941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8E0A-45C9-6044-A864-53BF6EB8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15CBA-E49F-AC44-A1EA-023BD7E2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730E-56E0-A845-9DE1-8C7F7BBE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F6C3-FD19-C646-845C-7BCAD809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A51F-2AA4-E64F-AC1D-AD07D49E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3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53A9-D20E-E74D-A38E-5BA4EB6D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6679-9836-7448-A3C6-B748893D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FD33-FBBD-9D44-AA93-82FFEE2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0E216-F15B-4344-8891-A2A7BAC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EA1-D6DE-BB4B-A233-98A528AA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E635-8D32-2B41-B5CA-C25F363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240-2021-BF45-A4F2-3505A16B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4E83-51AA-D74F-B5EE-1693AF44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36EA-C0CB-EB4A-B493-77CD9AA8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B9DC6-8982-F444-A3D9-B49FB30B1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7C12A-306E-F04F-8CD4-CE5D2563C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A9642-3F7A-324E-9DA8-6AE2F883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460E1-258F-6B4A-8D4D-4BD4660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9B27-827B-BA42-B464-1BF04836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4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CA99-5B04-E846-812E-8BFDA5F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AF30-08E0-EF4C-A81C-6A21356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C98E-AF3E-9E46-8EEA-44BBF103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A24F4-D153-964C-B0E4-07851AD4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1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0818A-F65C-414E-BDEB-3C347317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5D80-C7D9-784B-8546-62E0F2B6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4C142-C694-B047-A006-FCA0954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99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6C96-5296-D24A-8AB9-AE32F360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283-0449-1242-9B58-C6B6EFA5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BA7AC-06D9-AB41-B0FE-982E6401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15BE-BCFC-F04D-BD75-8267BAFE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93B5-F607-334D-8F76-872F60FA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93C8-C74C-5E45-9869-28214B58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531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BB3-A634-E443-9054-37948829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6D008-5BF2-E143-BB79-B7B1D7589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0DC4-7B92-1F4D-AFB4-38414DA9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625-E080-7047-AF46-E108C948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42E8-DDB6-DB4B-8E91-6C58A7BE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083F7-5D40-4841-A8F4-41224DE2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87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E4D09-6571-B744-A1E4-018BBA70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CFC3-AEE1-804C-99EB-9EE81D3E7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4EAB-CBF1-A949-B379-32ED9E77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DA4A-08A5-6948-87B9-D7654282D809}" type="datetimeFigureOut">
              <a:rPr lang="en-CN" smtClean="0"/>
              <a:t>2021/5/6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B3FA-97D6-B84E-ABF1-89A2BEB6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D122-23C2-DA40-AC3E-CF68DA19F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D666-C88C-D342-B1CA-3B7A50357CF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635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04F8-4933-E54E-969C-61AE7ED4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CN" sz="5400"/>
              <a:t>Happy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4022D-CC7E-424E-8763-E7E34B2D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CN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ainbow curves of paper">
            <a:extLst>
              <a:ext uri="{FF2B5EF4-FFF2-40B4-BE49-F238E27FC236}">
                <a16:creationId xmlns:a16="http://schemas.microsoft.com/office/drawing/2014/main" id="{498D9D53-1DDC-4820-92E0-E3278049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7" r="723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490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2D98-1BB1-6449-9B4A-AD656226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page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96A9A49-70D3-2948-827B-A2B434D0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638" y="643466"/>
            <a:ext cx="284005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1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9380C-0044-4F42-95FC-0A68C4AF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forum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623211-E11B-1445-B2C5-BB69123BA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520" y="643466"/>
            <a:ext cx="279829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EA29C-FFCC-0E4C-9B5C-AE7303BA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Do comment in a topic</a:t>
            </a:r>
            <a:endParaRPr lang="en-CN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AB347B-9C14-4539-9EB7-F717B43DF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3F1F400-EE2F-D74E-BC3E-1B7FB1A2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98" y="952500"/>
            <a:ext cx="243913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813C-3C8C-D142-A4D8-AECC03AB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topic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E6C739-E299-884A-AE46-754235D2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481" y="643466"/>
            <a:ext cx="27843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14E92-5056-A244-B89F-86E3C84A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page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BA64FA-416F-EC42-AB6A-7A14B073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247" y="643466"/>
            <a:ext cx="27008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1433-1E89-0144-84AA-0F4534CB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6" name="Content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7BE918A-08AA-5747-B814-24753F8C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872" y="643466"/>
            <a:ext cx="29235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D168-6D3E-D644-826B-97A8CD3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you enter the wrong password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63FCA89-5AC1-084B-905E-BC3A0CA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677" y="643466"/>
            <a:ext cx="285397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F140B-511C-9541-A29C-3E8EB10D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account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2135EB-A97E-4747-8DB5-CD29E9542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497" y="643466"/>
            <a:ext cx="314633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6B9E5-A9EE-984F-BD90-AF595DB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Phone verification during creating account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CF2386-1249-7346-B4E8-555930273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794" y="643466"/>
            <a:ext cx="289574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30716-B4E2-CB43-975E-E1621CE4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Pwd changing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A4149A-BDE9-9C4D-8945-F2189EC7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263" y="643466"/>
            <a:ext cx="306280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3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23334-E3A3-AC42-B676-854711C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Verification process during changing pwd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B9A8F8-FD64-3E47-8AF4-FFB640EE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045" y="492573"/>
            <a:ext cx="295509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7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381A7-D094-4E4B-92B6-45E2AAED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7B57B-740B-BE4F-A674-562AD3452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302" y="643466"/>
            <a:ext cx="30767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45BF1-2C24-6646-8D0B-038F9328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list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EA2F7F1-06DF-E745-93D5-428961DC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028" y="643466"/>
            <a:ext cx="29792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0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Happy fitting</vt:lpstr>
      <vt:lpstr>Login page</vt:lpstr>
      <vt:lpstr>When you enter the wrong password</vt:lpstr>
      <vt:lpstr>Creating account</vt:lpstr>
      <vt:lpstr>Phone verification during creating account</vt:lpstr>
      <vt:lpstr>Pwd changing</vt:lpstr>
      <vt:lpstr>Verification process during changing pwd</vt:lpstr>
      <vt:lpstr>menu</vt:lpstr>
      <vt:lpstr>Course list</vt:lpstr>
      <vt:lpstr>course page</vt:lpstr>
      <vt:lpstr>forum</vt:lpstr>
      <vt:lpstr>Do comment in a topic</vt:lpstr>
      <vt:lpstr>Creating topic</vt:lpstr>
      <vt:lpstr>User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fitting</dc:title>
  <dc:creator>Chen, Zipei</dc:creator>
  <cp:lastModifiedBy>Chen, Zipei</cp:lastModifiedBy>
  <cp:revision>2</cp:revision>
  <dcterms:created xsi:type="dcterms:W3CDTF">2021-05-05T17:02:00Z</dcterms:created>
  <dcterms:modified xsi:type="dcterms:W3CDTF">2021-05-05T17:10:42Z</dcterms:modified>
</cp:coreProperties>
</file>