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14-5-8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牛扣网苹果手机客户端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zh-CN" altLang="en-US" sz="1400" dirty="0">
                <a:latin typeface="华文楷体"/>
                <a:ea typeface="华文楷体"/>
                <a:cs typeface="华文楷体"/>
              </a:rPr>
              <a:t>陈博、林永、董博琦、朱坤洁、王彦博、余志斐、徐涛</a:t>
            </a:r>
            <a:endParaRPr lang="en-US" altLang="zh-CN" sz="14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82731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项目概述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2649070"/>
            <a:ext cx="7583487" cy="2962021"/>
          </a:xfrm>
        </p:spPr>
        <p:txBody>
          <a:bodyPr/>
          <a:lstStyle/>
          <a:p>
            <a:pPr marL="180000" indent="0">
              <a:lnSpc>
                <a:spcPct val="150000"/>
              </a:lnSpc>
              <a:buNone/>
            </a:pPr>
            <a:r>
              <a:rPr kumimoji="1" lang="zh-CN" altLang="en-US" sz="2400" dirty="0" smtClean="0">
                <a:latin typeface="楷体"/>
                <a:ea typeface="楷体"/>
                <a:cs typeface="楷体"/>
              </a:rPr>
              <a:t>牛扣网网页端已经上线，然而随着移动互联网时代的到来，在手机上访问牛扣网并进行消费已成为了迫切的需要。本项目旨在开发运行在</a:t>
            </a:r>
            <a:r>
              <a:rPr kumimoji="1" lang="en-US" altLang="zh-CN" sz="2400" dirty="0" smtClean="0">
                <a:latin typeface="楷体"/>
                <a:ea typeface="楷体"/>
                <a:cs typeface="楷体"/>
              </a:rPr>
              <a:t>iPhone</a:t>
            </a:r>
            <a:r>
              <a:rPr kumimoji="1" lang="zh-CN" altLang="en-US" sz="2400" dirty="0" smtClean="0">
                <a:latin typeface="楷体"/>
                <a:ea typeface="楷体"/>
                <a:cs typeface="楷体"/>
              </a:rPr>
              <a:t>上的牛扣网客户端，</a:t>
            </a:r>
            <a:r>
              <a:rPr kumimoji="1" lang="zh-CN" altLang="en-US" sz="2400" dirty="0">
                <a:latin typeface="楷体"/>
                <a:ea typeface="楷体"/>
                <a:cs typeface="楷体"/>
              </a:rPr>
              <a:t>并实现</a:t>
            </a:r>
            <a:r>
              <a:rPr kumimoji="1" lang="zh-CN" altLang="zh-CN" sz="2400" dirty="0">
                <a:latin typeface="楷体"/>
                <a:ea typeface="楷体"/>
                <a:cs typeface="楷体"/>
              </a:rPr>
              <a:t>礼品卡、电子票、电子优</a:t>
            </a:r>
            <a:r>
              <a:rPr kumimoji="1" lang="zh-CN" altLang="zh-CN" sz="2400" dirty="0" smtClean="0">
                <a:latin typeface="楷体"/>
                <a:ea typeface="楷体"/>
                <a:cs typeface="楷体"/>
              </a:rPr>
              <a:t>惠券</a:t>
            </a:r>
            <a:r>
              <a:rPr kumimoji="1" lang="zh-CN" altLang="en-US" sz="2400" dirty="0" smtClean="0">
                <a:latin typeface="楷体"/>
                <a:ea typeface="楷体"/>
                <a:cs typeface="楷体"/>
              </a:rPr>
              <a:t>等功能</a:t>
            </a:r>
            <a:r>
              <a:rPr kumimoji="1" lang="zh-CN" altLang="zh-CN" sz="2400" dirty="0" smtClean="0">
                <a:latin typeface="楷体"/>
                <a:ea typeface="楷体"/>
                <a:cs typeface="楷体"/>
              </a:rPr>
              <a:t>，</a:t>
            </a:r>
            <a:r>
              <a:rPr kumimoji="1" lang="zh-CN" altLang="en-US" sz="2400" dirty="0" smtClean="0">
                <a:latin typeface="楷体"/>
                <a:ea typeface="楷体"/>
                <a:cs typeface="楷体"/>
              </a:rPr>
              <a:t>为牛扣网扩大用户访问量做出了贡献。</a:t>
            </a:r>
            <a:endParaRPr kumimoji="1" lang="zh-CN" altLang="en-US" sz="2400" dirty="0"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45093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项目总体完成情况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0">
              <a:lnSpc>
                <a:spcPct val="150000"/>
              </a:lnSpc>
              <a:buNone/>
            </a:pPr>
            <a:r>
              <a:rPr kumimoji="1" lang="en-US" altLang="zh-CN" dirty="0">
                <a:latin typeface="楷体"/>
                <a:ea typeface="楷体"/>
                <a:cs typeface="楷体"/>
              </a:rPr>
              <a:t>	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9463" y="2833255"/>
            <a:ext cx="7583487" cy="25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kumimoji="1" lang="en-US" altLang="zh-CN" dirty="0" smtClean="0">
                <a:latin typeface="楷体"/>
                <a:ea typeface="楷体"/>
                <a:cs typeface="楷体"/>
              </a:rPr>
              <a:t>	</a:t>
            </a:r>
            <a:endParaRPr kumimoji="1"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931863" y="2521528"/>
            <a:ext cx="7583487" cy="409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楷体"/>
                <a:ea typeface="楷体"/>
                <a:cs typeface="楷体"/>
              </a:rPr>
              <a:t>已完成的功能：完成部分需求和设计所需的功能</a:t>
            </a:r>
            <a:r>
              <a:rPr kumimoji="1" lang="zh-CN" altLang="en-US" dirty="0">
                <a:latin typeface="楷体"/>
                <a:ea typeface="楷体"/>
                <a:cs typeface="楷体"/>
              </a:rPr>
              <a:t>，例如实现登陆功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能、我的优惠券、我的礼品卡、我的电子</a:t>
            </a:r>
            <a:r>
              <a:rPr kumimoji="1" lang="zh-CN" altLang="en-US" dirty="0">
                <a:latin typeface="楷体"/>
                <a:ea typeface="楷体"/>
                <a:cs typeface="楷体"/>
              </a:rPr>
              <a:t>票的查询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管理。</a:t>
            </a:r>
            <a:endParaRPr kumimoji="1" lang="en-US" altLang="zh-CN" dirty="0" smtClean="0">
              <a:latin typeface="楷体"/>
              <a:ea typeface="楷体"/>
              <a:cs typeface="楷体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楷体"/>
                <a:ea typeface="楷体"/>
                <a:cs typeface="楷体"/>
              </a:rPr>
              <a:t>主要达</a:t>
            </a:r>
            <a:r>
              <a:rPr kumimoji="1" lang="zh-CN" altLang="en-US" dirty="0">
                <a:latin typeface="楷体"/>
                <a:ea typeface="楷体"/>
                <a:cs typeface="楷体"/>
              </a:rPr>
              <a:t>到的性能：在响应时间上能够及时反馈用户的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操作</a:t>
            </a:r>
            <a:endParaRPr kumimoji="1" lang="en-US" altLang="zh-CN" dirty="0" smtClean="0">
              <a:latin typeface="楷体"/>
              <a:ea typeface="楷体"/>
              <a:cs typeface="楷体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943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技术方案总结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2833255"/>
            <a:ext cx="7583487" cy="25815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楷体"/>
                <a:ea typeface="楷体"/>
                <a:cs typeface="楷体"/>
              </a:rPr>
              <a:t>在技术方</a:t>
            </a:r>
            <a:r>
              <a:rPr kumimoji="1" lang="zh-CN" altLang="en-US" dirty="0">
                <a:latin typeface="楷体"/>
                <a:ea typeface="楷体"/>
                <a:cs typeface="楷体"/>
              </a:rPr>
              <a:t>案上，软件开发中使用了专门开发</a:t>
            </a:r>
            <a:r>
              <a:rPr kumimoji="1" lang="en-US" altLang="zh-CN" dirty="0">
                <a:latin typeface="楷体"/>
                <a:ea typeface="楷体"/>
                <a:cs typeface="楷体"/>
              </a:rPr>
              <a:t>iPhone</a:t>
            </a:r>
            <a:r>
              <a:rPr kumimoji="1" lang="zh-CN" altLang="en-US" dirty="0">
                <a:latin typeface="楷体"/>
                <a:ea typeface="楷体"/>
                <a:cs typeface="楷体"/>
              </a:rPr>
              <a:t>软件的</a:t>
            </a:r>
            <a:r>
              <a:rPr kumimoji="1" lang="en-US" altLang="zh-CN" dirty="0" err="1">
                <a:latin typeface="楷体"/>
                <a:ea typeface="楷体"/>
                <a:cs typeface="楷体"/>
              </a:rPr>
              <a:t>Xcode</a:t>
            </a:r>
            <a:r>
              <a:rPr kumimoji="1" lang="zh-CN" altLang="en-US" dirty="0">
                <a:latin typeface="楷体"/>
                <a:ea typeface="楷体"/>
                <a:cs typeface="楷体"/>
              </a:rPr>
              <a:t>进行开发，涉及到了</a:t>
            </a:r>
            <a:r>
              <a:rPr kumimoji="1" lang="en-US" altLang="zh-CN" dirty="0">
                <a:latin typeface="楷体"/>
                <a:ea typeface="楷体"/>
                <a:cs typeface="楷体"/>
              </a:rPr>
              <a:t>objective-c</a:t>
            </a:r>
            <a:r>
              <a:rPr kumimoji="1" lang="zh-CN" altLang="en-US" dirty="0">
                <a:latin typeface="楷体"/>
                <a:ea typeface="楷体"/>
                <a:cs typeface="楷体"/>
              </a:rPr>
              <a:t>、</a:t>
            </a:r>
            <a:r>
              <a:rPr kumimoji="1" lang="en-US" altLang="zh-CN" sz="2400" dirty="0" err="1">
                <a:latin typeface="楷体"/>
                <a:ea typeface="楷体"/>
                <a:cs typeface="楷体"/>
              </a:rPr>
              <a:t>mvc</a:t>
            </a:r>
            <a:r>
              <a:rPr kumimoji="1" lang="zh-CN" altLang="en-US" dirty="0">
                <a:latin typeface="楷体"/>
                <a:ea typeface="楷体"/>
                <a:cs typeface="楷体"/>
              </a:rPr>
              <a:t>等技术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。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后台部分使用</a:t>
            </a:r>
            <a:r>
              <a:rPr kumimoji="1" lang="en-US" altLang="zh-CN" dirty="0" err="1" smtClean="0">
                <a:latin typeface="楷体"/>
                <a:ea typeface="楷体"/>
                <a:cs typeface="楷体"/>
              </a:rPr>
              <a:t>php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、</a:t>
            </a:r>
            <a:r>
              <a:rPr kumimoji="1" lang="en-US" altLang="zh-CN" dirty="0" smtClean="0">
                <a:latin typeface="楷体"/>
                <a:ea typeface="楷体"/>
                <a:cs typeface="楷体"/>
              </a:rPr>
              <a:t>Apache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以及</a:t>
            </a:r>
            <a:r>
              <a:rPr kumimoji="1" lang="en-US" altLang="zh-CN" dirty="0" err="1" smtClean="0">
                <a:latin typeface="楷体"/>
                <a:ea typeface="楷体"/>
                <a:cs typeface="楷体"/>
              </a:rPr>
              <a:t>Mysql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等技术。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31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项目质量总结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 smtClean="0">
                <a:latin typeface="楷体"/>
                <a:ea typeface="楷体"/>
                <a:cs typeface="楷体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楷体"/>
                <a:ea typeface="楷体"/>
                <a:cs typeface="楷体"/>
              </a:rPr>
              <a:t>总</a:t>
            </a:r>
            <a:r>
              <a:rPr kumimoji="1" lang="zh-CN" altLang="en-US" dirty="0">
                <a:latin typeface="楷体"/>
                <a:ea typeface="楷体"/>
                <a:cs typeface="楷体"/>
              </a:rPr>
              <a:t>体来说我们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的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项目完成遇到了一些问题，不过一些基本的功能还是实现了。界面和操作比较人性化，便于使用。不过后台开发部分遇到了一些瓶颈没能够完成，因此程序只能静态加载商家的信息。因此需要进一步的完善。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31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项目缺陷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645" y="3429542"/>
            <a:ext cx="7583487" cy="346309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楷体"/>
                <a:ea typeface="楷体"/>
                <a:cs typeface="楷体"/>
              </a:rPr>
              <a:t>后台部分因为能力和时间问题尚未完成，无法动态加载商家信息，是这个项目的最大遗憾。</a:t>
            </a:r>
            <a:endParaRPr kumimoji="1" lang="en-US" altLang="zh-CN" dirty="0" smtClean="0">
              <a:latin typeface="楷体"/>
              <a:ea typeface="楷体"/>
              <a:cs typeface="楷体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79463" y="19812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itchFamily="18" charset="2"/>
              <a:buNone/>
            </a:pPr>
            <a:r>
              <a:rPr kumimoji="1" lang="en-US" altLang="zh-CN" dirty="0" smtClean="0">
                <a:latin typeface="楷体"/>
                <a:ea typeface="楷体"/>
                <a:cs typeface="楷体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431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收获和建议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latin typeface="楷体"/>
                <a:ea typeface="楷体"/>
                <a:cs typeface="楷体"/>
              </a:rPr>
              <a:t>收获</a:t>
            </a:r>
            <a:r>
              <a:rPr kumimoji="1" lang="zh-CN" altLang="en-US" dirty="0" smtClean="0">
                <a:latin typeface="楷体"/>
                <a:ea typeface="楷体"/>
                <a:cs typeface="楷体"/>
              </a:rPr>
              <a:t>：</a:t>
            </a:r>
            <a:endParaRPr kumimoji="1" lang="en-US" altLang="zh-CN" dirty="0" smtClean="0">
              <a:latin typeface="楷体"/>
              <a:ea typeface="楷体"/>
              <a:cs typeface="楷体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楷体"/>
                <a:ea typeface="楷体"/>
                <a:cs typeface="楷体"/>
              </a:rPr>
              <a:t>在学习到了编程知识的同时，也参与了一个项目从诞生到结束的整个过程，对今后的项目开发奠定了基础。同时也意识到了对于每个人分配的任务一定要按期完成的重要性，否则一再拖延只能让项目无法按期圆满完成。</a:t>
            </a:r>
            <a:endParaRPr kumimoji="1" lang="en-US" altLang="zh-CN" dirty="0">
              <a:latin typeface="楷体"/>
              <a:ea typeface="楷体"/>
              <a:cs typeface="楷体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楷体"/>
                <a:ea typeface="楷体"/>
                <a:cs typeface="楷体"/>
              </a:rPr>
              <a:t>建议：</a:t>
            </a:r>
            <a:endParaRPr kumimoji="1" lang="en-US" altLang="zh-CN" dirty="0" smtClean="0">
              <a:latin typeface="楷体"/>
              <a:ea typeface="楷体"/>
              <a:cs typeface="楷体"/>
            </a:endParaRPr>
          </a:p>
          <a:p>
            <a:pPr marL="0" indent="0">
              <a:buNone/>
            </a:pPr>
            <a:r>
              <a:rPr kumimoji="1" lang="zh-CN" altLang="en-US" dirty="0" smtClean="0">
                <a:latin typeface="楷体"/>
                <a:ea typeface="楷体"/>
                <a:cs typeface="楷体"/>
              </a:rPr>
              <a:t>在项目开发过程中要不断进行反思。不要让个人事务耽误了团队整体的进度。另外一定要彻底改掉拖延的习惯。</a:t>
            </a:r>
            <a:endParaRPr kumimoji="1" lang="en-US" altLang="zh-CN" dirty="0"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9431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5921" y="2180895"/>
            <a:ext cx="7583487" cy="4208930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7200" dirty="0" smtClean="0">
                <a:latin typeface="Apple Chancery"/>
                <a:cs typeface="Apple Chancery"/>
              </a:rPr>
              <a:t>Thank</a:t>
            </a:r>
            <a:r>
              <a:rPr kumimoji="1" lang="zh-CN" altLang="en-US" sz="7200" dirty="0" smtClean="0">
                <a:latin typeface="Apple Chancery"/>
                <a:cs typeface="Apple Chancery"/>
              </a:rPr>
              <a:t> </a:t>
            </a:r>
            <a:r>
              <a:rPr kumimoji="1" lang="en-US" altLang="zh-CN" sz="7200" dirty="0" smtClean="0">
                <a:latin typeface="Apple Chancery"/>
                <a:cs typeface="Apple Chancery"/>
              </a:rPr>
              <a:t>you</a:t>
            </a:r>
            <a:r>
              <a:rPr kumimoji="1" lang="zh-CN" altLang="en-US" sz="7200" dirty="0">
                <a:latin typeface="Apple Chancery"/>
                <a:cs typeface="Apple Chancery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98171791"/>
      </p:ext>
    </p:extLst>
  </p:cSld>
  <p:clrMapOvr>
    <a:masterClrMapping/>
  </p:clrMapOvr>
</p:sld>
</file>

<file path=ppt/theme/theme1.xml><?xml version="1.0" encoding="utf-8"?>
<a:theme xmlns:a="http://schemas.openxmlformats.org/drawingml/2006/main" name="旋转体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67</TotalTime>
  <Words>172</Words>
  <Application>Microsoft Macintosh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旋转体</vt:lpstr>
      <vt:lpstr>牛扣网苹果手机客户端</vt:lpstr>
      <vt:lpstr>项目概述</vt:lpstr>
      <vt:lpstr>项目总体完成情况</vt:lpstr>
      <vt:lpstr>技术方案总结</vt:lpstr>
      <vt:lpstr>项目质量总结</vt:lpstr>
      <vt:lpstr>项目缺陷</vt:lpstr>
      <vt:lpstr>收获和建议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牛扣网苹果手机客户端</dc:title>
  <dc:creator>bo chen</dc:creator>
  <cp:lastModifiedBy>bo chen</cp:lastModifiedBy>
  <cp:revision>11</cp:revision>
  <dcterms:created xsi:type="dcterms:W3CDTF">2014-05-08T10:44:58Z</dcterms:created>
  <dcterms:modified xsi:type="dcterms:W3CDTF">2014-05-08T14:27:21Z</dcterms:modified>
</cp:coreProperties>
</file>