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EAA60-A525-48BB-91D3-1C28A775D432}" v="1" dt="2024-01-19T13:44:5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k Vladimir" userId="5f5d7bfd29f9e8a7" providerId="LiveId" clId="{E57EAA60-A525-48BB-91D3-1C28A775D432}"/>
    <pc:docChg chg="undo custSel addSld modSld">
      <pc:chgData name="Zhuk Vladimir" userId="5f5d7bfd29f9e8a7" providerId="LiveId" clId="{E57EAA60-A525-48BB-91D3-1C28A775D432}" dt="2024-01-19T13:45:37.824" v="241" actId="1076"/>
      <pc:docMkLst>
        <pc:docMk/>
      </pc:docMkLst>
      <pc:sldChg chg="modSp mod">
        <pc:chgData name="Zhuk Vladimir" userId="5f5d7bfd29f9e8a7" providerId="LiveId" clId="{E57EAA60-A525-48BB-91D3-1C28A775D432}" dt="2024-01-19T13:37:13.721" v="209" actId="313"/>
        <pc:sldMkLst>
          <pc:docMk/>
          <pc:sldMk cId="3776080787" sldId="257"/>
        </pc:sldMkLst>
        <pc:spChg chg="mod">
          <ac:chgData name="Zhuk Vladimir" userId="5f5d7bfd29f9e8a7" providerId="LiveId" clId="{E57EAA60-A525-48BB-91D3-1C28A775D432}" dt="2024-01-19T13:37:13.721" v="209" actId="313"/>
          <ac:spMkLst>
            <pc:docMk/>
            <pc:sldMk cId="3776080787" sldId="257"/>
            <ac:spMk id="9" creationId="{97AB84FA-046F-E034-4484-DB3ECE24AD60}"/>
          </ac:spMkLst>
        </pc:spChg>
      </pc:sldChg>
      <pc:sldChg chg="modSp mod">
        <pc:chgData name="Zhuk Vladimir" userId="5f5d7bfd29f9e8a7" providerId="LiveId" clId="{E57EAA60-A525-48BB-91D3-1C28A775D432}" dt="2024-01-19T13:38:30.766" v="211" actId="20577"/>
        <pc:sldMkLst>
          <pc:docMk/>
          <pc:sldMk cId="2644926812" sldId="259"/>
        </pc:sldMkLst>
        <pc:spChg chg="mod">
          <ac:chgData name="Zhuk Vladimir" userId="5f5d7bfd29f9e8a7" providerId="LiveId" clId="{E57EAA60-A525-48BB-91D3-1C28A775D432}" dt="2024-01-19T13:38:30.766" v="211" actId="20577"/>
          <ac:spMkLst>
            <pc:docMk/>
            <pc:sldMk cId="2644926812" sldId="259"/>
            <ac:spMk id="4" creationId="{408F8D34-1366-1AF6-0AD5-C1B2E2043A8E}"/>
          </ac:spMkLst>
        </pc:spChg>
      </pc:sldChg>
      <pc:sldChg chg="modSp mod">
        <pc:chgData name="Zhuk Vladimir" userId="5f5d7bfd29f9e8a7" providerId="LiveId" clId="{E57EAA60-A525-48BB-91D3-1C28A775D432}" dt="2024-01-19T13:19:13.692" v="144" actId="1076"/>
        <pc:sldMkLst>
          <pc:docMk/>
          <pc:sldMk cId="934819963" sldId="260"/>
        </pc:sldMkLst>
        <pc:spChg chg="mod">
          <ac:chgData name="Zhuk Vladimir" userId="5f5d7bfd29f9e8a7" providerId="LiveId" clId="{E57EAA60-A525-48BB-91D3-1C28A775D432}" dt="2024-01-19T13:18:42.244" v="123" actId="14100"/>
          <ac:spMkLst>
            <pc:docMk/>
            <pc:sldMk cId="934819963" sldId="260"/>
            <ac:spMk id="2" creationId="{0CA17C0B-7332-8EA3-03EC-F16569444DF4}"/>
          </ac:spMkLst>
        </pc:spChg>
        <pc:picChg chg="mod">
          <ac:chgData name="Zhuk Vladimir" userId="5f5d7bfd29f9e8a7" providerId="LiveId" clId="{E57EAA60-A525-48BB-91D3-1C28A775D432}" dt="2024-01-19T13:19:13.692" v="144" actId="1076"/>
          <ac:picMkLst>
            <pc:docMk/>
            <pc:sldMk cId="934819963" sldId="260"/>
            <ac:picMk id="6" creationId="{D4AFB9FF-7210-03C1-6358-34348EC7334E}"/>
          </ac:picMkLst>
        </pc:picChg>
      </pc:sldChg>
      <pc:sldChg chg="modSp mod">
        <pc:chgData name="Zhuk Vladimir" userId="5f5d7bfd29f9e8a7" providerId="LiveId" clId="{E57EAA60-A525-48BB-91D3-1C28A775D432}" dt="2024-01-19T13:36:39.690" v="146" actId="20577"/>
        <pc:sldMkLst>
          <pc:docMk/>
          <pc:sldMk cId="2839819020" sldId="261"/>
        </pc:sldMkLst>
        <pc:spChg chg="mod">
          <ac:chgData name="Zhuk Vladimir" userId="5f5d7bfd29f9e8a7" providerId="LiveId" clId="{E57EAA60-A525-48BB-91D3-1C28A775D432}" dt="2024-01-19T13:36:39.690" v="146" actId="20577"/>
          <ac:spMkLst>
            <pc:docMk/>
            <pc:sldMk cId="2839819020" sldId="261"/>
            <ac:spMk id="2" creationId="{0EC1DF54-A3D6-D29A-03B2-7D4735576189}"/>
          </ac:spMkLst>
        </pc:spChg>
      </pc:sldChg>
      <pc:sldChg chg="addSp delSp modSp new mod modClrScheme chgLayout">
        <pc:chgData name="Zhuk Vladimir" userId="5f5d7bfd29f9e8a7" providerId="LiveId" clId="{E57EAA60-A525-48BB-91D3-1C28A775D432}" dt="2024-01-19T13:45:37.824" v="241" actId="1076"/>
        <pc:sldMkLst>
          <pc:docMk/>
          <pc:sldMk cId="1677507570" sldId="265"/>
        </pc:sldMkLst>
        <pc:spChg chg="del mod ord">
          <ac:chgData name="Zhuk Vladimir" userId="5f5d7bfd29f9e8a7" providerId="LiveId" clId="{E57EAA60-A525-48BB-91D3-1C28A775D432}" dt="2024-01-19T13:39:16.916" v="213" actId="700"/>
          <ac:spMkLst>
            <pc:docMk/>
            <pc:sldMk cId="1677507570" sldId="265"/>
            <ac:spMk id="2" creationId="{17650860-2CC7-6D0D-6266-4C36C47B2867}"/>
          </ac:spMkLst>
        </pc:spChg>
        <pc:spChg chg="del">
          <ac:chgData name="Zhuk Vladimir" userId="5f5d7bfd29f9e8a7" providerId="LiveId" clId="{E57EAA60-A525-48BB-91D3-1C28A775D432}" dt="2024-01-19T13:39:16.916" v="213" actId="700"/>
          <ac:spMkLst>
            <pc:docMk/>
            <pc:sldMk cId="1677507570" sldId="265"/>
            <ac:spMk id="3" creationId="{FEF1268C-9190-0C67-4AB2-F307F33F954B}"/>
          </ac:spMkLst>
        </pc:spChg>
        <pc:spChg chg="del">
          <ac:chgData name="Zhuk Vladimir" userId="5f5d7bfd29f9e8a7" providerId="LiveId" clId="{E57EAA60-A525-48BB-91D3-1C28A775D432}" dt="2024-01-19T13:39:16.916" v="213" actId="700"/>
          <ac:spMkLst>
            <pc:docMk/>
            <pc:sldMk cId="1677507570" sldId="265"/>
            <ac:spMk id="4" creationId="{4411A65D-07BC-C1BF-017C-8CE8544A078C}"/>
          </ac:spMkLst>
        </pc:spChg>
        <pc:spChg chg="add mod ord">
          <ac:chgData name="Zhuk Vladimir" userId="5f5d7bfd29f9e8a7" providerId="LiveId" clId="{E57EAA60-A525-48BB-91D3-1C28A775D432}" dt="2024-01-19T13:45:25.442" v="235" actId="1076"/>
          <ac:spMkLst>
            <pc:docMk/>
            <pc:sldMk cId="1677507570" sldId="265"/>
            <ac:spMk id="5" creationId="{D8AF82D8-2664-C72B-176E-1899AB1C7FD6}"/>
          </ac:spMkLst>
        </pc:spChg>
        <pc:picChg chg="add mod">
          <ac:chgData name="Zhuk Vladimir" userId="5f5d7bfd29f9e8a7" providerId="LiveId" clId="{E57EAA60-A525-48BB-91D3-1C28A775D432}" dt="2024-01-19T13:45:37.824" v="241" actId="1076"/>
          <ac:picMkLst>
            <pc:docMk/>
            <pc:sldMk cId="1677507570" sldId="265"/>
            <ac:picMk id="7" creationId="{52B8FC0E-07FB-B3B3-66DB-9EF6A79CEB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C6CDA-5256-DC2E-A3C1-A5AF023F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76721" cy="3162300"/>
          </a:xfrm>
        </p:spPr>
        <p:txBody>
          <a:bodyPr anchor="t">
            <a:normAutofit/>
          </a:bodyPr>
          <a:lstStyle/>
          <a:p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Игра про пришельцев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FB5603-7855-FA4C-ABA7-B59782C1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76721" cy="985075"/>
          </a:xfrm>
        </p:spPr>
        <p:txBody>
          <a:bodyPr anchor="b">
            <a:normAutofit/>
          </a:bodyPr>
          <a:lstStyle/>
          <a:p>
            <a:r>
              <a:rPr lang="ru-RU" dirty="0"/>
              <a:t>Жук Владимир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паутина, ночь&#10;&#10;Автоматически созданное описание">
            <a:extLst>
              <a:ext uri="{FF2B5EF4-FFF2-40B4-BE49-F238E27FC236}">
                <a16:creationId xmlns:a16="http://schemas.microsoft.com/office/drawing/2014/main" id="{78932BFD-08AE-C587-C855-7D5C672D5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53" r="-1" b="-1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96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C1620E-AA54-4535-AB59-D7732CAD6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E19DD5-9747-6C54-BC2F-EB6BA2B2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4777530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Спасибо за внимание!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1" y="-21461"/>
            <a:ext cx="170309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6" y="1692178"/>
            <a:ext cx="172418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7468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7468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9951" y="-28632"/>
            <a:ext cx="3427285" cy="3484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58D97F-BE56-4BFA-BF0D-8F3E7932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7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2062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6F557C-E9BA-42E6-941B-BB48D70F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0494A0C-AAC3-FD1D-F286-EE62B754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70594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Создание оболочки программы</a:t>
            </a:r>
            <a:endParaRPr lang="en-US" sz="32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7AB84FA-046F-E034-4484-DB3ECE24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2" y="2427316"/>
            <a:ext cx="6470594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В начале создаются переменные для того, чтобы программа функционировала верно. Загружаются графические и звуковые ресурсы</a:t>
            </a:r>
          </a:p>
          <a:p>
            <a:endParaRPr lang="en-US" dirty="0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17A86F14-B1BF-6693-3AE1-C79F79059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50" r="2" b="261"/>
          <a:stretch/>
        </p:blipFill>
        <p:spPr>
          <a:xfrm>
            <a:off x="8656251" y="-8"/>
            <a:ext cx="3535749" cy="344317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99454F2-92B2-2C5B-AD5E-9BEB181E6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15" b="2"/>
          <a:stretch/>
        </p:blipFill>
        <p:spPr>
          <a:xfrm>
            <a:off x="8656251" y="3438144"/>
            <a:ext cx="3535749" cy="3419856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6AC1D56-AFF3-4F35-AD67-F9F590DC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76754" y="3460725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B768-33BB-B493-565D-8F34C5D1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Заставка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A5740-44ED-A044-C264-7EB871A87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8" y="4902489"/>
            <a:ext cx="2628969" cy="9850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Важная часть любой игры. После заставки идет уже сама игра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7E07A6B-FE7A-79BA-C98B-2048D758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097" y="1288100"/>
            <a:ext cx="6737862" cy="42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4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F72BE-4891-7EE2-280E-868990E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Важные</a:t>
            </a: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части</a:t>
            </a:r>
            <a:endParaRPr lang="en-US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8F8D34-1366-1AF6-0AD5-C1B2E2043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2" y="2427316"/>
            <a:ext cx="4855352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Всего</a:t>
            </a:r>
            <a:r>
              <a:rPr lang="en-US" dirty="0"/>
              <a:t> </a:t>
            </a:r>
            <a:r>
              <a:rPr lang="ru-RU" dirty="0"/>
              <a:t>в игре 6</a:t>
            </a:r>
            <a:r>
              <a:rPr lang="en-US" dirty="0"/>
              <a:t> </a:t>
            </a:r>
            <a:r>
              <a:rPr lang="en-US" dirty="0" err="1"/>
              <a:t>главных</a:t>
            </a:r>
            <a:r>
              <a:rPr lang="en-US" dirty="0"/>
              <a:t> </a:t>
            </a:r>
            <a:r>
              <a:rPr lang="en-US" dirty="0" err="1"/>
              <a:t>функций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Показ</a:t>
            </a:r>
            <a:r>
              <a:rPr lang="en-US" dirty="0"/>
              <a:t> и </a:t>
            </a:r>
            <a:r>
              <a:rPr lang="en-US" dirty="0" err="1"/>
              <a:t>сохранение</a:t>
            </a:r>
            <a:r>
              <a:rPr lang="en-US" dirty="0"/>
              <a:t> </a:t>
            </a:r>
            <a:r>
              <a:rPr lang="en-US" dirty="0" err="1"/>
              <a:t>результата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en-US" dirty="0" err="1"/>
              <a:t>оказ</a:t>
            </a:r>
            <a:r>
              <a:rPr lang="en-US" dirty="0"/>
              <a:t> </a:t>
            </a:r>
            <a:r>
              <a:rPr lang="en-US" dirty="0" err="1"/>
              <a:t>победы</a:t>
            </a:r>
            <a:r>
              <a:rPr lang="en-US" dirty="0"/>
              <a:t> и</a:t>
            </a:r>
            <a:r>
              <a:rPr lang="ru-RU" dirty="0"/>
              <a:t>ли</a:t>
            </a:r>
            <a:r>
              <a:rPr lang="en-US" dirty="0"/>
              <a:t> </a:t>
            </a:r>
            <a:r>
              <a:rPr lang="en-US" dirty="0" err="1"/>
              <a:t>поражения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</a:t>
            </a:r>
            <a:r>
              <a:rPr lang="en-US" dirty="0" err="1"/>
              <a:t>ействия</a:t>
            </a:r>
            <a:r>
              <a:rPr lang="en-US" dirty="0"/>
              <a:t> в </a:t>
            </a:r>
            <a:r>
              <a:rPr lang="en-US" dirty="0" err="1"/>
              <a:t>программе</a:t>
            </a:r>
            <a:r>
              <a:rPr lang="ru-RU" dirty="0"/>
              <a:t> и выход из неё.</a:t>
            </a:r>
          </a:p>
          <a:p>
            <a:endParaRPr lang="ru-RU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8EDB94-FD50-19E6-EEF5-00C70FD4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59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49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7C0B-7332-8EA3-03EC-F1656944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35" y="457200"/>
            <a:ext cx="6011043" cy="1600200"/>
          </a:xfrm>
        </p:spPr>
        <p:txBody>
          <a:bodyPr/>
          <a:lstStyle/>
          <a:p>
            <a:r>
              <a:rPr lang="ru-RU" dirty="0"/>
              <a:t>Сохранение и показ результатов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AFB9FF-7210-03C1-6358-34348EC73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376" y="2557392"/>
            <a:ext cx="5506218" cy="3600953"/>
          </a:xfrm>
        </p:spPr>
      </p:pic>
    </p:spTree>
    <p:extLst>
      <p:ext uri="{BB962C8B-B14F-4D97-AF65-F5344CB8AC3E}">
        <p14:creationId xmlns:p14="http://schemas.microsoft.com/office/powerpoint/2010/main" val="93481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DF54-A3D6-D29A-03B2-7D473557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8" y="720434"/>
            <a:ext cx="7517647" cy="1507376"/>
          </a:xfrm>
        </p:spPr>
        <p:txBody>
          <a:bodyPr/>
          <a:lstStyle/>
          <a:p>
            <a:r>
              <a:rPr lang="ru-RU" dirty="0"/>
              <a:t>Победа или поражение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D8DE71F-5B40-6DE7-91A3-BAB0A08DD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619" y="2427288"/>
            <a:ext cx="8223449" cy="3513137"/>
          </a:xfrm>
        </p:spPr>
      </p:pic>
    </p:spTree>
    <p:extLst>
      <p:ext uri="{BB962C8B-B14F-4D97-AF65-F5344CB8AC3E}">
        <p14:creationId xmlns:p14="http://schemas.microsoft.com/office/powerpoint/2010/main" val="283981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4A740B-399A-3488-BD7D-0B556CDA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208" y="5457603"/>
            <a:ext cx="7245377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Основная</a:t>
            </a:r>
            <a:r>
              <a:rPr lang="en-US" sz="2800" dirty="0"/>
              <a:t> </a:t>
            </a:r>
            <a:r>
              <a:rPr lang="en-US" sz="2800" dirty="0" err="1"/>
              <a:t>часть</a:t>
            </a:r>
            <a:r>
              <a:rPr lang="en-US" sz="2800" dirty="0"/>
              <a:t> </a:t>
            </a:r>
            <a:r>
              <a:rPr lang="en-US" sz="2800" dirty="0" err="1"/>
              <a:t>программы</a:t>
            </a:r>
            <a:endParaRPr lang="en-US" sz="2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510BB2C-5F6B-A0F7-ADC4-B8781F533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7474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479541-52C5-A2DF-7481-D42FAD2334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8571" r="-3" b="108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491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625E3-616D-C1C0-7060-F2381C60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Концовка программы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3D27321-1269-7956-5481-2BF0C0B4A2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9538" y="914199"/>
            <a:ext cx="5334979" cy="4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8AF82D8-2664-C72B-176E-1899AB1C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25" y="110834"/>
            <a:ext cx="9950103" cy="701966"/>
          </a:xfrm>
        </p:spPr>
        <p:txBody>
          <a:bodyPr/>
          <a:lstStyle/>
          <a:p>
            <a:r>
              <a:rPr lang="ru-RU" dirty="0"/>
              <a:t>Демоверсия</a:t>
            </a:r>
            <a:endParaRPr lang="en-US" dirty="0"/>
          </a:p>
        </p:txBody>
      </p:sp>
      <p:pic>
        <p:nvPicPr>
          <p:cNvPr id="7" name="Рисунок 6" descr="Изображение выглядит как текст, снимок экрана, плакат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52B8FC0E-07FB-B3B3-66DB-9EF6A79C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60" y="884017"/>
            <a:ext cx="4865879" cy="50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0757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RightStep">
      <a:dk1>
        <a:srgbClr val="000000"/>
      </a:dk1>
      <a:lt1>
        <a:srgbClr val="FFFFFF"/>
      </a:lt1>
      <a:dk2>
        <a:srgbClr val="1B3028"/>
      </a:dk2>
      <a:lt2>
        <a:srgbClr val="F3F0F1"/>
      </a:lt2>
      <a:accent1>
        <a:srgbClr val="46B28B"/>
      </a:accent1>
      <a:accent2>
        <a:srgbClr val="3BABB1"/>
      </a:accent2>
      <a:accent3>
        <a:srgbClr val="4D8CC3"/>
      </a:accent3>
      <a:accent4>
        <a:srgbClr val="424FB4"/>
      </a:accent4>
      <a:accent5>
        <a:srgbClr val="704DC3"/>
      </a:accent5>
      <a:accent6>
        <a:srgbClr val="903BB1"/>
      </a:accent6>
      <a:hlink>
        <a:srgbClr val="83903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84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Pygame Игра про пришельцев</vt:lpstr>
      <vt:lpstr>Создание оболочки программы</vt:lpstr>
      <vt:lpstr>Заставка</vt:lpstr>
      <vt:lpstr>Важные части</vt:lpstr>
      <vt:lpstr>Сохранение и показ результатов</vt:lpstr>
      <vt:lpstr>Победа или поражение</vt:lpstr>
      <vt:lpstr>Основная часть программы</vt:lpstr>
      <vt:lpstr>Концовка программы</vt:lpstr>
      <vt:lpstr>Демоверсия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Zhuk Vladimir</dc:creator>
  <cp:lastModifiedBy>Zhuk Vladimir</cp:lastModifiedBy>
  <cp:revision>2</cp:revision>
  <dcterms:created xsi:type="dcterms:W3CDTF">2024-01-18T16:45:06Z</dcterms:created>
  <dcterms:modified xsi:type="dcterms:W3CDTF">2024-01-19T13:45:38Z</dcterms:modified>
</cp:coreProperties>
</file>