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776A333-CF69-4F3E-939B-ACF5F720CC83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AD07D51-498C-4F7B-9468-3C8193A21BC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1" y="1124745"/>
            <a:ext cx="5723468" cy="136815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 of Programming</a:t>
            </a:r>
            <a:endParaRPr lang="ru-RU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3140968"/>
            <a:ext cx="5712179" cy="211965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 by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Zhuldyz</a:t>
            </a:r>
            <a:r>
              <a:rPr lang="en-US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Sultan</a:t>
            </a:r>
          </a:p>
          <a:p>
            <a:r>
              <a:rPr lang="en-US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Examinator</a:t>
            </a:r>
            <a:r>
              <a:rPr lang="en-US" sz="3600" dirty="0" smtClean="0"/>
              <a:t>: </a:t>
            </a:r>
            <a:r>
              <a:rPr lang="en-US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Zhangir</a:t>
            </a:r>
            <a:r>
              <a:rPr lang="en-US" sz="36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Rayev</a:t>
            </a:r>
            <a:endParaRPr lang="ru-RU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1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-60000">
            <a:off x="1121050" y="1340679"/>
            <a:ext cx="3063240" cy="4535813"/>
          </a:xfrm>
        </p:spPr>
        <p:txBody>
          <a:bodyPr>
            <a:no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stopwatch is a handheld timepiece designed to measure the amount of time that elapses between its activation and deactivation. A large digital version of a stopwatch designed for viewing at a distance, as in a sports stadium, is called a stop clock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8" r="25918"/>
          <a:stretch>
            <a:fillRect/>
          </a:stretch>
        </p:blipFill>
        <p:spPr>
          <a:xfrm rot="60000">
            <a:off x="4716457" y="1220867"/>
            <a:ext cx="3313119" cy="4538663"/>
          </a:xfrm>
        </p:spPr>
      </p:pic>
    </p:spTree>
    <p:extLst>
      <p:ext uri="{BB962C8B-B14F-4D97-AF65-F5344CB8AC3E}">
        <p14:creationId xmlns:p14="http://schemas.microsoft.com/office/powerpoint/2010/main" val="25937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438" y="1700808"/>
            <a:ext cx="3461142" cy="1656184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  <a:endParaRPr lang="ru-RU" sz="5400" b="1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572000" y="1772816"/>
            <a:ext cx="3291840" cy="3951709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/>
              <a:t>Tkinter</a:t>
            </a:r>
            <a:r>
              <a:rPr lang="en-US" i="1" dirty="0"/>
              <a:t> is a Python package for working with the </a:t>
            </a:r>
            <a:r>
              <a:rPr lang="en-US" i="1" dirty="0" err="1"/>
              <a:t>Tk</a:t>
            </a:r>
            <a:r>
              <a:rPr lang="en-US" i="1" dirty="0"/>
              <a:t> library. The </a:t>
            </a:r>
            <a:r>
              <a:rPr lang="en-US" i="1" dirty="0" err="1"/>
              <a:t>Tk</a:t>
            </a:r>
            <a:r>
              <a:rPr lang="en-US" i="1" dirty="0"/>
              <a:t> library contains graphical user </a:t>
            </a:r>
            <a:r>
              <a:rPr lang="en-US" i="1" dirty="0" smtClean="0"/>
              <a:t>interface (GUI) </a:t>
            </a:r>
            <a:r>
              <a:rPr lang="en-US" i="1" dirty="0"/>
              <a:t>components written in the </a:t>
            </a:r>
            <a:r>
              <a:rPr lang="en-US" i="1" dirty="0" err="1"/>
              <a:t>Tcl</a:t>
            </a:r>
            <a:r>
              <a:rPr lang="en-US" i="1" dirty="0"/>
              <a:t> programming language.</a:t>
            </a:r>
          </a:p>
          <a:p>
            <a:endParaRPr lang="en-US" i="1" dirty="0"/>
          </a:p>
          <a:p>
            <a:r>
              <a:rPr lang="en-US" i="1" dirty="0"/>
              <a:t>Graphical user interface (GUI) means all those windows, buttons, text fields for input, </a:t>
            </a:r>
            <a:r>
              <a:rPr lang="en-US" i="1" dirty="0" err="1"/>
              <a:t>scrollers</a:t>
            </a:r>
            <a:r>
              <a:rPr lang="en-US" i="1" dirty="0"/>
              <a:t>, lists, radio buttons, </a:t>
            </a:r>
            <a:r>
              <a:rPr lang="en-US" i="1" dirty="0" smtClean="0"/>
              <a:t>checkboxes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/>
              <a:t>that you see on the screen when you open an application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6712"/>
            <a:ext cx="6552728" cy="682814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040"/>
            <a:ext cx="3384376" cy="1368152"/>
          </a:xfrm>
        </p:spPr>
      </p:pic>
    </p:spTree>
    <p:extLst>
      <p:ext uri="{BB962C8B-B14F-4D97-AF65-F5344CB8AC3E}">
        <p14:creationId xmlns:p14="http://schemas.microsoft.com/office/powerpoint/2010/main" val="18841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-60000">
            <a:off x="919267" y="1079306"/>
            <a:ext cx="3064827" cy="2281417"/>
          </a:xfrm>
        </p:spPr>
        <p:txBody>
          <a:bodyPr>
            <a:noAutofit/>
          </a:bodyPr>
          <a:lstStyle/>
          <a:p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Counters is a container which keeps track to how many times equivalent values are added. Python counter class is a part of collections module and is a subclass of dictionary.</a:t>
            </a:r>
            <a:endParaRPr lang="ru-RU" sz="2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24744"/>
            <a:ext cx="2880320" cy="1080120"/>
          </a:xfrm>
        </p:spPr>
      </p:pic>
      <p:sp>
        <p:nvSpPr>
          <p:cNvPr id="6" name="Прямоугольник 5"/>
          <p:cNvSpPr/>
          <p:nvPr/>
        </p:nvSpPr>
        <p:spPr>
          <a:xfrm rot="187701">
            <a:off x="4644008" y="3140968"/>
            <a:ext cx="3384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Python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global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allows you to modify the variable outside of the current scope. It is used to create a global variable and make changes to the variable in a local context.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5796136" y="2204864"/>
            <a:ext cx="936104" cy="845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2" idx="0"/>
          </p:cNvCxnSpPr>
          <p:nvPr/>
        </p:nvCxnSpPr>
        <p:spPr>
          <a:xfrm flipH="1" flipV="1">
            <a:off x="2431773" y="1079480"/>
            <a:ext cx="3364363" cy="7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71600" y="3861048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The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count() </a:t>
            </a:r>
            <a:r>
              <a:rPr lang="en-US" b="1" i="1" dirty="0" smtClean="0"/>
              <a:t>is a built-in function in Python. It will return you the count of a given element in a list or a string. In the case of a string, the counting begins from the start of the string till the end.</a:t>
            </a:r>
            <a:endParaRPr lang="ru-RU" b="1" i="1" dirty="0"/>
          </a:p>
        </p:txBody>
      </p:sp>
      <p:cxnSp>
        <p:nvCxnSpPr>
          <p:cNvPr id="14" name="Прямая со стрелкой 13"/>
          <p:cNvCxnSpPr>
            <a:endCxn id="11" idx="0"/>
          </p:cNvCxnSpPr>
          <p:nvPr/>
        </p:nvCxnSpPr>
        <p:spPr>
          <a:xfrm flipH="1">
            <a:off x="2699792" y="1772816"/>
            <a:ext cx="288032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196752"/>
            <a:ext cx="2939521" cy="2448272"/>
          </a:xfrm>
        </p:spPr>
        <p:txBody>
          <a:bodyPr>
            <a:normAutofit fontScale="47500" lnSpcReduction="20000"/>
          </a:bodyPr>
          <a:lstStyle/>
          <a:p>
            <a:r>
              <a:rPr lang="en-US" sz="3300" i="1" spc="300" dirty="0">
                <a:solidFill>
                  <a:schemeClr val="tx1"/>
                </a:solidFill>
              </a:rPr>
              <a:t>You can simply use the </a:t>
            </a:r>
            <a:r>
              <a:rPr lang="en-US" sz="3300" i="1" spc="300" dirty="0" err="1">
                <a:solidFill>
                  <a:schemeClr val="bg2">
                    <a:lumMod val="50000"/>
                  </a:schemeClr>
                </a:solidFill>
              </a:rPr>
              <a:t>fromtimestamp</a:t>
            </a:r>
            <a:r>
              <a:rPr lang="en-US" sz="3300" i="1" spc="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300" i="1" spc="300" dirty="0">
                <a:solidFill>
                  <a:schemeClr val="tx1"/>
                </a:solidFill>
              </a:rPr>
              <a:t>function from the </a:t>
            </a:r>
            <a:r>
              <a:rPr lang="en-US" sz="3300" i="1" spc="300" dirty="0" err="1">
                <a:solidFill>
                  <a:schemeClr val="bg2">
                    <a:lumMod val="50000"/>
                  </a:schemeClr>
                </a:solidFill>
              </a:rPr>
              <a:t>DateTime</a:t>
            </a:r>
            <a:r>
              <a:rPr lang="en-US" sz="3300" i="1" spc="300" dirty="0">
                <a:solidFill>
                  <a:schemeClr val="tx1"/>
                </a:solidFill>
              </a:rPr>
              <a:t> module to get a date from a UNIX timestamp. This function takes the timestamp as input and returns the corresponding </a:t>
            </a:r>
            <a:r>
              <a:rPr lang="en-US" sz="3300" i="1" spc="300" dirty="0" err="1">
                <a:solidFill>
                  <a:schemeClr val="tx1"/>
                </a:solidFill>
              </a:rPr>
              <a:t>DateTime</a:t>
            </a:r>
            <a:r>
              <a:rPr lang="en-US" sz="3300" i="1" spc="300" dirty="0">
                <a:solidFill>
                  <a:schemeClr val="tx1"/>
                </a:solidFill>
              </a:rPr>
              <a:t> object to timestamp.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"/>
          </p:nvPr>
        </p:nvSpPr>
        <p:spPr>
          <a:xfrm>
            <a:off x="5148064" y="3933056"/>
            <a:ext cx="3232400" cy="2335761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tx1"/>
                </a:solidFill>
              </a:rPr>
              <a:t>strftime</a:t>
            </a:r>
            <a:r>
              <a:rPr lang="en-US" sz="2400" dirty="0">
                <a:solidFill>
                  <a:schemeClr val="tx1"/>
                </a:solidFill>
              </a:rPr>
              <a:t>() </a:t>
            </a:r>
            <a:r>
              <a:rPr lang="en-US" sz="2400" dirty="0"/>
              <a:t>method returns a string representing date and time using date, time or </a:t>
            </a:r>
            <a:r>
              <a:rPr lang="en-US" sz="2400" dirty="0" err="1"/>
              <a:t>datetime</a:t>
            </a:r>
            <a:r>
              <a:rPr lang="en-US" sz="2400" dirty="0"/>
              <a:t> object.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45024"/>
            <a:ext cx="4032448" cy="2448272"/>
          </a:xfrm>
        </p:spPr>
      </p:pic>
      <p:pic>
        <p:nvPicPr>
          <p:cNvPr id="5" name="Объект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764704"/>
            <a:ext cx="3589015" cy="2160240"/>
          </a:xfrm>
        </p:spPr>
      </p:pic>
      <p:cxnSp>
        <p:nvCxnSpPr>
          <p:cNvPr id="11" name="Прямая со стрелкой 10"/>
          <p:cNvCxnSpPr/>
          <p:nvPr/>
        </p:nvCxnSpPr>
        <p:spPr>
          <a:xfrm>
            <a:off x="6660232" y="2132856"/>
            <a:ext cx="2160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3779912" y="1196752"/>
            <a:ext cx="28803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6056" y="817582"/>
            <a:ext cx="2984212" cy="1202485"/>
          </a:xfrm>
        </p:spPr>
        <p:txBody>
          <a:bodyPr>
            <a:normAutofit/>
          </a:bodyPr>
          <a:lstStyle/>
          <a:p>
            <a:r>
              <a:rPr lang="en-US" sz="2000" b="1" i="1" dirty="0" smtClean="0"/>
              <a:t>This function that starts the loop</a:t>
            </a:r>
            <a:r>
              <a:rPr lang="en-US" sz="1800" b="1" i="1" dirty="0" smtClean="0"/>
              <a:t>.</a:t>
            </a:r>
            <a:endParaRPr lang="ru-RU" sz="18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16016" y="4888547"/>
            <a:ext cx="3240360" cy="863708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This is necessary for the cycle to start over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"/>
          </p:nvPr>
        </p:nvSpPr>
        <p:spPr>
          <a:xfrm>
            <a:off x="4759602" y="3491692"/>
            <a:ext cx="2944368" cy="82296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Georgia" pitchFamily="18" charset="0"/>
              </a:rPr>
              <a:t>This is the function that stops the loop.</a:t>
            </a:r>
            <a:endParaRPr lang="ru-RU" i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2952328" cy="1584176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4" y="2636912"/>
            <a:ext cx="2880320" cy="144016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14652"/>
            <a:ext cx="2807186" cy="1152128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3059832" y="390317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699792" y="1268760"/>
            <a:ext cx="27363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3" idx="1"/>
          </p:cNvCxnSpPr>
          <p:nvPr/>
        </p:nvCxnSpPr>
        <p:spPr>
          <a:xfrm flipH="1" flipV="1">
            <a:off x="3850794" y="4890716"/>
            <a:ext cx="865222" cy="42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05064"/>
            <a:ext cx="2900913" cy="1656184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This command </a:t>
            </a:r>
            <a:r>
              <a:rPr lang="en-US" sz="2800" b="1" i="1" dirty="0"/>
              <a:t>changes the title of the window</a:t>
            </a:r>
            <a:endParaRPr lang="ru-RU" sz="2800" b="1" i="1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5364088" y="3861048"/>
            <a:ext cx="2808312" cy="1368152"/>
          </a:xfrm>
        </p:spPr>
        <p:txBody>
          <a:bodyPr>
            <a:noAutofit/>
          </a:bodyPr>
          <a:lstStyle/>
          <a:p>
            <a:r>
              <a:rPr lang="en-US" b="1" i="1" dirty="0"/>
              <a:t>this command creates the root window of the program</a:t>
            </a:r>
            <a:endParaRPr lang="ru-RU" b="1" i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08720"/>
            <a:ext cx="4824536" cy="2232248"/>
          </a:xfr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2483768" y="2996952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788024" y="2780928"/>
            <a:ext cx="180020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052736"/>
            <a:ext cx="2448272" cy="1202485"/>
          </a:xfrm>
        </p:spPr>
        <p:txBody>
          <a:bodyPr>
            <a:noAutofit/>
          </a:bodyPr>
          <a:lstStyle/>
          <a:p>
            <a:r>
              <a:rPr lang="en-US" sz="1400" b="1" i="1" dirty="0"/>
              <a:t>The Pack geometry manager packs widgets in rows or columns. We can use options like fill, expand, and side to control this geometry manager</a:t>
            </a:r>
            <a:endParaRPr lang="ru-RU" sz="1400" b="1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7632848" cy="3312368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427984" y="980728"/>
            <a:ext cx="3632448" cy="1872208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i="1" dirty="0">
                <a:latin typeface="+mj-lt"/>
              </a:rPr>
              <a:t>The Button widget is used to add buttons in a Python application. These buttons can display text or images that convey the purpose of the buttons. You can attach a function or a method to a button which is called automatically when you click the button.</a:t>
            </a:r>
            <a:endParaRPr lang="ru-RU" sz="2000" b="1" i="1" dirty="0">
              <a:latin typeface="+mj-lt"/>
            </a:endParaRPr>
          </a:p>
        </p:txBody>
      </p:sp>
      <p:cxnSp>
        <p:nvCxnSpPr>
          <p:cNvPr id="7" name="Прямая со стрелкой 6"/>
          <p:cNvCxnSpPr>
            <a:stCxn id="2" idx="2"/>
          </p:cNvCxnSpPr>
          <p:nvPr/>
        </p:nvCxnSpPr>
        <p:spPr>
          <a:xfrm flipH="1">
            <a:off x="1331640" y="2255221"/>
            <a:ext cx="864096" cy="146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 flipH="1">
            <a:off x="2051720" y="2852936"/>
            <a:ext cx="419248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979" y="1340768"/>
            <a:ext cx="6254044" cy="4104456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Thanks For Your Attention!!!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8661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6032</TotalTime>
  <Words>422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Кнопка</vt:lpstr>
      <vt:lpstr>Fundamentals of Programming</vt:lpstr>
      <vt:lpstr>A stopwatch is a handheld timepiece designed to measure the amount of time that elapses between its activation and deactivation. A large digital version of a stopwatch designed for viewing at a distance, as in a sports stadium, is called a stop clock</vt:lpstr>
      <vt:lpstr>Libraries</vt:lpstr>
      <vt:lpstr>A Counters is a container which keeps track to how many times equivalent values are added. Python counter class is a part of collections module and is a subclass of dictionary.</vt:lpstr>
      <vt:lpstr>Презентация PowerPoint</vt:lpstr>
      <vt:lpstr>This function that starts the loop.</vt:lpstr>
      <vt:lpstr>This command changes the title of the window</vt:lpstr>
      <vt:lpstr>The Pack geometry manager packs widgets in rows or columns. We can use options like fill, expand, and side to control this geometry manager</vt:lpstr>
      <vt:lpstr>Thanks For Your Attention!!!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User</dc:creator>
  <cp:lastModifiedBy>User</cp:lastModifiedBy>
  <cp:revision>24</cp:revision>
  <dcterms:created xsi:type="dcterms:W3CDTF">2020-12-15T15:51:50Z</dcterms:created>
  <dcterms:modified xsi:type="dcterms:W3CDTF">2020-12-20T17:07:23Z</dcterms:modified>
</cp:coreProperties>
</file>