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59" r:id="rId10"/>
    <p:sldId id="264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6"/>
    <p:restoredTop sz="96327"/>
  </p:normalViewPr>
  <p:slideViewPr>
    <p:cSldViewPr snapToGrid="0">
      <p:cViewPr>
        <p:scale>
          <a:sx n="93" d="100"/>
          <a:sy n="93" d="100"/>
        </p:scale>
        <p:origin x="30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Parallelizing Strassen's Algorithm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4.1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Zhu Liang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509CBE7-3563-4D3E-47BA-1E2BDD3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8" y="961534"/>
            <a:ext cx="7060161" cy="5295121"/>
          </a:xfrm>
        </p:spPr>
      </p:pic>
    </p:spTree>
    <p:extLst>
      <p:ext uri="{BB962C8B-B14F-4D97-AF65-F5344CB8AC3E}">
        <p14:creationId xmlns:p14="http://schemas.microsoft.com/office/powerpoint/2010/main" val="30223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2431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Factors Affecting Trends</a:t>
            </a:r>
            <a:endParaRPr lang="en-US" b="0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Overhead</a:t>
            </a:r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Bottleneck at high processor counts, significant for small </a:t>
            </a:r>
            <a:r>
              <a:rPr lang="en-US" b="0" i="1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b="0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 to Communication Ratio</a:t>
            </a:r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Better for large </a:t>
            </a:r>
            <a:r>
              <a:rPr lang="en-US" b="0" i="1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leading to higher speedup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0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Optimization</a:t>
            </a:r>
            <a:endParaRPr lang="en-US" b="0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load distribution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70109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 the 3 levels via multi-level master-slave network.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 static recursive tree to determine leader-worker relationship.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could further apply to higher levels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Strassens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250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pPr marL="0" indent="0" algn="ctr">
              <a:buNone/>
            </a:pP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Strassen’s: divide multiplication into 7 sub-multiplications.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Parallelization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Result &amp; Analysis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1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05903" cy="77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 Level Master-Slave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(Leader-Worker) network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7341771" y="2369289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8390364" y="2369289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6319938" y="3341229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8008079" y="19991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6959486" y="29711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9154492" y="29711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6096000" y="40364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7560204" y="40364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8554995" y="40364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9982951" y="40364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7341771" y="3341229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8778933" y="3341229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9536777" y="3341229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DCD341-5936-2F72-5E14-0B0D64199B35}"/>
              </a:ext>
            </a:extLst>
          </p:cNvPr>
          <p:cNvSpPr txBox="1"/>
          <p:nvPr/>
        </p:nvSpPr>
        <p:spPr>
          <a:xfrm>
            <a:off x="838199" y="2837376"/>
            <a:ext cx="296001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Steps: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Multiplication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Result</a:t>
            </a:r>
          </a:p>
        </p:txBody>
      </p:sp>
    </p:spTree>
    <p:extLst>
      <p:ext uri="{BB962C8B-B14F-4D97-AF65-F5344CB8AC3E}">
        <p14:creationId xmlns:p14="http://schemas.microsoft.com/office/powerpoint/2010/main" val="21669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Distribute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671552" y="2056639"/>
            <a:ext cx="547141" cy="537781"/>
            <a:chOff x="7972586" y="1375547"/>
            <a:chExt cx="547141" cy="5377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927269" y="3299913"/>
            <a:ext cx="242351" cy="243099"/>
            <a:chOff x="6995490" y="2294368"/>
            <a:chExt cx="242351" cy="24309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BB98FD2-BA72-59DB-B058-5060B413BA15}"/>
              </a:ext>
            </a:extLst>
          </p:cNvPr>
          <p:cNvGrpSpPr/>
          <p:nvPr/>
        </p:nvGrpSpPr>
        <p:grpSpPr>
          <a:xfrm>
            <a:off x="4505122" y="2055460"/>
            <a:ext cx="547141" cy="537781"/>
            <a:chOff x="7972586" y="1375547"/>
            <a:chExt cx="547141" cy="537781"/>
          </a:xfrm>
          <a:solidFill>
            <a:schemeClr val="accent6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BCDA147-8605-3025-F17F-DCFAE257817A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564EF4D-D791-123F-8D06-0B88532DE2F6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179FE023-6F4F-2AE7-5889-73E47CED5359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CE28DDAE-1F2C-D997-3AAE-18CA36754B53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BA343110-6C43-8589-3C3D-9988B856CF7D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6818170-E8C0-A8C2-402A-22C5525C98D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791C9475-DE5F-CC66-3CBD-DD7AF751B6AD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D3EA922-2393-35D9-4367-898F84517FE8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FB72536D-FB0E-A79A-3B05-8615E6F61F46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E6C91B5E-B54E-00B8-BDE6-4219994ED400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A85493B5-420B-3032-6326-4446D264AE9F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46749EC-7250-BB2F-CAE3-364644EE59E4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6AB65B2-1049-28E3-4414-C2CAD9D7CA57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516876-B5FF-035E-7CDC-0459403B8713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BF12CCB-3851-D27C-67C2-7A39EF45D7D5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786027-8D75-6BA0-B260-95A50E8E19B6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6417-A524-6D44-424A-A9B135403BAB}"/>
              </a:ext>
            </a:extLst>
          </p:cNvPr>
          <p:cNvGrpSpPr/>
          <p:nvPr/>
        </p:nvGrpSpPr>
        <p:grpSpPr>
          <a:xfrm>
            <a:off x="3424023" y="3281614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BAFE3E-F1CD-DE92-12E6-84DBD35B2352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9DEC7EE-34D2-FBB4-CAFD-27F14D442E2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25CF15-E1C6-1135-0A56-A57E563B05F2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8FE2EE-4EFD-2B9B-7D9A-23C3098A43C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123543" y="3317512"/>
            <a:ext cx="242351" cy="243099"/>
            <a:chOff x="6995490" y="2294368"/>
            <a:chExt cx="242351" cy="2430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F1B1E-087D-8833-204F-5D85214EC637}"/>
              </a:ext>
            </a:extLst>
          </p:cNvPr>
          <p:cNvGrpSpPr/>
          <p:nvPr/>
        </p:nvGrpSpPr>
        <p:grpSpPr>
          <a:xfrm>
            <a:off x="5620297" y="3299213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2A723E9-197A-9248-782A-54F8567B808A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1B40A3D-AA55-6D10-1A61-7472EA794276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C7E8DB4-D4D5-FAE7-CBA0-232B8A84E6EF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E6D3CA-4614-0007-49ED-FAAFE4ECD75C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6C449-A51E-BBC0-7E1A-0A018E6DAC69}"/>
              </a:ext>
            </a:extLst>
          </p:cNvPr>
          <p:cNvGrpSpPr/>
          <p:nvPr/>
        </p:nvGrpSpPr>
        <p:grpSpPr>
          <a:xfrm>
            <a:off x="2294489" y="4496757"/>
            <a:ext cx="263103" cy="90859"/>
            <a:chOff x="3885367" y="4369436"/>
            <a:chExt cx="263103" cy="9085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9A3AD3C5-9832-EA8C-9BB4-9BE74CC886F2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7AABE43-12D9-6D13-7A11-A975A4D36C50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161DE-2E3F-CE4D-03B2-58A317071BC4}"/>
              </a:ext>
            </a:extLst>
          </p:cNvPr>
          <p:cNvGrpSpPr/>
          <p:nvPr/>
        </p:nvGrpSpPr>
        <p:grpSpPr>
          <a:xfrm>
            <a:off x="3777114" y="4515022"/>
            <a:ext cx="263103" cy="90859"/>
            <a:chOff x="3885367" y="4369436"/>
            <a:chExt cx="263103" cy="9085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28D3381-FC59-A78D-5DA4-F83F4EE460E4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31355A1-19BC-E996-6397-872628ECD17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4CC79-C284-3F65-575B-81139991F50D}"/>
              </a:ext>
            </a:extLst>
          </p:cNvPr>
          <p:cNvGrpSpPr/>
          <p:nvPr/>
        </p:nvGrpSpPr>
        <p:grpSpPr>
          <a:xfrm>
            <a:off x="4764204" y="4519312"/>
            <a:ext cx="263103" cy="90859"/>
            <a:chOff x="3885367" y="4369436"/>
            <a:chExt cx="263103" cy="908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1A2C153-FF77-7E38-E012-3825D8DBDF28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CACC603-6402-188D-B119-E3A9BE5E3624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EF100-C2C8-F321-2E14-A6639A27B060}"/>
              </a:ext>
            </a:extLst>
          </p:cNvPr>
          <p:cNvGrpSpPr/>
          <p:nvPr/>
        </p:nvGrpSpPr>
        <p:grpSpPr>
          <a:xfrm>
            <a:off x="6196009" y="4525056"/>
            <a:ext cx="263103" cy="90859"/>
            <a:chOff x="3885367" y="4369436"/>
            <a:chExt cx="263103" cy="9085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AB83B0-FDB1-880C-EA3A-A33EDF38B863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10F531-9412-53CB-E4BB-E7F1F7F978E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987F642-F6D9-E596-C030-C8B22F1228A0}"/>
              </a:ext>
            </a:extLst>
          </p:cNvPr>
          <p:cNvSpPr/>
          <p:nvPr/>
        </p:nvSpPr>
        <p:spPr>
          <a:xfrm rot="2292454">
            <a:off x="4881285" y="2868398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D8316FB8-B767-339B-4D21-F96C11239A92}"/>
              </a:ext>
            </a:extLst>
          </p:cNvPr>
          <p:cNvSpPr/>
          <p:nvPr/>
        </p:nvSpPr>
        <p:spPr>
          <a:xfrm rot="2292454">
            <a:off x="5886000" y="3981943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730F256-C64A-BC85-CD4F-0BB637E605F0}"/>
              </a:ext>
            </a:extLst>
          </p:cNvPr>
          <p:cNvSpPr/>
          <p:nvPr/>
        </p:nvSpPr>
        <p:spPr>
          <a:xfrm rot="3259106">
            <a:off x="3613812" y="4005546"/>
            <a:ext cx="411433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CF802D-A624-77BD-B55C-2A8D555BEDAE}"/>
              </a:ext>
            </a:extLst>
          </p:cNvPr>
          <p:cNvSpPr/>
          <p:nvPr/>
        </p:nvSpPr>
        <p:spPr>
          <a:xfrm rot="8255528">
            <a:off x="3506282" y="289721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501494-94F7-C50B-1065-1B5E94724835}"/>
              </a:ext>
            </a:extLst>
          </p:cNvPr>
          <p:cNvSpPr/>
          <p:nvPr/>
        </p:nvSpPr>
        <p:spPr>
          <a:xfrm rot="7962439">
            <a:off x="2444711" y="394876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3398892-58C5-D3AA-C923-482F094A8ADE}"/>
              </a:ext>
            </a:extLst>
          </p:cNvPr>
          <p:cNvSpPr/>
          <p:nvPr/>
        </p:nvSpPr>
        <p:spPr>
          <a:xfrm rot="7534864">
            <a:off x="4816909" y="400371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ECCC1-DB16-2B73-6F4A-60D9FBD6D40E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46123-459B-37F1-1DFE-094F2A88AA35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/>
              <p:nvPr/>
            </p:nvSpPr>
            <p:spPr>
              <a:xfrm>
                <a:off x="7615375" y="2077062"/>
                <a:ext cx="4004842" cy="28858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Leader assembles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sends to its workers.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Workers receive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 until reach the target level.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75" y="2077062"/>
                <a:ext cx="4004842" cy="2885855"/>
              </a:xfrm>
              <a:prstGeom prst="rect">
                <a:avLst/>
              </a:prstGeom>
              <a:blipFill>
                <a:blip r:embed="rId2"/>
                <a:stretch>
                  <a:fillRect l="-1266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Local Multiplication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827189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827189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799129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4570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4943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4943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799129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799129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799129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9E203-D6AF-667B-B0B7-519CE8607553}"/>
              </a:ext>
            </a:extLst>
          </p:cNvPr>
          <p:cNvGrpSpPr/>
          <p:nvPr/>
        </p:nvGrpSpPr>
        <p:grpSpPr>
          <a:xfrm>
            <a:off x="2002660" y="4960114"/>
            <a:ext cx="706858" cy="154172"/>
            <a:chOff x="3593538" y="4972861"/>
            <a:chExt cx="706858" cy="1541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96C449-A51E-BBC0-7E1A-0A018E6DAC6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9A3AD3C5-9832-EA8C-9BB4-9BE74CC886F2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7AABE43-12D9-6D13-7A11-A975A4D36C50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5F6F5C-F12D-1285-7AE4-530048412986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9C562628-2F87-8767-6B7E-8367E1CF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E3E84-C74C-8464-F0EA-602C6E64D56E}"/>
              </a:ext>
            </a:extLst>
          </p:cNvPr>
          <p:cNvGrpSpPr/>
          <p:nvPr/>
        </p:nvGrpSpPr>
        <p:grpSpPr>
          <a:xfrm>
            <a:off x="3487484" y="4951812"/>
            <a:ext cx="706858" cy="154172"/>
            <a:chOff x="3593538" y="4972861"/>
            <a:chExt cx="706858" cy="154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143F69-2AF1-6E48-87C8-2CDC314EC12F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93C6F8-7B2A-7756-F35C-503D4CF91D9C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0ACA287-CC19-B417-B4D3-9F5833E688C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FFC540A-8101-8127-8FE3-D7C53FB22B0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B06BDF1C-50AA-2285-D175-D21A57F5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8DBD40-14A1-D78A-AA5D-82411596698A}"/>
              </a:ext>
            </a:extLst>
          </p:cNvPr>
          <p:cNvGrpSpPr/>
          <p:nvPr/>
        </p:nvGrpSpPr>
        <p:grpSpPr>
          <a:xfrm>
            <a:off x="4528552" y="4973133"/>
            <a:ext cx="706858" cy="154172"/>
            <a:chOff x="3593538" y="4972861"/>
            <a:chExt cx="706858" cy="154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0F4533-C31D-5884-93FB-329E5F7A2B14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9DAA80-0EF5-2D26-93BA-8B77B7700D57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B497EC-9D4C-1C9C-964B-B4DA1D654EE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0F89B50-BC5E-FD85-01AF-5EA9158FEF5B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A71928B9-CEF8-13B2-EF44-88FBDFF4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E1BFC-F85F-A44B-8589-CED88BEFF344}"/>
              </a:ext>
            </a:extLst>
          </p:cNvPr>
          <p:cNvGrpSpPr/>
          <p:nvPr/>
        </p:nvGrpSpPr>
        <p:grpSpPr>
          <a:xfrm>
            <a:off x="5930484" y="4959994"/>
            <a:ext cx="706858" cy="154172"/>
            <a:chOff x="3593538" y="4972861"/>
            <a:chExt cx="706858" cy="15417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163F72-4F69-2EF4-ADA1-EA764E465BB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E6A15D8C-FFCA-BD71-2E9C-44B6B405E3DD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405704F8-8C23-0706-7407-803BD7EEBD7B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5F5F5E6-46F9-3CAE-58B5-336A7271AA8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F28D7D57-8F36-3363-DEC2-FE5BA661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F99BA1-342C-5C32-3606-2F4C38DD7164}"/>
              </a:ext>
            </a:extLst>
          </p:cNvPr>
          <p:cNvSpPr txBox="1"/>
          <p:nvPr/>
        </p:nvSpPr>
        <p:spPr>
          <a:xfrm>
            <a:off x="714334" y="2420883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45767-64CC-1FFC-3AE2-78A2912E3AF8}"/>
              </a:ext>
            </a:extLst>
          </p:cNvPr>
          <p:cNvSpPr txBox="1"/>
          <p:nvPr/>
        </p:nvSpPr>
        <p:spPr>
          <a:xfrm>
            <a:off x="373267" y="4558692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7E070-E69F-FD7C-EAD9-5299321027A2}"/>
              </a:ext>
            </a:extLst>
          </p:cNvPr>
          <p:cNvSpPr txBox="1"/>
          <p:nvPr/>
        </p:nvSpPr>
        <p:spPr>
          <a:xfrm>
            <a:off x="7495263" y="3092684"/>
            <a:ext cx="4004842" cy="958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processors run its local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2221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Collect Result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36522" y="2871938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185115" y="2871938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114689" y="3843878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3802830" y="250180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2754237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4949243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1890751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354955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349746" y="453914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5777702" y="453914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136522" y="3843878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573684" y="3843878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331528" y="3843878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753196" y="1910853"/>
            <a:ext cx="547141" cy="537781"/>
            <a:chOff x="7972586" y="1375547"/>
            <a:chExt cx="547141" cy="537781"/>
          </a:xfrm>
          <a:solidFill>
            <a:schemeClr val="accent5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836851" y="3185901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029987" y="3204595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A3AD3C5-9832-EA8C-9BB4-9BE74CC886F2}"/>
              </a:ext>
            </a:extLst>
          </p:cNvPr>
          <p:cNvSpPr/>
          <p:nvPr/>
        </p:nvSpPr>
        <p:spPr>
          <a:xfrm rot="10800000">
            <a:off x="2087878" y="4410114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8D3381-FC59-A78D-5DA4-F83F4EE460E4}"/>
              </a:ext>
            </a:extLst>
          </p:cNvPr>
          <p:cNvSpPr/>
          <p:nvPr/>
        </p:nvSpPr>
        <p:spPr>
          <a:xfrm rot="10800000">
            <a:off x="3543000" y="4411366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A2C153-FF77-7E38-E012-3825D8DBDF28}"/>
              </a:ext>
            </a:extLst>
          </p:cNvPr>
          <p:cNvSpPr/>
          <p:nvPr/>
        </p:nvSpPr>
        <p:spPr>
          <a:xfrm rot="10800000">
            <a:off x="4528712" y="4411365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AB83B0-FDB1-880C-EA3A-A33EDF38B863}"/>
              </a:ext>
            </a:extLst>
          </p:cNvPr>
          <p:cNvSpPr/>
          <p:nvPr/>
        </p:nvSpPr>
        <p:spPr>
          <a:xfrm rot="10800000">
            <a:off x="5964653" y="4413428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A18FDDE-54E2-DAF1-5927-CF1987D318FC}"/>
              </a:ext>
            </a:extLst>
          </p:cNvPr>
          <p:cNvSpPr/>
          <p:nvPr/>
        </p:nvSpPr>
        <p:spPr>
          <a:xfrm rot="19134793">
            <a:off x="3180360" y="2801895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3D81871-91B2-27DD-5F3E-EC2C88FF76D1}"/>
              </a:ext>
            </a:extLst>
          </p:cNvPr>
          <p:cNvSpPr/>
          <p:nvPr/>
        </p:nvSpPr>
        <p:spPr>
          <a:xfrm rot="19134793">
            <a:off x="2198966" y="3825270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E9001BA-B3A3-2240-BCEF-5802DDFF8C57}"/>
              </a:ext>
            </a:extLst>
          </p:cNvPr>
          <p:cNvSpPr/>
          <p:nvPr/>
        </p:nvSpPr>
        <p:spPr>
          <a:xfrm rot="18442343">
            <a:off x="4513648" y="3976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02164-C29C-6BC3-08F0-F01E4F7EAB2A}"/>
              </a:ext>
            </a:extLst>
          </p:cNvPr>
          <p:cNvSpPr/>
          <p:nvPr/>
        </p:nvSpPr>
        <p:spPr>
          <a:xfrm rot="13120617">
            <a:off x="4395949" y="281851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F0BE75-61DD-95DC-2276-ADE2FD8FB72B}"/>
              </a:ext>
            </a:extLst>
          </p:cNvPr>
          <p:cNvSpPr/>
          <p:nvPr/>
        </p:nvSpPr>
        <p:spPr>
          <a:xfrm rot="13427668">
            <a:off x="5543435" y="3828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CEC017-7ACC-9C8B-F5E2-4814D90CF25C}"/>
              </a:ext>
            </a:extLst>
          </p:cNvPr>
          <p:cNvSpPr/>
          <p:nvPr/>
        </p:nvSpPr>
        <p:spPr>
          <a:xfrm rot="14005516">
            <a:off x="3335041" y="388048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1813-B708-82CF-32A7-20415B1A561D}"/>
              </a:ext>
            </a:extLst>
          </p:cNvPr>
          <p:cNvSpPr txBox="1"/>
          <p:nvPr/>
        </p:nvSpPr>
        <p:spPr>
          <a:xfrm>
            <a:off x="643416" y="2566110"/>
            <a:ext cx="9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66C0F-54DD-58F6-46EB-1E63CA6EABA5}"/>
              </a:ext>
            </a:extLst>
          </p:cNvPr>
          <p:cNvSpPr txBox="1"/>
          <p:nvPr/>
        </p:nvSpPr>
        <p:spPr>
          <a:xfrm>
            <a:off x="373267" y="4603441"/>
            <a:ext cx="129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/>
              <p:nvPr/>
            </p:nvSpPr>
            <p:spPr>
              <a:xfrm>
                <a:off x="7615375" y="2809827"/>
                <a:ext cx="4004842" cy="14203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Workers send results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Leader assembles to result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 until reach the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root.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75" y="2809827"/>
                <a:ext cx="4004842" cy="1420325"/>
              </a:xfrm>
              <a:prstGeom prst="rect">
                <a:avLst/>
              </a:prstGeom>
              <a:blipFill>
                <a:blip r:embed="rId2"/>
                <a:stretch>
                  <a:fillRect l="-1266" b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Reuse leader as a worker.</a:t>
            </a:r>
          </a:p>
        </p:txBody>
      </p:sp>
    </p:spTree>
    <p:extLst>
      <p:ext uri="{BB962C8B-B14F-4D97-AF65-F5344CB8AC3E}">
        <p14:creationId xmlns:p14="http://schemas.microsoft.com/office/powerpoint/2010/main" val="14117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E58DA-906F-7EBA-6AAD-2EBE535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39" y="1925622"/>
            <a:ext cx="7277922" cy="27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205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Parallelizing Strassen's Algorithm</vt:lpstr>
      <vt:lpstr> Introduction </vt:lpstr>
      <vt:lpstr> Outline </vt:lpstr>
      <vt:lpstr> Parallelization </vt:lpstr>
      <vt:lpstr>1. Distribute Data</vt:lpstr>
      <vt:lpstr>2. Local Multiplication</vt:lpstr>
      <vt:lpstr>3. Collect Result</vt:lpstr>
      <vt:lpstr> Tree  </vt:lpstr>
      <vt:lpstr> Results </vt:lpstr>
      <vt:lpstr> Results </vt:lpstr>
      <vt:lpstr> Analysis </vt:lpstr>
      <vt:lpstr> Summary </vt:lpstr>
      <vt:lpstr>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13</cp:revision>
  <dcterms:created xsi:type="dcterms:W3CDTF">2023-11-13T01:11:47Z</dcterms:created>
  <dcterms:modified xsi:type="dcterms:W3CDTF">2023-11-14T22:49:28Z</dcterms:modified>
</cp:coreProperties>
</file>