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27"/>
  </p:normalViewPr>
  <p:slideViewPr>
    <p:cSldViewPr snapToGrid="0">
      <p:cViewPr varScale="1">
        <p:scale>
          <a:sx n="91" d="100"/>
          <a:sy n="91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5030-F011-0E6D-3D7A-03B058B7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4B67D-3472-C203-AE7F-7404B2D1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164A-10B7-5323-E340-658FA8A0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D94E-CD69-6688-1325-C14A436C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1E3D5-427F-DD12-800C-7E71F014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A810-B0CB-1635-F720-D288A41F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8EE27-2A41-52F2-493D-3D21324B7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AEC0-9BC4-0C92-9120-E4586759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7ED5-A708-A316-A9A9-305B2E3A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00A7-5606-29F6-715C-65BEE5ED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2A72F-DD9D-54FF-7D0E-14B19E911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4F2DC-3C35-4B69-9B66-EE7DA8142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9C7C-8276-B88B-4464-903B7FC8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E49B-35C6-6DC3-234A-1D793262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0364-91C7-0353-A36F-E7495F8E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4D43-03C0-FD46-F25D-85A0A87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BC6F-6E7E-33B5-E787-741B9C2F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F548-68A9-5F19-71D4-1047FB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B40F-8365-8D5C-D3A0-5A0DC76F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9AFC-5F4A-E449-6046-1D7EB82F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CA6-8E2E-9DDF-FF93-BA12AE80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73A2C-1953-8323-6409-DCE0FD37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F45F-8224-A937-9C7D-A2F8720C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5248-F41F-ECB8-0631-022382CA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ADB6-7A54-36A3-6771-D14145C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CADC-61E0-70BF-4889-B1CAD4D2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6CFA-6165-03E0-4137-C1D3EE6C8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312AD-AEF0-C86C-1F46-559372AF8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B94F6-364F-7207-50A3-168A7766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95CCD-EC59-A0AE-18B3-1F87532E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3C207-D6F2-CCE8-22CF-6ED4EFAF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C663-24E1-9382-E132-BF6C7196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762DA-C6C1-4A32-7F37-B67BBD91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D1E4F-6BF5-CCD2-AEF0-ED53FF4F3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0C535-0C58-126E-C034-7989F6716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D9EAF-3FBB-57C5-AADB-926655BF5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E0EC0-7682-7487-B986-CD9E6485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1F3DF-5EA3-0C57-4515-33BD3D7B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9055F-D779-B71E-89DA-85AE93B3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9176-6C07-B118-E710-DF6F01E2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24459-4895-83F4-C6D8-36298E8D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DB4CC-3D3A-013C-C90F-1744045E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9F5D6-DB42-45F9-198C-F32243C5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0744E-3732-0174-31B5-89E6B3F5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FCCDF-77EF-536F-30D8-576844C3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1492-3BB9-966B-6AF4-BE9CC7F9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612D-8EF2-D8BF-AC27-F9D7D2A0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E4B0-DBE8-0E48-9F52-9C6BCB9E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980BC-B1B6-F95B-100B-EF2615F41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E9E6D-7D10-DEB1-2250-4771F112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D4481-5547-64A2-B5CF-EA982479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D0811-CE50-D327-2064-BC2A84F4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7F96-BD1A-CF07-40AA-9635D866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44B36-E4B2-ABF5-31BC-A4D5E705F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D673F-CAA2-37F3-0A98-9BD63862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10937-29CD-D51C-EDCD-D1F7F15D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59DF9-93A0-428E-2AEA-C2FCFC24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8D31-8655-1D4F-67F1-13533F66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4498D-818B-C78C-87C8-1BCAE7CF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6300E-7D0F-FA82-FDA2-4CAB16CF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C0BE-B6E7-D6E7-1C15-011228850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F9F1-C7C5-AA4A-AEFB-089A28405F2B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03B2-784D-F3AC-34FD-044979A90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7AAE-4348-3BC7-BCB9-8AD844600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9122-40AE-D799-E90B-C122811E0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54741-3F2A-B46D-A70D-348DA2697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Liang</dc:creator>
  <cp:lastModifiedBy>Zhu Liang</cp:lastModifiedBy>
  <cp:revision>1</cp:revision>
  <dcterms:created xsi:type="dcterms:W3CDTF">2023-11-13T01:11:47Z</dcterms:created>
  <dcterms:modified xsi:type="dcterms:W3CDTF">2023-11-13T01:12:39Z</dcterms:modified>
</cp:coreProperties>
</file>