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D945-4EC4-4F27-A14B-C20A0D82FF2E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DC0CA-D957-4169-AB6F-A9C3FEC9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9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DC0CA-D957-4169-AB6F-A9C3FEC953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8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759606491@qq.com" TargetMode="External"/><Relationship Id="rId2" Type="http://schemas.openxmlformats.org/officeDocument/2006/relationships/hyperlink" Target="mailto:lskim@fox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842451307@qq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b_lab2015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my.ss.sysu.edu.cn/~zhgf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2863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数据库系统实验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286328"/>
            <a:ext cx="28803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249289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u="sng" dirty="0" smtClean="0">
                <a:solidFill>
                  <a:schemeClr val="bg2">
                    <a:lumMod val="50000"/>
                  </a:schemeClr>
                </a:solidFill>
              </a:rPr>
              <a:t>谢谢观赏</a:t>
            </a:r>
            <a:endParaRPr lang="zh-CN" altLang="en-US" sz="40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124744"/>
            <a:ext cx="3070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</a:t>
            </a:r>
            <a:r>
              <a:rPr lang="zh-CN" altLang="en-US" dirty="0" smtClean="0"/>
              <a:t>邮箱：</a:t>
            </a:r>
            <a:endParaRPr lang="en-US" altLang="zh-CN" dirty="0" smtClean="0"/>
          </a:p>
          <a:p>
            <a:r>
              <a:rPr lang="zh-CN" altLang="en-US" dirty="0"/>
              <a:t>罗</a:t>
            </a:r>
            <a:r>
              <a:rPr lang="zh-CN" altLang="en-US" dirty="0" smtClean="0"/>
              <a:t>盛：</a:t>
            </a:r>
            <a:r>
              <a:rPr lang="en-US" altLang="zh-CN" dirty="0" smtClean="0">
                <a:latin typeface="+mn-ea"/>
                <a:hlinkClick r:id="rId2"/>
              </a:rPr>
              <a:t>lskim@foxmail.com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廖乔勃：</a:t>
            </a:r>
            <a:r>
              <a:rPr lang="en-US" altLang="zh-CN" dirty="0" smtClean="0">
                <a:latin typeface="+mn-ea"/>
                <a:hlinkClick r:id="rId3"/>
              </a:rPr>
              <a:t>1759606491@qq.com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林灿业：</a:t>
            </a:r>
            <a:r>
              <a:rPr lang="en-US" altLang="zh-CN" dirty="0" smtClean="0">
                <a:latin typeface="+mn-ea"/>
                <a:hlinkClick r:id="rId4"/>
              </a:rPr>
              <a:t>842451307@qq.com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林炽锦：</a:t>
            </a:r>
            <a:r>
              <a:rPr lang="en-US" altLang="zh-CN" dirty="0" smtClean="0">
                <a:latin typeface="+mn-ea"/>
              </a:rPr>
              <a:t>peonpp@163.com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20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64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课程成绩：</a:t>
            </a:r>
            <a:endParaRPr lang="en-US" altLang="zh-CN" dirty="0" smtClean="0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2697163" y="2884488"/>
            <a:ext cx="1222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4000" dirty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4000" dirty="0">
                <a:latin typeface="华文细黑" pitchFamily="2" charset="-122"/>
                <a:ea typeface="华文细黑" pitchFamily="2" charset="-122"/>
              </a:rPr>
              <a:t>%</a:t>
            </a:r>
            <a:endParaRPr lang="zh-CN" altLang="en-US" sz="4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空心弧 1"/>
          <p:cNvSpPr>
            <a:spLocks/>
          </p:cNvSpPr>
          <p:nvPr/>
        </p:nvSpPr>
        <p:spPr bwMode="auto">
          <a:xfrm rot="16200000">
            <a:off x="2408238" y="2425700"/>
            <a:ext cx="1600200" cy="1600200"/>
          </a:xfrm>
          <a:custGeom>
            <a:avLst/>
            <a:gdLst>
              <a:gd name="T0" fmla="*/ 556964 w 1600201"/>
              <a:gd name="T1" fmla="*/ 1562358 h 1600201"/>
              <a:gd name="T2" fmla="*/ 1274 w 1600201"/>
              <a:gd name="T3" fmla="*/ 754962 h 1600201"/>
              <a:gd name="T4" fmla="*/ 644382 w 1600201"/>
              <a:gd name="T5" fmla="*/ 15298 h 1600201"/>
              <a:gd name="T6" fmla="*/ 1521171 w 1600201"/>
              <a:gd name="T7" fmla="*/ 453385 h 1600201"/>
              <a:gd name="T8" fmla="*/ 1315849 w 1600201"/>
              <a:gd name="T9" fmla="*/ 1411780 h 1600201"/>
              <a:gd name="T10" fmla="*/ 1315848 w 1600201"/>
              <a:gd name="T11" fmla="*/ 1411780 h 1600201"/>
              <a:gd name="T12" fmla="*/ 1521170 w 1600201"/>
              <a:gd name="T13" fmla="*/ 453385 h 1600201"/>
              <a:gd name="T14" fmla="*/ 644381 w 1600201"/>
              <a:gd name="T15" fmla="*/ 15298 h 1600201"/>
              <a:gd name="T16" fmla="*/ 1273 w 1600201"/>
              <a:gd name="T17" fmla="*/ 754962 h 1600201"/>
              <a:gd name="T18" fmla="*/ 556963 w 1600201"/>
              <a:gd name="T19" fmla="*/ 1562358 h 1600201"/>
              <a:gd name="T20" fmla="*/ 556964 w 1600201"/>
              <a:gd name="T21" fmla="*/ 1562358 h 16002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5292080" y="2874961"/>
            <a:ext cx="1222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4000" dirty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4000" dirty="0">
                <a:latin typeface="华文细黑" pitchFamily="2" charset="-122"/>
                <a:ea typeface="华文细黑" pitchFamily="2" charset="-122"/>
              </a:rPr>
              <a:t>%</a:t>
            </a:r>
            <a:endParaRPr lang="zh-CN" altLang="en-US" sz="4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空心弧 1"/>
          <p:cNvSpPr>
            <a:spLocks/>
          </p:cNvSpPr>
          <p:nvPr/>
        </p:nvSpPr>
        <p:spPr bwMode="auto">
          <a:xfrm rot="16200000">
            <a:off x="5004048" y="2435225"/>
            <a:ext cx="1600200" cy="1600200"/>
          </a:xfrm>
          <a:custGeom>
            <a:avLst/>
            <a:gdLst>
              <a:gd name="T0" fmla="*/ 556964 w 1600201"/>
              <a:gd name="T1" fmla="*/ 1562358 h 1600201"/>
              <a:gd name="T2" fmla="*/ 1274 w 1600201"/>
              <a:gd name="T3" fmla="*/ 754962 h 1600201"/>
              <a:gd name="T4" fmla="*/ 644382 w 1600201"/>
              <a:gd name="T5" fmla="*/ 15298 h 1600201"/>
              <a:gd name="T6" fmla="*/ 1521171 w 1600201"/>
              <a:gd name="T7" fmla="*/ 453385 h 1600201"/>
              <a:gd name="T8" fmla="*/ 1315849 w 1600201"/>
              <a:gd name="T9" fmla="*/ 1411780 h 1600201"/>
              <a:gd name="T10" fmla="*/ 1315848 w 1600201"/>
              <a:gd name="T11" fmla="*/ 1411780 h 1600201"/>
              <a:gd name="T12" fmla="*/ 1521170 w 1600201"/>
              <a:gd name="T13" fmla="*/ 453385 h 1600201"/>
              <a:gd name="T14" fmla="*/ 644381 w 1600201"/>
              <a:gd name="T15" fmla="*/ 15298 h 1600201"/>
              <a:gd name="T16" fmla="*/ 1273 w 1600201"/>
              <a:gd name="T17" fmla="*/ 754962 h 1600201"/>
              <a:gd name="T18" fmla="*/ 556963 w 1600201"/>
              <a:gd name="T19" fmla="*/ 1562358 h 1600201"/>
              <a:gd name="T20" fmla="*/ 556964 w 1600201"/>
              <a:gd name="T21" fmla="*/ 1562358 h 16002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92436" y="436510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团队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1241" y="4373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6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9287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公共邮箱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db_lab2015@163.com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r>
              <a:rPr lang="en-US" altLang="zh-CN" dirty="0" smtClean="0"/>
              <a:t>db2015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56992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每次实验课的课件和作业都会上传到公邮和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21038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398579947</a:t>
            </a:r>
          </a:p>
          <a:p>
            <a:r>
              <a:rPr lang="zh-CN" altLang="en-US" dirty="0"/>
              <a:t>群</a:t>
            </a:r>
            <a:r>
              <a:rPr lang="zh-CN" altLang="en-US" dirty="0" smtClean="0"/>
              <a:t>名片格式：年级 班级 姓名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4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6876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实验报告：</a:t>
            </a:r>
            <a:endParaRPr lang="en-US" altLang="zh-CN" dirty="0" smtClean="0"/>
          </a:p>
          <a:p>
            <a:r>
              <a:rPr lang="zh-CN" altLang="en-US" dirty="0" smtClean="0"/>
              <a:t>每次实验都需要提交实验报告，包括了课后习题、你遇到的问题和解决</a:t>
            </a:r>
            <a:endParaRPr lang="en-US" altLang="zh-CN" dirty="0" smtClean="0"/>
          </a:p>
          <a:p>
            <a:r>
              <a:rPr lang="zh-CN" altLang="en-US" dirty="0" smtClean="0"/>
              <a:t>方式以及你的心得感悟。不限制字数，但切记，</a:t>
            </a:r>
            <a:r>
              <a:rPr lang="zh-CN" altLang="en-US" b="1" u="sng" dirty="0" smtClean="0">
                <a:solidFill>
                  <a:schemeClr val="accent2"/>
                </a:solidFill>
              </a:rPr>
              <a:t>不能抄袭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125553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提交方式：</a:t>
            </a:r>
            <a:endParaRPr lang="en-US" altLang="zh-CN" dirty="0" smtClean="0"/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ftp://my.ss.sysu.edu.cn/~zhgf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报告</a:t>
            </a:r>
            <a:r>
              <a:rPr lang="zh-CN" altLang="en-US" dirty="0" smtClean="0"/>
              <a:t>命名方式：学号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en-US" altLang="zh-CN" dirty="0" smtClean="0"/>
          </a:p>
          <a:p>
            <a:r>
              <a:rPr lang="en-US" altLang="zh-CN" dirty="0" smtClean="0"/>
              <a:t>Deadline:</a:t>
            </a:r>
            <a:r>
              <a:rPr lang="zh-CN" altLang="en-US" dirty="0" smtClean="0"/>
              <a:t>每周日</a:t>
            </a:r>
            <a:r>
              <a:rPr lang="en-US" altLang="zh-CN" dirty="0" smtClean="0"/>
              <a:t>24:00</a:t>
            </a:r>
            <a:r>
              <a:rPr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28541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0527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772056"/>
            <a:ext cx="7297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是一个关系型数据库管理系统，支持正规的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查询语言并采用</a:t>
            </a:r>
            <a:endParaRPr lang="en-US" altLang="zh-CN" dirty="0" smtClean="0"/>
          </a:p>
          <a:p>
            <a:r>
              <a:rPr lang="zh-CN" altLang="en-US" dirty="0" smtClean="0"/>
              <a:t>多种数据类型，能够对数据进行各种详细的查询。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的核心程序采</a:t>
            </a:r>
            <a:endParaRPr lang="en-US" altLang="zh-CN" dirty="0" smtClean="0"/>
          </a:p>
          <a:p>
            <a:r>
              <a:rPr lang="zh-CN" altLang="en-US" dirty="0" smtClean="0"/>
              <a:t>用完全的多线程编程，并且可以运行在不同的操作系统下。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安装方式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32366"/>
            <a:ext cx="665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Mysql</a:t>
            </a:r>
            <a:r>
              <a:rPr lang="zh-CN" altLang="en-US" dirty="0"/>
              <a:t>官</a:t>
            </a:r>
            <a:r>
              <a:rPr lang="zh-CN" altLang="en-US" dirty="0" smtClean="0"/>
              <a:t>网选择对应的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版本下载。详情见群文件。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下载集成工具如</a:t>
            </a:r>
            <a:r>
              <a:rPr lang="en-US" altLang="zh-CN" dirty="0" smtClean="0"/>
              <a:t>WAMP,XAMPP</a:t>
            </a:r>
            <a:r>
              <a:rPr lang="zh-CN" altLang="en-US" dirty="0" smtClean="0"/>
              <a:t>等集成了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0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052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增删查改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77205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创建数据库：</a:t>
            </a:r>
            <a:r>
              <a:rPr lang="en-US" altLang="zh-CN" dirty="0" smtClean="0"/>
              <a:t>create database xxx;</a:t>
            </a:r>
          </a:p>
          <a:p>
            <a:r>
              <a:rPr lang="zh-CN" altLang="en-US" dirty="0" smtClean="0"/>
              <a:t>删除数据库：</a:t>
            </a:r>
            <a:r>
              <a:rPr lang="en-US" altLang="zh-CN" dirty="0" smtClean="0"/>
              <a:t>drop database xxx;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28384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704127"/>
            <a:ext cx="31718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052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建表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91" y="1628800"/>
            <a:ext cx="3238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4293096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建好库后记</a:t>
            </a:r>
            <a:r>
              <a:rPr lang="zh-CN" altLang="en-US" dirty="0" smtClean="0"/>
              <a:t>得先</a:t>
            </a:r>
            <a:r>
              <a:rPr lang="en-US" altLang="zh-CN" dirty="0" smtClean="0"/>
              <a:t>use </a:t>
            </a:r>
            <a:r>
              <a:rPr lang="en-US" altLang="zh-CN" dirty="0" err="1" smtClean="0"/>
              <a:t>dbname;dbname</a:t>
            </a:r>
            <a:r>
              <a:rPr lang="zh-CN" altLang="en-US" dirty="0" smtClean="0"/>
              <a:t>是你刚刚创建的数据库名字。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48598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使用的是小括号不是尖括号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插入数据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1"/>
            <a:ext cx="4848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8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262</Words>
  <Application>Microsoft Office PowerPoint</Application>
  <PresentationFormat>全屏显示(4:3)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Sauce</dc:creator>
  <cp:lastModifiedBy>J09-060</cp:lastModifiedBy>
  <cp:revision>16</cp:revision>
  <dcterms:created xsi:type="dcterms:W3CDTF">2015-09-06T08:55:17Z</dcterms:created>
  <dcterms:modified xsi:type="dcterms:W3CDTF">2015-10-09T01:47:06Z</dcterms:modified>
</cp:coreProperties>
</file>