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4046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实体和实体集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4295" y="479658"/>
            <a:ext cx="156718" cy="1846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085702"/>
            <a:ext cx="600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实体是客观世界的一个对象，它可以与其他对象区别开。将相似的实体聚集在一起的集合就称为实体集。</a:t>
            </a:r>
            <a:endParaRPr lang="en-US" altLang="zh-CN" dirty="0" smtClean="0"/>
          </a:p>
          <a:p>
            <a:r>
              <a:rPr lang="zh-CN" altLang="en-US" dirty="0" smtClean="0"/>
              <a:t>实体需要</a:t>
            </a:r>
            <a:r>
              <a:rPr lang="zh-CN" altLang="en-US" smtClean="0"/>
              <a:t>通过</a:t>
            </a:r>
            <a:r>
              <a:rPr lang="zh-CN" altLang="en-US" smtClean="0"/>
              <a:t>属性来</a:t>
            </a:r>
            <a:r>
              <a:rPr lang="zh-CN" altLang="en-US" dirty="0" smtClean="0"/>
              <a:t>描述。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4882" y="2348880"/>
            <a:ext cx="156718" cy="1846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22565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键（码）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9296" y="2780928"/>
            <a:ext cx="600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键是一组最小的属性集合，它们的值能够唯一地确定实体集中的每个实体。有可能存在多个候选键（</a:t>
            </a:r>
            <a:r>
              <a:rPr lang="en-US" altLang="zh-CN" dirty="0" smtClean="0"/>
              <a:t>Candidate Key</a:t>
            </a:r>
            <a:r>
              <a:rPr lang="zh-CN" altLang="en-US" dirty="0" smtClean="0"/>
              <a:t>），需要从候选键中挑一个作为主键（</a:t>
            </a:r>
            <a:r>
              <a:rPr lang="en-US" altLang="zh-CN" dirty="0" smtClean="0"/>
              <a:t>Primary Key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37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59514" y="2204864"/>
            <a:ext cx="6003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榕园</a:t>
            </a:r>
            <a:r>
              <a:rPr lang="en-US" altLang="zh-CN" dirty="0" smtClean="0"/>
              <a:t>X</a:t>
            </a:r>
            <a:r>
              <a:rPr lang="zh-CN" altLang="en-US" dirty="0" smtClean="0"/>
              <a:t>号</a:t>
            </a:r>
            <a:r>
              <a:rPr lang="en-US" altLang="zh-CN" dirty="0" smtClean="0"/>
              <a:t>Y</a:t>
            </a:r>
            <a:r>
              <a:rPr lang="zh-CN" altLang="en-US" dirty="0" smtClean="0"/>
              <a:t>宿舍里有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个同学，分别是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，每位同学都有自己的姓名、性别、身份证号、学生证号。在这里每个同学都是一个实体，而且拥有姓名、性别、身份证号、学生证号四个属性。这四个同学能组成一个“</a:t>
            </a:r>
            <a:r>
              <a:rPr lang="en-US" altLang="zh-CN" dirty="0" smtClean="0"/>
              <a:t>Y</a:t>
            </a:r>
            <a:r>
              <a:rPr lang="zh-CN" altLang="en-US" dirty="0" smtClean="0"/>
              <a:t>宿舍里的同学”这个实体集。</a:t>
            </a:r>
            <a:endParaRPr lang="en-US" altLang="zh-CN" dirty="0" smtClean="0"/>
          </a:p>
          <a:p>
            <a:r>
              <a:rPr lang="zh-CN" altLang="en-US" dirty="0" smtClean="0"/>
              <a:t>问：这里存在候选键吗？若存在，分别是什么？</a:t>
            </a:r>
            <a:endParaRPr lang="zh-CN" altLang="en-US" dirty="0"/>
          </a:p>
        </p:txBody>
      </p:sp>
      <p:pic>
        <p:nvPicPr>
          <p:cNvPr id="1026" name="Picture 2" descr="http://images.51wan.com/newgamepic/litpic1106121737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47" y="692696"/>
            <a:ext cx="1333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50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4046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联系和联系集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4295" y="479658"/>
            <a:ext cx="156718" cy="1846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112027"/>
            <a:ext cx="600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联系是两个或多个实体之间的关联。将相似的联系放到一起，组成联系集。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4882" y="2348880"/>
            <a:ext cx="156718" cy="1846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22565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弱实体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9296" y="2780928"/>
            <a:ext cx="6003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实体对于另一个实体（一般为强实体，也可以是依赖于其他强实体的弱实体）具有很强的依赖联系，而且该实体主键的一部分或全部从其强实体（或者对应的弱实体依赖的强实体）中获得，则称该实体为弱实体。</a:t>
            </a:r>
          </a:p>
        </p:txBody>
      </p:sp>
    </p:spTree>
    <p:extLst>
      <p:ext uri="{BB962C8B-B14F-4D97-AF65-F5344CB8AC3E}">
        <p14:creationId xmlns:p14="http://schemas.microsoft.com/office/powerpoint/2010/main" val="32536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404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聚合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4295" y="479658"/>
            <a:ext cx="156718" cy="1846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112027"/>
            <a:ext cx="6003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假设有一个实体集为Projects，并且每个Projects实体都被一个或多个部门资助，用Sponsors联系来表示这个信息。资助项目的部门可能派雇员来监督（Monitor）资助协议的执行。直观上，Monitors应该是Sponsors联系集（不是Projects或Departments实体）与Employees实体集之间的一个联系集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为了定义像Monitors这样的联系，下面介绍ER模型的一个新特点，称为聚合。聚合允许一个联系集（由一个虚线框表示）参与另一个联系集。这样，我们就使得Sponsors能作为一个实体集有效地加入了Monitors联系集。</a:t>
            </a:r>
          </a:p>
          <a:p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32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86" y="518748"/>
            <a:ext cx="7349728" cy="583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4033838" y="2817814"/>
            <a:ext cx="1160860" cy="769937"/>
          </a:xfrm>
          <a:prstGeom prst="diamond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010025" y="5289550"/>
            <a:ext cx="1162050" cy="769938"/>
          </a:xfrm>
          <a:prstGeom prst="diamond">
            <a:avLst/>
          </a:prstGeom>
          <a:noFill/>
          <a:ln w="952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9" name="箭头 120"/>
          <p:cNvSpPr>
            <a:spLocks noChangeShapeType="1"/>
          </p:cNvSpPr>
          <p:nvPr/>
        </p:nvSpPr>
        <p:spPr bwMode="auto">
          <a:xfrm flipV="1">
            <a:off x="4617244" y="3586164"/>
            <a:ext cx="0" cy="3905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是选用聚合还是选用一个三元联系，主要看是否存在一个使联系集和实体集（或另一个联系集）相关联的联系。也可以用要表达的完整性约束来指导选择的过程。例如，如果有“每个资助协议最多由一个雇员来监督”这个约束，就可以很容易地从一个聚合的Sponsors联系到Monitors联系画一个箭头来表示一个约束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1880" y="249289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u="sng" dirty="0" smtClean="0">
                <a:solidFill>
                  <a:schemeClr val="bg2">
                    <a:lumMod val="50000"/>
                  </a:schemeClr>
                </a:solidFill>
              </a:rPr>
              <a:t>谢谢观赏</a:t>
            </a:r>
            <a:endParaRPr lang="zh-CN" altLang="en-US" sz="4000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5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795</TotalTime>
  <Words>520</Words>
  <Application>Microsoft Office PowerPoint</Application>
  <PresentationFormat>全屏显示(4:3)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Sauce</dc:creator>
  <cp:lastModifiedBy>Sauce</cp:lastModifiedBy>
  <cp:revision>11</cp:revision>
  <dcterms:created xsi:type="dcterms:W3CDTF">2015-09-05T07:11:38Z</dcterms:created>
  <dcterms:modified xsi:type="dcterms:W3CDTF">2015-10-08T12:56:07Z</dcterms:modified>
</cp:coreProperties>
</file>