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2015/11/28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1/en/create-trigg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触发器与视图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4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>
                <a:ea typeface="微软雅黑" pitchFamily="34" charset="-122"/>
              </a:rPr>
              <a:t>更新视图：</a:t>
            </a:r>
          </a:p>
          <a:p>
            <a:pPr>
              <a:buNone/>
            </a:pPr>
            <a:r>
              <a:rPr lang="zh-CN" altLang="en-US" sz="1400" dirty="0">
                <a:ea typeface="微软雅黑" pitchFamily="34" charset="-122"/>
              </a:rPr>
              <a:t>更新视图是指通过视图来插入、更新和删除</a:t>
            </a:r>
          </a:p>
          <a:p>
            <a:pPr>
              <a:buNone/>
            </a:pPr>
            <a:r>
              <a:rPr lang="zh-CN" altLang="en-US" sz="1400" dirty="0">
                <a:ea typeface="微软雅黑" pitchFamily="34" charset="-122"/>
              </a:rPr>
              <a:t>基本表中的数据，虽然视图是一个虚拟表，</a:t>
            </a:r>
          </a:p>
          <a:p>
            <a:pPr>
              <a:buNone/>
            </a:pPr>
            <a:r>
              <a:rPr lang="zh-CN" altLang="en-US" sz="1400" dirty="0">
                <a:ea typeface="微软雅黑" pitchFamily="34" charset="-122"/>
              </a:rPr>
              <a:t>但是视图更新时，视图基于的基本表也会更新。</a:t>
            </a:r>
          </a:p>
          <a:p>
            <a:pPr>
              <a:buNone/>
            </a:pPr>
            <a:endParaRPr lang="zh-CN" altLang="en-US" sz="1400" dirty="0"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ea typeface="微软雅黑" pitchFamily="34" charset="-122"/>
              </a:rPr>
              <a:t>并不是所有视图都可以更新的</a:t>
            </a:r>
          </a:p>
          <a:p>
            <a:pPr>
              <a:buNone/>
            </a:pPr>
            <a:r>
              <a:rPr lang="zh-CN" altLang="en-US" sz="1400" dirty="0">
                <a:ea typeface="微软雅黑" pitchFamily="34" charset="-122"/>
              </a:rPr>
              <a:t>可更新的视图</a:t>
            </a:r>
            <a:r>
              <a:rPr lang="zh-CN" altLang="en-US" sz="1400" dirty="0" smtClean="0">
                <a:ea typeface="微软雅黑" pitchFamily="34" charset="-122"/>
              </a:rPr>
              <a:t>：定义在一个基本表上，只具有</a:t>
            </a:r>
            <a:endParaRPr lang="en-US" altLang="zh-CN" sz="1400" dirty="0" smtClean="0"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ea typeface="微软雅黑" pitchFamily="34" charset="-122"/>
              </a:rPr>
              <a:t>选择和投影操作的视图，按照</a:t>
            </a:r>
            <a:r>
              <a:rPr lang="en-US" altLang="zh-CN" sz="1400" dirty="0" smtClean="0">
                <a:ea typeface="微软雅黑" pitchFamily="34" charset="-122"/>
              </a:rPr>
              <a:t>SQL92</a:t>
            </a:r>
            <a:r>
              <a:rPr lang="zh-CN" altLang="en-US" sz="1400" dirty="0" smtClean="0">
                <a:ea typeface="微软雅黑" pitchFamily="34" charset="-122"/>
              </a:rPr>
              <a:t>标准允许对</a:t>
            </a:r>
            <a:endParaRPr lang="en-US" altLang="zh-CN" sz="1400" dirty="0" smtClean="0"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ea typeface="微软雅黑" pitchFamily="34" charset="-122"/>
              </a:rPr>
              <a:t>其进行更新。</a:t>
            </a:r>
            <a:endParaRPr lang="en-US" altLang="zh-CN" sz="1400" dirty="0" smtClean="0"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ea typeface="微软雅黑" pitchFamily="34" charset="-122"/>
              </a:rPr>
              <a:t>不可更新的视图：包含下述</a:t>
            </a:r>
          </a:p>
          <a:p>
            <a:pPr>
              <a:buNone/>
            </a:pPr>
            <a:r>
              <a:rPr lang="zh-CN" altLang="en-US" sz="1400" dirty="0">
                <a:ea typeface="微软雅黑" pitchFamily="34" charset="-122"/>
              </a:rPr>
              <a:t>结构中的任何一种：</a:t>
            </a:r>
          </a:p>
          <a:p>
            <a:pPr>
              <a:buNone/>
            </a:pPr>
            <a:r>
              <a:rPr lang="zh-CN" altLang="en-US" sz="1400" dirty="0">
                <a:ea typeface="微软雅黑" pitchFamily="34" charset="-122"/>
              </a:rPr>
              <a:t>sum(),min(),max(),count()</a:t>
            </a:r>
          </a:p>
          <a:p>
            <a:pPr>
              <a:buNone/>
            </a:pPr>
            <a:r>
              <a:rPr lang="zh-CN" altLang="en-US" sz="1400" dirty="0">
                <a:ea typeface="微软雅黑" pitchFamily="34" charset="-122"/>
              </a:rPr>
              <a:t>distinct,group by,having,union,</a:t>
            </a:r>
          </a:p>
          <a:p>
            <a:pPr>
              <a:buNone/>
            </a:pPr>
            <a:r>
              <a:rPr lang="zh-CN" altLang="en-US" sz="1400" dirty="0">
                <a:ea typeface="微软雅黑" pitchFamily="34" charset="-122"/>
              </a:rPr>
              <a:t>union all</a:t>
            </a:r>
          </a:p>
          <a:p>
            <a:endParaRPr lang="zh-CN" altLang="en-US" dirty="0"/>
          </a:p>
        </p:txBody>
      </p:sp>
      <p:pic>
        <p:nvPicPr>
          <p:cNvPr id="4" name="Picture 3" descr="update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92696"/>
            <a:ext cx="4663795" cy="298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update_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21088"/>
            <a:ext cx="5317322" cy="177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3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76200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6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触发器是一种特殊的存储过程，它在插入，删除或修改特定表中的数据时触发执行，它比数据库本身标准的功能有更精细和更复杂的数据控制能力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创建触发器的语法：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4" descr="Trig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08303"/>
            <a:ext cx="52022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6144" y="5429481"/>
            <a:ext cx="7284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DEFINER:</a:t>
            </a:r>
            <a:r>
              <a:rPr lang="zh-CN" altLang="en-US" dirty="0" smtClean="0"/>
              <a:t>当触发器触发时，检查访问权限，确保触发器是安全使用的。</a:t>
            </a:r>
            <a:endParaRPr lang="en-US" altLang="zh-CN" dirty="0" smtClean="0"/>
          </a:p>
          <a:p>
            <a:r>
              <a:rPr lang="en-US" altLang="zh-CN" dirty="0" err="1" smtClean="0"/>
              <a:t>Trigger_time</a:t>
            </a:r>
            <a:r>
              <a:rPr lang="en-US" altLang="zh-CN" dirty="0" smtClean="0"/>
              <a:t>:</a:t>
            </a:r>
            <a:r>
              <a:rPr lang="zh-CN" altLang="en-US" dirty="0" smtClean="0"/>
              <a:t>触发时刻，分别为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，指是在指定操作前触发</a:t>
            </a:r>
            <a:endParaRPr lang="en-US" altLang="zh-CN" dirty="0" smtClean="0"/>
          </a:p>
          <a:p>
            <a:r>
              <a:rPr lang="zh-CN" altLang="en-US" dirty="0" smtClean="0"/>
              <a:t>还是之后触发。</a:t>
            </a:r>
            <a:endParaRPr lang="en-US" altLang="zh-CN" dirty="0" smtClean="0"/>
          </a:p>
          <a:p>
            <a:r>
              <a:rPr lang="en-US" altLang="zh-CN" dirty="0" err="1" smtClean="0"/>
              <a:t>Trigger_event</a:t>
            </a:r>
            <a:r>
              <a:rPr lang="en-US" altLang="zh-CN" dirty="0" smtClean="0"/>
              <a:t>:</a:t>
            </a:r>
            <a:r>
              <a:rPr lang="zh-CN" altLang="en-US" dirty="0" smtClean="0"/>
              <a:t>触发事件，分别为</a:t>
            </a:r>
            <a:r>
              <a:rPr lang="en-US" altLang="zh-CN" dirty="0" err="1" smtClean="0"/>
              <a:t>insert|update|delete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536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方法：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两个表tab1和tab2:</a:t>
            </a:r>
          </a:p>
          <a:p>
            <a:pPr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创建触发器t_afterinsert_on_tab1</a:t>
            </a:r>
          </a:p>
          <a:p>
            <a:pPr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作用：tab1表的插入某记录后将自动</a:t>
            </a:r>
          </a:p>
          <a:p>
            <a:pPr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将该记录也插入到tab2中。</a:t>
            </a:r>
          </a:p>
          <a:p>
            <a:pPr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new代表的就是新插入的记录，可</a:t>
            </a:r>
          </a:p>
          <a:p>
            <a:pPr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使用new.字段名来调用各个字段的值。</a:t>
            </a:r>
          </a:p>
          <a:p>
            <a:pPr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结果：</a:t>
            </a:r>
          </a:p>
          <a:p>
            <a:pPr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Picture 4" descr="ta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80728"/>
            <a:ext cx="373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ta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28800"/>
            <a:ext cx="3962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tg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2276872"/>
            <a:ext cx="4680520" cy="111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result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836" y="3636567"/>
            <a:ext cx="41148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6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创建触发器t_afterdelete_on_tab1</a:t>
            </a:r>
          </a:p>
          <a:p>
            <a:pPr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作用：tab1表的删除某记录后将自动</a:t>
            </a:r>
          </a:p>
          <a:p>
            <a:pPr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将tab2中的相应记录也删掉。</a:t>
            </a:r>
          </a:p>
          <a:p>
            <a:pPr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old代表的就是删掉的记录，可</a:t>
            </a:r>
          </a:p>
          <a:p>
            <a:pPr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使用old.字段名来调用各个字段的值。</a:t>
            </a:r>
          </a:p>
          <a:p>
            <a:pPr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结果：</a:t>
            </a:r>
          </a:p>
          <a:p>
            <a:endParaRPr lang="zh-CN" altLang="en-US" dirty="0"/>
          </a:p>
        </p:txBody>
      </p:sp>
      <p:pic>
        <p:nvPicPr>
          <p:cNvPr id="4" name="Picture 4" descr="t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1556792"/>
            <a:ext cx="4716016" cy="117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resul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42700"/>
            <a:ext cx="46672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DELIMITER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DELIMITER</a:t>
            </a:r>
            <a:r>
              <a:rPr lang="zh-CN" altLang="en-US" dirty="0" smtClean="0"/>
              <a:t>的作用是修改终止符。在创建触发器时经常会使用，因为在创建触发器的过程中会使用到分号作为语句的结尾，但并不是要终止触发器的创建，因此为了避免这种冲突，要修改终止符。</a:t>
            </a:r>
            <a:endParaRPr lang="en-US" altLang="zh-CN" dirty="0" smtClean="0"/>
          </a:p>
          <a:p>
            <a:r>
              <a:rPr lang="zh-CN" altLang="en-US" dirty="0" smtClean="0"/>
              <a:t>但是在创建结束之后，为了语句习惯的一致性，需要将终止符修改回去为分号。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3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的触发器没有做介绍，希望各位同学能够去自己搜索资料了解。实际上与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十分类似。</a:t>
            </a:r>
            <a:endParaRPr lang="en-US" altLang="zh-CN" dirty="0" smtClean="0"/>
          </a:p>
          <a:p>
            <a:r>
              <a:rPr lang="en-US" altLang="zh-CN" dirty="0"/>
              <a:t>MySQL</a:t>
            </a:r>
            <a:r>
              <a:rPr lang="zh-CN" altLang="en-US" dirty="0"/>
              <a:t>官网对于触发器的</a:t>
            </a:r>
            <a:r>
              <a:rPr lang="zh-CN" altLang="en-US" dirty="0" smtClean="0"/>
              <a:t>解释（英文）：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dev.mysql.com/doc/refman/5.1/en/create-trigger.html</a:t>
            </a:r>
            <a:endParaRPr lang="en-US" altLang="zh-CN" dirty="0" smtClean="0"/>
          </a:p>
          <a:p>
            <a:r>
              <a:rPr lang="zh-CN" altLang="en-US" dirty="0" smtClean="0"/>
              <a:t>中文网站：</a:t>
            </a:r>
            <a:endParaRPr lang="en-US" altLang="zh-CN" dirty="0" smtClean="0"/>
          </a:p>
          <a:p>
            <a:r>
              <a:rPr lang="en-US" altLang="zh-CN" dirty="0"/>
              <a:t>http://www.ttlsa.com/mysql/application-of-mysql-triggers/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62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视图是从一个或几个基本表（或视图）导出的表。它与基本表不同，是一个虚表。</a:t>
            </a:r>
            <a:r>
              <a:rPr lang="zh-CN" altLang="en-US" dirty="0">
                <a:solidFill>
                  <a:srgbClr val="FF0000"/>
                </a:solidFill>
              </a:rPr>
              <a:t>数据库只存放视图的定义，而不存放视图对应的数据，这些数据仍存放在原来的基本表中。</a:t>
            </a:r>
            <a:r>
              <a:rPr lang="zh-CN" altLang="en-US" dirty="0"/>
              <a:t>所以基本表中的数据发生变化，从视图中查询出的数据也就随之改变了。从这个意义上讲，视图就像一个窗口，透过它可以看到数据库中自己感兴趣的数据及其变化。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创建视图：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create or replace 表示如果不存在这个视图，则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创建视图，如果已经存在了视图，则将视图替换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掉。or replace 是可选择的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algorithm表示视图选择的算法（可选择）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definer表示权限，同Trigger里面的definer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with check option表示更新视图时要保证在该视图的权限范围内（针对可更新视图）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cascaded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:更新视图时要满足所有相关视图和表的条件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local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：更新视图时满足该视图本身定义的条件即可</a:t>
            </a:r>
          </a:p>
          <a:p>
            <a:endParaRPr lang="zh-CN" altLang="en-US" dirty="0"/>
          </a:p>
        </p:txBody>
      </p:sp>
      <p:pic>
        <p:nvPicPr>
          <p:cNvPr id="4" name="Picture 3" descr="Cr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16832"/>
            <a:ext cx="437253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8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查看视图信息</a:t>
            </a:r>
          </a:p>
          <a:p>
            <a:pPr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select * from view_name;</a:t>
            </a:r>
          </a:p>
          <a:p>
            <a:pPr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describe view_name;</a:t>
            </a:r>
          </a:p>
          <a:p>
            <a:pPr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修改视图：</a:t>
            </a:r>
          </a:p>
          <a:p>
            <a:pPr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create or replace...</a:t>
            </a:r>
          </a:p>
          <a:p>
            <a:pPr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alter view view_name...</a:t>
            </a:r>
          </a:p>
          <a:p>
            <a:pPr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删除视图：</a:t>
            </a:r>
          </a:p>
          <a:p>
            <a:pPr marL="114300" indent="0"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drop view view_name;</a:t>
            </a:r>
          </a:p>
          <a:p>
            <a:pPr marL="114300" indent="0"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drop view  if exists view_name;</a:t>
            </a:r>
          </a:p>
          <a:p>
            <a:endParaRPr lang="zh-CN" altLang="en-US" dirty="0"/>
          </a:p>
        </p:txBody>
      </p:sp>
      <p:pic>
        <p:nvPicPr>
          <p:cNvPr id="4" name="Picture 3" descr="result_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82751"/>
            <a:ext cx="4680520" cy="129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lter_v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07" y="2924944"/>
            <a:ext cx="4226409" cy="201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ele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39" y="5240030"/>
            <a:ext cx="4029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3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188</TotalTime>
  <Words>726</Words>
  <Application>Microsoft Office PowerPoint</Application>
  <PresentationFormat>全屏显示(4:3)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相邻</vt:lpstr>
      <vt:lpstr>实验七</vt:lpstr>
      <vt:lpstr>触发器</vt:lpstr>
      <vt:lpstr>使用方法：</vt:lpstr>
      <vt:lpstr>使用方法</vt:lpstr>
      <vt:lpstr>DELIMITER</vt:lpstr>
      <vt:lpstr>PowerPoint 演示文稿</vt:lpstr>
      <vt:lpstr>视图</vt:lpstr>
      <vt:lpstr>PowerPoint 演示文稿</vt:lpstr>
      <vt:lpstr>使用方法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实验七</dc:title>
  <dc:creator>Sauce</dc:creator>
  <cp:lastModifiedBy>Sauce</cp:lastModifiedBy>
  <cp:revision>8</cp:revision>
  <dcterms:created xsi:type="dcterms:W3CDTF">2015-11-28T09:22:24Z</dcterms:created>
  <dcterms:modified xsi:type="dcterms:W3CDTF">2015-11-28T12:41:14Z</dcterms:modified>
</cp:coreProperties>
</file>