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3DD3-D760-48E3-BED2-02CACC34D9E5}" type="datetimeFigureOut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16A10-5794-494D-8A37-EE393A640A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316A10-5794-494D-8A37-EE393A640AE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622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达到简单的建表以及对表操作。</a:t>
            </a:r>
            <a:endParaRPr lang="en-US" altLang="zh-CN" dirty="0" smtClean="0"/>
          </a:p>
          <a:p>
            <a:r>
              <a:rPr lang="zh-CN" altLang="en-US" dirty="0" smtClean="0"/>
              <a:t>本周有附加题，针对学有余力的同学：即前端输入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语句，后台实现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/>
              <a:t>实现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tips:</a:t>
            </a:r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将输入的文本传给后台，后台再执行，返回值为操作的成功与否。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介绍：</a:t>
            </a:r>
            <a:r>
              <a:rPr lang="en-US" altLang="zh-CN" dirty="0"/>
              <a:t>http://www.w3school.com.cn/php/php_ajax_intro.asp</a:t>
            </a:r>
            <a:endParaRPr lang="en-US" altLang="zh-CN" dirty="0" smtClean="0"/>
          </a:p>
          <a:p>
            <a:r>
              <a:rPr lang="en-US" altLang="zh-CN" dirty="0" smtClean="0"/>
              <a:t>MYSQL-PHP</a:t>
            </a:r>
            <a:r>
              <a:rPr lang="zh-CN" altLang="en-US" dirty="0" smtClean="0"/>
              <a:t>函数：</a:t>
            </a:r>
            <a:r>
              <a:rPr lang="en-US" altLang="zh-CN" dirty="0"/>
              <a:t>http://www.php100.com/cover/php/2656.html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895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47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WampServer</a:t>
            </a:r>
            <a:endParaRPr lang="en-US" altLang="zh-CN" dirty="0" smtClean="0"/>
          </a:p>
          <a:p>
            <a:r>
              <a:rPr lang="en-US" altLang="zh-CN" dirty="0" err="1"/>
              <a:t>WampServer</a:t>
            </a:r>
            <a:r>
              <a:rPr lang="zh-CN" altLang="en-US" dirty="0"/>
              <a:t>是一款由法国人开发的</a:t>
            </a:r>
            <a:r>
              <a:rPr lang="en-US" altLang="zh-CN" dirty="0"/>
              <a:t>Apache Web</a:t>
            </a:r>
            <a:r>
              <a:rPr lang="zh-CN" altLang="en-US" dirty="0"/>
              <a:t>服务器、</a:t>
            </a:r>
            <a:r>
              <a:rPr lang="en-US" altLang="zh-CN" dirty="0"/>
              <a:t>PHP</a:t>
            </a:r>
            <a:r>
              <a:rPr lang="zh-CN" altLang="en-US" dirty="0"/>
              <a:t>解释器</a:t>
            </a:r>
            <a:r>
              <a:rPr lang="zh-CN" altLang="en-US" dirty="0" smtClean="0"/>
              <a:t>以及</a:t>
            </a:r>
            <a:r>
              <a:rPr lang="en-US" altLang="zh-CN" dirty="0"/>
              <a:t>MySQL</a:t>
            </a:r>
            <a:r>
              <a:rPr lang="zh-CN" altLang="en-US" dirty="0"/>
              <a:t>数据库的整合软件包。免去了开发人员将时间花费在繁琐的配置环境过程，从而腾出更多精力去做开发。在</a:t>
            </a:r>
            <a:r>
              <a:rPr lang="en-US" altLang="zh-CN" dirty="0"/>
              <a:t>windows</a:t>
            </a:r>
            <a:r>
              <a:rPr lang="zh-CN" altLang="en-US" dirty="0"/>
              <a:t>下将</a:t>
            </a:r>
            <a:r>
              <a:rPr lang="en-US" altLang="zh-CN" dirty="0" err="1"/>
              <a:t>Apache+PHP+Mysql</a:t>
            </a:r>
            <a:r>
              <a:rPr lang="en-US" altLang="zh-CN" dirty="0"/>
              <a:t> </a:t>
            </a:r>
            <a:r>
              <a:rPr lang="zh-CN" altLang="en-US" dirty="0"/>
              <a:t>集成环境，拥有简单的图形和菜单安装和配置环境。</a:t>
            </a:r>
            <a:r>
              <a:rPr lang="en-US" altLang="zh-CN" dirty="0"/>
              <a:t>PHP</a:t>
            </a:r>
            <a:r>
              <a:rPr lang="zh-CN" altLang="en-US" dirty="0"/>
              <a:t>扩展、</a:t>
            </a:r>
            <a:r>
              <a:rPr lang="en-US" altLang="zh-CN" dirty="0"/>
              <a:t>Apache</a:t>
            </a:r>
            <a:r>
              <a:rPr lang="zh-CN" altLang="en-US" dirty="0"/>
              <a:t>模块，开启</a:t>
            </a:r>
            <a:r>
              <a:rPr lang="en-US" altLang="zh-CN" dirty="0"/>
              <a:t>/</a:t>
            </a:r>
            <a:r>
              <a:rPr lang="zh-CN" altLang="en-US" dirty="0"/>
              <a:t>关闭鼠标点点就搞定，再也不用亲自去修改配置文件了，</a:t>
            </a:r>
            <a:r>
              <a:rPr lang="en-US" altLang="zh-CN" dirty="0"/>
              <a:t>WAMP</a:t>
            </a:r>
            <a:r>
              <a:rPr lang="zh-CN" altLang="en-US" dirty="0"/>
              <a:t>它会去做。再也不用到处询问</a:t>
            </a:r>
            <a:r>
              <a:rPr lang="en-US" altLang="zh-CN" dirty="0" err="1"/>
              <a:t>php</a:t>
            </a:r>
            <a:r>
              <a:rPr lang="zh-CN" altLang="en-US" dirty="0"/>
              <a:t>的安装问题了，</a:t>
            </a:r>
            <a:r>
              <a:rPr lang="en-US" altLang="zh-CN" dirty="0" err="1"/>
              <a:t>wampserver</a:t>
            </a:r>
            <a:r>
              <a:rPr lang="zh-CN" altLang="en-US" dirty="0"/>
              <a:t>一切都搞定了。这个软件是完全免费的，可以在其官方网站下载到最新的版本。</a:t>
            </a:r>
          </a:p>
        </p:txBody>
      </p:sp>
    </p:spTree>
    <p:extLst>
      <p:ext uri="{BB962C8B-B14F-4D97-AF65-F5344CB8AC3E}">
        <p14:creationId xmlns:p14="http://schemas.microsoft.com/office/powerpoint/2010/main" xmlns="" val="9879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什么是 </a:t>
            </a:r>
            <a:r>
              <a:rPr lang="en-US" altLang="zh-CN" b="1" dirty="0"/>
              <a:t>PHP</a:t>
            </a:r>
            <a:r>
              <a:rPr lang="zh-CN" altLang="en-US" b="1" dirty="0"/>
              <a:t>？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是 </a:t>
            </a:r>
            <a:r>
              <a:rPr lang="en-US" altLang="zh-CN" dirty="0"/>
              <a:t>"PHP Hypertext Preprocessor" </a:t>
            </a:r>
            <a:r>
              <a:rPr lang="zh-CN" altLang="en-US" dirty="0"/>
              <a:t>的首字母缩略词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是一种被广泛使用的开源脚本语言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脚本在服务器上执行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没有成本，可供免费下载和使用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PHP </a:t>
            </a:r>
            <a:r>
              <a:rPr lang="zh-CN" altLang="en-US" b="1" dirty="0"/>
              <a:t>能够做什么？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能够生成动态页面内容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能够创建、打开、读取、写入、删除以及关闭服务器上的文件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能够接收表单数据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能够发送并取回 </a:t>
            </a:r>
            <a:r>
              <a:rPr lang="en-US" altLang="zh-CN" dirty="0"/>
              <a:t>cookies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能够添加、删除、修改数据库中的数据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能够限制用户访问网站中的某些页面</a:t>
            </a:r>
          </a:p>
          <a:p>
            <a:r>
              <a:rPr lang="en-US" altLang="zh-CN" dirty="0"/>
              <a:t>PHP </a:t>
            </a:r>
            <a:r>
              <a:rPr lang="zh-CN" altLang="en-US" dirty="0"/>
              <a:t>能够对数据进行加密</a:t>
            </a:r>
          </a:p>
          <a:p>
            <a:r>
              <a:rPr lang="zh-CN" altLang="en-US" dirty="0"/>
              <a:t>通过 </a:t>
            </a:r>
            <a:r>
              <a:rPr lang="en-US" altLang="zh-CN" dirty="0"/>
              <a:t>PHP</a:t>
            </a:r>
            <a:r>
              <a:rPr lang="zh-CN" altLang="en-US" dirty="0"/>
              <a:t>，您可以不受限于只输出 </a:t>
            </a:r>
            <a:r>
              <a:rPr lang="en-US" altLang="zh-CN" dirty="0"/>
              <a:t>HTML</a:t>
            </a:r>
            <a:r>
              <a:rPr lang="zh-CN" altLang="en-US" dirty="0"/>
              <a:t>。您还能够输出图像、</a:t>
            </a:r>
            <a:r>
              <a:rPr lang="en-US" altLang="zh-CN" dirty="0"/>
              <a:t>PDF </a:t>
            </a:r>
            <a:r>
              <a:rPr lang="zh-CN" altLang="en-US" dirty="0"/>
              <a:t>文件、甚至 </a:t>
            </a:r>
            <a:r>
              <a:rPr lang="en-US" altLang="zh-CN" dirty="0"/>
              <a:t>Flash </a:t>
            </a:r>
            <a:r>
              <a:rPr lang="zh-CN" altLang="en-US" dirty="0"/>
              <a:t>影片。您也可以输出任何文本，比如 </a:t>
            </a:r>
            <a:r>
              <a:rPr lang="en-US" altLang="zh-CN" dirty="0"/>
              <a:t>XHTML </a:t>
            </a:r>
            <a:r>
              <a:rPr lang="zh-CN" altLang="en-US" dirty="0"/>
              <a:t>和 </a:t>
            </a:r>
            <a:r>
              <a:rPr lang="en-US" altLang="zh-CN" dirty="0"/>
              <a:t>XML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184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PHP </a:t>
            </a:r>
            <a:r>
              <a:rPr lang="zh-CN" altLang="en-US" dirty="0"/>
              <a:t>脚本以 </a:t>
            </a:r>
            <a:r>
              <a:rPr lang="en-US" altLang="zh-CN" b="1" dirty="0"/>
              <a:t>&lt;?</a:t>
            </a:r>
            <a:r>
              <a:rPr lang="en-US" altLang="zh-CN" b="1" dirty="0" err="1"/>
              <a:t>php</a:t>
            </a:r>
            <a:r>
              <a:rPr lang="zh-CN" altLang="en-US" dirty="0"/>
              <a:t> 开头，以 </a:t>
            </a:r>
            <a:r>
              <a:rPr lang="en-US" altLang="zh-CN" b="1" dirty="0"/>
              <a:t>?&gt;</a:t>
            </a:r>
            <a:r>
              <a:rPr lang="zh-CN" altLang="en-US" dirty="0"/>
              <a:t> 结尾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8199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40268" y="2852936"/>
            <a:ext cx="680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注释：</a:t>
            </a:r>
            <a:r>
              <a:rPr lang="en-US" altLang="zh-CN" dirty="0"/>
              <a:t>PHP </a:t>
            </a:r>
            <a:r>
              <a:rPr lang="zh-CN" altLang="en-US" dirty="0"/>
              <a:t>语句以分号结尾（</a:t>
            </a:r>
            <a:r>
              <a:rPr lang="en-US" altLang="zh-CN" dirty="0"/>
              <a:t>;</a:t>
            </a:r>
            <a:r>
              <a:rPr lang="zh-CN" altLang="en-US" dirty="0"/>
              <a:t>）。</a:t>
            </a:r>
            <a:r>
              <a:rPr lang="en-US" altLang="zh-CN" dirty="0"/>
              <a:t>PHP </a:t>
            </a:r>
            <a:r>
              <a:rPr lang="zh-CN" altLang="en-US" dirty="0"/>
              <a:t>代码块的关闭标签也会自动表明分号（因此在 </a:t>
            </a:r>
            <a:r>
              <a:rPr lang="en-US" altLang="zh-CN" dirty="0"/>
              <a:t>PHP </a:t>
            </a:r>
            <a:r>
              <a:rPr lang="zh-CN" altLang="en-US" dirty="0"/>
              <a:t>代码块的最后一行不必使用分号）。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840268" y="3527932"/>
            <a:ext cx="6675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PHP </a:t>
            </a:r>
            <a:r>
              <a:rPr lang="zh-CN" altLang="en-US" b="1" dirty="0"/>
              <a:t>大</a:t>
            </a:r>
            <a:r>
              <a:rPr lang="zh-CN" altLang="en-US" b="1" dirty="0" smtClean="0"/>
              <a:t>小写不敏感</a:t>
            </a:r>
            <a:endParaRPr lang="zh-CN" altLang="en-US" b="1" dirty="0"/>
          </a:p>
          <a:p>
            <a:r>
              <a:rPr lang="zh-CN" altLang="en-US" dirty="0"/>
              <a:t>在 </a:t>
            </a:r>
            <a:r>
              <a:rPr lang="en-US" altLang="zh-CN" dirty="0"/>
              <a:t>PHP </a:t>
            </a:r>
            <a:r>
              <a:rPr lang="zh-CN" altLang="en-US" dirty="0"/>
              <a:t>中，所有用户定义的函数、类和关键词（例如 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echo </a:t>
            </a:r>
            <a:r>
              <a:rPr lang="zh-CN" altLang="en-US" dirty="0"/>
              <a:t>等等）都对大小写不敏感。</a:t>
            </a:r>
          </a:p>
        </p:txBody>
      </p:sp>
    </p:spTree>
    <p:extLst>
      <p:ext uri="{BB962C8B-B14F-4D97-AF65-F5344CB8AC3E}">
        <p14:creationId xmlns:p14="http://schemas.microsoft.com/office/powerpoint/2010/main" xmlns="" val="100627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PHP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变量声明与定义：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= ;</a:t>
            </a:r>
          </a:p>
          <a:p>
            <a:r>
              <a:rPr lang="zh-CN" altLang="en-US" dirty="0" smtClean="0"/>
              <a:t>变量使用也需要添加上</a:t>
            </a:r>
            <a:r>
              <a:rPr lang="en-US" altLang="zh-CN" dirty="0" smtClean="0"/>
              <a:t>$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输出语句：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cho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字符串相连：</a:t>
            </a:r>
            <a:endParaRPr lang="en-US" altLang="zh-CN" dirty="0" smtClean="0"/>
          </a:p>
          <a:p>
            <a:r>
              <a:rPr lang="zh-CN" altLang="en-US" dirty="0" smtClean="0"/>
              <a:t>无法使用</a:t>
            </a:r>
            <a:r>
              <a:rPr lang="en-US" altLang="zh-CN" dirty="0" smtClean="0"/>
              <a:t>+</a:t>
            </a:r>
            <a:r>
              <a:rPr lang="zh-CN" altLang="en-US" dirty="0" smtClean="0"/>
              <a:t>号相连，取而代之的是</a:t>
            </a:r>
            <a:r>
              <a:rPr lang="en-US" altLang="zh-CN" dirty="0" smtClean="0"/>
              <a:t>.</a:t>
            </a:r>
            <a:r>
              <a:rPr lang="zh-CN" altLang="en-US" dirty="0" smtClean="0"/>
              <a:t>号。</a:t>
            </a:r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等常用的语法在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之中也适用。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0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为了访问到数据库，通常需要在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中达到对数据库的连接工作。在</a:t>
            </a:r>
            <a:r>
              <a:rPr lang="en-US" altLang="zh-CN" dirty="0" smtClean="0"/>
              <a:t>PHP</a:t>
            </a:r>
            <a:r>
              <a:rPr lang="zh-CN" altLang="en-US" dirty="0" smtClean="0"/>
              <a:t>中，这个连接的任务由</a:t>
            </a:r>
            <a:r>
              <a:rPr lang="en-US" altLang="zh-CN" dirty="0" err="1" smtClean="0"/>
              <a:t>mysql_connect</a:t>
            </a:r>
            <a:r>
              <a:rPr lang="zh-CN" altLang="en-US" dirty="0" smtClean="0"/>
              <a:t>来完成。</a:t>
            </a:r>
            <a:endParaRPr lang="en-US" altLang="zh-CN" dirty="0" smtClean="0"/>
          </a:p>
          <a:p>
            <a:r>
              <a:rPr lang="zh-CN" altLang="en-US" dirty="0" smtClean="0"/>
              <a:t>语法：</a:t>
            </a:r>
            <a:r>
              <a:rPr lang="en-US" altLang="zh-CN" dirty="0" err="1" smtClean="0"/>
              <a:t>mysql_connect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servername,username,password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一般当我们是在本地使用的时候，</a:t>
            </a:r>
            <a:r>
              <a:rPr lang="en-US" altLang="zh-CN" dirty="0" err="1" smtClean="0"/>
              <a:t>servername</a:t>
            </a:r>
            <a:r>
              <a:rPr lang="zh-CN" altLang="en-US" dirty="0" smtClean="0"/>
              <a:t>仅需要填写</a:t>
            </a:r>
            <a:r>
              <a:rPr lang="en-US" altLang="zh-CN" dirty="0" err="1" smtClean="0"/>
              <a:t>localhost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$conn = </a:t>
            </a:r>
            <a:r>
              <a:rPr lang="en-US" altLang="zh-CN" dirty="0" err="1" smtClean="0"/>
              <a:t>mysql_connect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”, “root”, “”);</a:t>
            </a:r>
          </a:p>
          <a:p>
            <a:pPr marL="11430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82323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当完成了连接操作之后，我们便可以通过各种函数来实现对数据库的操作。</a:t>
            </a:r>
            <a:endParaRPr lang="en-US" altLang="zh-CN" dirty="0" smtClean="0"/>
          </a:p>
          <a:p>
            <a:r>
              <a:rPr lang="en-US" altLang="zh-CN" dirty="0" err="1" smtClean="0"/>
              <a:t>mysql_query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sql_statement</a:t>
            </a:r>
            <a:r>
              <a:rPr lang="en-US" altLang="zh-CN" dirty="0" smtClean="0"/>
              <a:t>,  connection)</a:t>
            </a:r>
          </a:p>
          <a:p>
            <a:r>
              <a:rPr lang="zh-CN" altLang="en-US" dirty="0"/>
              <a:t>该</a:t>
            </a:r>
            <a:r>
              <a:rPr lang="zh-CN" altLang="en-US" dirty="0" smtClean="0"/>
              <a:t>语句会针对已连接的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语句，当语句执行成功时，就会返回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，否则将返回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= ‘create database </a:t>
            </a:r>
            <a:r>
              <a:rPr lang="en-US" altLang="zh-CN" dirty="0" smtClean="0"/>
              <a:t>lab8;’;</a:t>
            </a:r>
            <a:endParaRPr lang="en-US" altLang="zh-CN" dirty="0" smtClean="0"/>
          </a:p>
          <a:p>
            <a:r>
              <a:rPr lang="en-US" altLang="zh-CN" dirty="0" err="1" smtClean="0"/>
              <a:t>mysql_query</a:t>
            </a:r>
            <a:r>
              <a:rPr lang="en-US" altLang="zh-CN" dirty="0" smtClean="0"/>
              <a:t>($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, $conn);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82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并不是所有的操作通过</a:t>
            </a:r>
            <a:r>
              <a:rPr lang="en-US" altLang="zh-CN" dirty="0" err="1" smtClean="0"/>
              <a:t>mysql_query</a:t>
            </a:r>
            <a:r>
              <a:rPr lang="zh-CN" altLang="en-US" dirty="0" smtClean="0"/>
              <a:t>都能直接实现，有些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操作需要先选择操作的数据库，如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mysql_select_db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dbname</a:t>
            </a:r>
            <a:r>
              <a:rPr lang="en-US" altLang="zh-CN" dirty="0" smtClean="0"/>
              <a:t>, connection);</a:t>
            </a:r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r>
              <a:rPr lang="en-US" altLang="zh-CN" dirty="0" err="1" smtClean="0"/>
              <a:t>m</a:t>
            </a:r>
            <a:r>
              <a:rPr lang="en-US" altLang="zh-CN" dirty="0" err="1" smtClean="0"/>
              <a:t>ysql_select_db</a:t>
            </a:r>
            <a:r>
              <a:rPr lang="en-US" altLang="zh-CN" dirty="0" smtClean="0"/>
              <a:t>(“lab8”, $</a:t>
            </a:r>
            <a:r>
              <a:rPr lang="en-US" altLang="zh-CN" dirty="0" err="1" smtClean="0"/>
              <a:t>conn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1742</TotalTime>
  <Words>682</Words>
  <Application>Microsoft Office PowerPoint</Application>
  <PresentationFormat>全屏显示(4:3)</PresentationFormat>
  <Paragraphs>63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相邻</vt:lpstr>
      <vt:lpstr>实验八</vt:lpstr>
      <vt:lpstr>使用环境</vt:lpstr>
      <vt:lpstr>PHP</vt:lpstr>
      <vt:lpstr>PHP</vt:lpstr>
      <vt:lpstr>基础PHP语法</vt:lpstr>
      <vt:lpstr>基础PHP语法</vt:lpstr>
      <vt:lpstr>PHP与MYSQL</vt:lpstr>
      <vt:lpstr>PHP与MYSQL</vt:lpstr>
      <vt:lpstr>PHP与MYSQL</vt:lpstr>
      <vt:lpstr>本周实验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实验八</dc:title>
  <dc:creator>Sauce</dc:creator>
  <cp:lastModifiedBy>user306</cp:lastModifiedBy>
  <cp:revision>13</cp:revision>
  <dcterms:created xsi:type="dcterms:W3CDTF">2015-12-06T05:49:23Z</dcterms:created>
  <dcterms:modified xsi:type="dcterms:W3CDTF">2015-12-10T02:49:51Z</dcterms:modified>
</cp:coreProperties>
</file>