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8" r:id="rId4"/>
    <p:sldId id="269" r:id="rId5"/>
    <p:sldId id="257" r:id="rId6"/>
    <p:sldId id="266" r:id="rId7"/>
    <p:sldId id="26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实验九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MYSQL(</a:t>
            </a:r>
            <a:r>
              <a:rPr lang="zh-CN" altLang="en-US" dirty="0" smtClean="0"/>
              <a:t>二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获得查询结果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$res = $con-&gt;query($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 smtClean="0"/>
              <a:t>While ($row = $res-&gt;</a:t>
            </a:r>
            <a:r>
              <a:rPr lang="en-US" altLang="zh-CN" dirty="0" err="1" smtClean="0"/>
              <a:t>fetch_array</a:t>
            </a:r>
            <a:r>
              <a:rPr lang="en-US" altLang="zh-CN" dirty="0" smtClean="0"/>
              <a:t>()) {</a:t>
            </a:r>
            <a:endParaRPr lang="en-US" altLang="zh-CN" dirty="0" smtClean="0"/>
          </a:p>
          <a:p>
            <a:pPr marL="411480" lvl="1" indent="0">
              <a:buNone/>
            </a:pPr>
            <a:r>
              <a:rPr lang="en-US" altLang="zh-CN" dirty="0" smtClean="0"/>
              <a:t>  print $row[</a:t>
            </a:r>
            <a:r>
              <a:rPr lang="en-US" altLang="zh-CN" dirty="0" err="1" smtClean="0"/>
              <a:t>column_name</a:t>
            </a:r>
            <a:r>
              <a:rPr lang="en-US" altLang="zh-CN" dirty="0" smtClean="0"/>
              <a:t>];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其他后台语言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Java: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连接与操作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是通过</a:t>
            </a:r>
            <a:r>
              <a:rPr lang="en-US" altLang="zh-CN" dirty="0" err="1" smtClean="0"/>
              <a:t>jdbc</a:t>
            </a:r>
            <a:r>
              <a:rPr lang="zh-CN" altLang="en-US" dirty="0" smtClean="0"/>
              <a:t>驱动达到的，因此在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操作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之前，需要先引入</a:t>
            </a:r>
            <a:r>
              <a:rPr lang="en-US" altLang="zh-CN" dirty="0" err="1" smtClean="0"/>
              <a:t>jdbc</a:t>
            </a:r>
            <a:r>
              <a:rPr lang="zh-CN" altLang="en-US" dirty="0" smtClean="0"/>
              <a:t>包。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5737"/>
            <a:ext cx="5143500" cy="648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其他后台语言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通过引入</a:t>
            </a:r>
            <a:r>
              <a:rPr lang="en-US" altLang="zh-CN" dirty="0" err="1" smtClean="0"/>
              <a:t>MySQLdb</a:t>
            </a:r>
            <a:r>
              <a:rPr lang="zh-CN" altLang="en-US" dirty="0" smtClean="0"/>
              <a:t>包。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592455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AJAX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AJAX</a:t>
            </a:r>
            <a:r>
              <a:rPr lang="zh-CN" altLang="en-US" dirty="0" smtClean="0"/>
              <a:t>即“</a:t>
            </a:r>
            <a:r>
              <a:rPr lang="en-US" altLang="zh-CN" dirty="0" smtClean="0"/>
              <a:t>Asynchronous 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 And XML”</a:t>
            </a:r>
            <a:r>
              <a:rPr lang="zh-CN" altLang="en-US" dirty="0" smtClean="0"/>
              <a:t>（异步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），是指一种创建交互式网页应用的网页开发技术。</a:t>
            </a:r>
            <a:endParaRPr lang="en-US" altLang="zh-CN" dirty="0" smtClean="0"/>
          </a:p>
          <a:p>
            <a:r>
              <a:rPr lang="en-US" altLang="zh-CN" dirty="0" smtClean="0"/>
              <a:t>AJAX </a:t>
            </a:r>
            <a:r>
              <a:rPr lang="zh-CN" altLang="en-US" dirty="0" smtClean="0"/>
              <a:t>是一种用于创建快速动态网页的技术。</a:t>
            </a:r>
            <a:endParaRPr lang="zh-CN" altLang="en-US" dirty="0" smtClean="0"/>
          </a:p>
          <a:p>
            <a:r>
              <a:rPr lang="zh-CN" altLang="en-US" dirty="0" smtClean="0"/>
              <a:t>通过在后台与服务器进行少量数据交换，</a:t>
            </a:r>
            <a:r>
              <a:rPr lang="en-US" altLang="zh-CN" dirty="0" smtClean="0"/>
              <a:t>AJAX </a:t>
            </a:r>
            <a:r>
              <a:rPr lang="zh-CN" altLang="en-US" dirty="0" smtClean="0"/>
              <a:t>可以使网页实现异步更新。这意味着可以在不重新加载整个网页的情况下，对网页的某部分进行更新。</a:t>
            </a:r>
            <a:endParaRPr lang="zh-CN" altLang="en-US" dirty="0" smtClean="0"/>
          </a:p>
          <a:p>
            <a:r>
              <a:rPr lang="zh-CN" altLang="en-US" dirty="0" smtClean="0"/>
              <a:t>传统的网页（不使用 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）如果需要更新内容，必须重载整个网页页面。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AJAX</a:t>
            </a:r>
            <a:r>
              <a:rPr lang="zh-CN" altLang="en-US" dirty="0" smtClean="0"/>
              <a:t>工作流程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向服务器提出请求并处理响应而不阻塞用户！核心对象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。通过这个对象，您的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可在不重载页面的情况与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服务器交换数据。</a:t>
            </a:r>
            <a:endParaRPr lang="zh-CN" altLang="en-US" dirty="0"/>
          </a:p>
        </p:txBody>
      </p:sp>
      <p:pic>
        <p:nvPicPr>
          <p:cNvPr id="3074" name="Picture 2" descr="AJAX 工作原理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00298" y="2714596"/>
            <a:ext cx="3521892" cy="41434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几种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使用原生的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方法：</a:t>
            </a:r>
            <a:endParaRPr lang="en-US" altLang="zh-CN" dirty="0" smtClean="0"/>
          </a:p>
          <a:p>
            <a:r>
              <a:rPr lang="zh-CN" altLang="en-US" dirty="0" smtClean="0"/>
              <a:t>分别定义入口函数和回调函数，通过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类去传递参数。</a:t>
            </a:r>
            <a:endParaRPr lang="en-US" altLang="zh-CN" dirty="0" smtClean="0"/>
          </a:p>
          <a:p>
            <a:r>
              <a:rPr lang="zh-CN" altLang="en-US" dirty="0" smtClean="0"/>
              <a:t>缺点：代码冗余逻辑复杂。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类库，封装了很多使用的功能，简单易维护，复用性高。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中的两种方法：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几种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方式（原生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571472" y="1643050"/>
            <a:ext cx="480983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1857364"/>
            <a:ext cx="48006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几种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方式（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10" y="1643050"/>
            <a:ext cx="35814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857364"/>
            <a:ext cx="24384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MySQLi</a:t>
            </a:r>
            <a:r>
              <a:rPr lang="en-US" altLang="zh-CN" dirty="0" smtClean="0"/>
              <a:t>(improvement)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PHP</a:t>
            </a:r>
            <a:r>
              <a:rPr lang="zh-CN" altLang="en-US" dirty="0"/>
              <a:t>的</a:t>
            </a:r>
            <a:r>
              <a:rPr lang="en-US" altLang="zh-CN" dirty="0" err="1"/>
              <a:t>mysqli</a:t>
            </a:r>
            <a:r>
              <a:rPr lang="zh-CN" altLang="en-US" dirty="0"/>
              <a:t>扩展</a:t>
            </a:r>
            <a:r>
              <a:rPr lang="en-US" altLang="zh-CN" dirty="0"/>
              <a:t>?</a:t>
            </a:r>
            <a:endParaRPr lang="en-US" altLang="zh-CN" dirty="0"/>
          </a:p>
          <a:p>
            <a:r>
              <a:rPr lang="en-US" altLang="zh-CN" dirty="0" err="1"/>
              <a:t>mysqli</a:t>
            </a:r>
            <a:r>
              <a:rPr lang="zh-CN" altLang="en-US" dirty="0"/>
              <a:t>扩展，我们有时称之为</a:t>
            </a:r>
            <a:r>
              <a:rPr lang="en-US" altLang="zh-CN" dirty="0"/>
              <a:t>MySQL</a:t>
            </a:r>
            <a:r>
              <a:rPr lang="zh-CN" altLang="en-US" dirty="0"/>
              <a:t>增强扩展，可以用于使用 </a:t>
            </a:r>
            <a:r>
              <a:rPr lang="en-US" altLang="zh-CN" dirty="0"/>
              <a:t>MySQL4.1.3</a:t>
            </a:r>
            <a:r>
              <a:rPr lang="zh-CN" altLang="en-US" dirty="0"/>
              <a:t>或更新版本中新的高级特性。</a:t>
            </a:r>
            <a:r>
              <a:rPr lang="en-US" altLang="zh-CN" dirty="0" err="1"/>
              <a:t>mysqli</a:t>
            </a:r>
            <a:r>
              <a:rPr lang="zh-CN" altLang="en-US" dirty="0"/>
              <a:t>扩展在</a:t>
            </a:r>
            <a:r>
              <a:rPr lang="en-US" altLang="zh-CN" dirty="0"/>
              <a:t>PHP 5</a:t>
            </a:r>
            <a:r>
              <a:rPr lang="zh-CN" altLang="en-US" dirty="0"/>
              <a:t>及以后版本中包含。</a:t>
            </a:r>
            <a:endParaRPr lang="zh-CN" altLang="en-US" dirty="0"/>
          </a:p>
          <a:p>
            <a:r>
              <a:rPr lang="en-US" altLang="zh-CN" dirty="0" err="1"/>
              <a:t>mysqli</a:t>
            </a:r>
            <a:r>
              <a:rPr lang="zh-CN" altLang="en-US" dirty="0"/>
              <a:t>扩展有一系列的优势，相对于</a:t>
            </a:r>
            <a:r>
              <a:rPr lang="en-US" altLang="zh-CN" dirty="0" err="1"/>
              <a:t>mysql</a:t>
            </a:r>
            <a:r>
              <a:rPr lang="zh-CN" altLang="en-US" dirty="0"/>
              <a:t>扩展的提升主要有：</a:t>
            </a:r>
            <a:endParaRPr lang="zh-CN" altLang="en-US" dirty="0"/>
          </a:p>
          <a:p>
            <a:r>
              <a:rPr lang="zh-CN" altLang="en-US" dirty="0"/>
              <a:t>面向对象接口</a:t>
            </a:r>
            <a:endParaRPr lang="zh-CN" altLang="en-US" dirty="0"/>
          </a:p>
          <a:p>
            <a:r>
              <a:rPr lang="en-US" altLang="zh-CN" dirty="0"/>
              <a:t>prepared</a:t>
            </a:r>
            <a:r>
              <a:rPr lang="zh-CN" altLang="en-US" dirty="0"/>
              <a:t>语句支持（译注：关于</a:t>
            </a:r>
            <a:r>
              <a:rPr lang="en-US" altLang="zh-CN" dirty="0"/>
              <a:t>prepare</a:t>
            </a:r>
            <a:r>
              <a:rPr lang="zh-CN" altLang="en-US" dirty="0"/>
              <a:t>请参阅</a:t>
            </a:r>
            <a:r>
              <a:rPr lang="en-US" altLang="zh-CN" dirty="0" err="1"/>
              <a:t>mysql</a:t>
            </a:r>
            <a:r>
              <a:rPr lang="zh-CN" altLang="en-US" dirty="0"/>
              <a:t>相关文档）</a:t>
            </a:r>
            <a:endParaRPr lang="zh-CN" altLang="en-US" dirty="0"/>
          </a:p>
          <a:p>
            <a:r>
              <a:rPr lang="zh-CN" altLang="en-US" dirty="0"/>
              <a:t>多语句执行支持</a:t>
            </a:r>
            <a:endParaRPr lang="zh-CN" altLang="en-US" dirty="0"/>
          </a:p>
          <a:p>
            <a:r>
              <a:rPr lang="zh-CN" altLang="en-US" dirty="0"/>
              <a:t>事务支持</a:t>
            </a:r>
            <a:endParaRPr lang="zh-CN" altLang="en-US" dirty="0"/>
          </a:p>
          <a:p>
            <a:r>
              <a:rPr lang="zh-CN" altLang="en-US" dirty="0"/>
              <a:t>增强的调试能力</a:t>
            </a:r>
            <a:endParaRPr lang="zh-CN" altLang="en-US" dirty="0"/>
          </a:p>
          <a:p>
            <a:r>
              <a:rPr lang="zh-CN" altLang="en-US" dirty="0"/>
              <a:t>嵌入式服务支持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两种风格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面向过程：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58578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09120"/>
            <a:ext cx="64389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面向对象：</a:t>
            </a:r>
            <a:r>
              <a:rPr lang="en-US" altLang="zh-CN" dirty="0" smtClean="0"/>
              <a:t>$con = new </a:t>
            </a:r>
            <a:r>
              <a:rPr lang="en-US" altLang="zh-CN" dirty="0" err="1" smtClean="0"/>
              <a:t>mysqli</a:t>
            </a:r>
            <a:r>
              <a:rPr lang="en-US" altLang="zh-CN" dirty="0" smtClean="0"/>
              <a:t>($host, $user, $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 smtClean="0"/>
              <a:t>$con-&gt;query($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 smtClean="0"/>
              <a:t>$con-&gt;close();</a:t>
            </a:r>
            <a:endParaRPr lang="en-US" altLang="zh-CN" dirty="0" smtClean="0"/>
          </a:p>
          <a:p>
            <a:r>
              <a:rPr lang="en-US" altLang="zh-CN" dirty="0" smtClean="0"/>
              <a:t>$con-&gt;</a:t>
            </a:r>
            <a:r>
              <a:rPr lang="en-US" altLang="zh-CN" dirty="0" err="1" smtClean="0"/>
              <a:t>connect_errno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zh-CN" altLang="en-US" dirty="0" smtClean="0"/>
              <a:t>面向过程：</a:t>
            </a:r>
            <a:r>
              <a:rPr lang="en-US" altLang="zh-CN" dirty="0" smtClean="0"/>
              <a:t>$con = </a:t>
            </a:r>
            <a:r>
              <a:rPr lang="en-US" altLang="zh-CN" dirty="0" err="1" smtClean="0"/>
              <a:t>mysqli_connect</a:t>
            </a:r>
            <a:r>
              <a:rPr lang="en-US" altLang="zh-CN" dirty="0" smtClean="0"/>
              <a:t>($</a:t>
            </a:r>
            <a:r>
              <a:rPr lang="en-US" altLang="zh-CN" dirty="0" err="1" smtClean="0"/>
              <a:t>host,$user</a:t>
            </a:r>
            <a:r>
              <a:rPr lang="en-US" altLang="zh-CN" dirty="0" smtClean="0"/>
              <a:t>, $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 err="1" smtClean="0"/>
              <a:t>Mysqli_query</a:t>
            </a:r>
            <a:r>
              <a:rPr lang="en-US" altLang="zh-CN" dirty="0" smtClean="0"/>
              <a:t>($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, $con);</a:t>
            </a:r>
            <a:endParaRPr lang="en-US" altLang="zh-CN" dirty="0" smtClean="0"/>
          </a:p>
          <a:p>
            <a:r>
              <a:rPr lang="en-US" altLang="zh-CN" dirty="0" err="1" smtClean="0"/>
              <a:t>Mysqli_close</a:t>
            </a:r>
            <a:r>
              <a:rPr lang="en-US" altLang="zh-CN" dirty="0" smtClean="0"/>
              <a:t>($con);</a:t>
            </a:r>
            <a:endParaRPr lang="en-US" altLang="zh-CN" dirty="0" smtClean="0"/>
          </a:p>
          <a:p>
            <a:r>
              <a:rPr lang="en-US" altLang="zh-CN" dirty="0" err="1" smtClean="0"/>
              <a:t>Mysqli_connect_errno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邻">
  <a:themeElements>
    <a:clrScheme name="相邻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1133</Words>
  <Application>Kingsoft Office WPP</Application>
  <PresentationFormat>全屏显示(4:3)</PresentationFormat>
  <Paragraphs>83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相邻</vt:lpstr>
      <vt:lpstr>实验九</vt:lpstr>
      <vt:lpstr>AJAX</vt:lpstr>
      <vt:lpstr>AJAX工作流程</vt:lpstr>
      <vt:lpstr>几种AJAX方式</vt:lpstr>
      <vt:lpstr>几种AJAX方式（原生JS）</vt:lpstr>
      <vt:lpstr>几种AJAX方式（JQUERY）</vt:lpstr>
      <vt:lpstr>MySQLi(improvement)</vt:lpstr>
      <vt:lpstr>两种风格</vt:lpstr>
      <vt:lpstr>几个基本操作</vt:lpstr>
      <vt:lpstr>获得查询结果</vt:lpstr>
      <vt:lpstr>其他后台语言</vt:lpstr>
      <vt:lpstr>PowerPoint 演示文稿</vt:lpstr>
      <vt:lpstr>其他后台语言</vt:lpstr>
      <vt:lpstr>谢谢！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实验九</dc:title>
  <dc:creator>Sauce</dc:creator>
  <cp:lastModifiedBy>Administrator</cp:lastModifiedBy>
  <cp:revision>14</cp:revision>
  <dcterms:created xsi:type="dcterms:W3CDTF">2015-12-14T06:34:00Z</dcterms:created>
  <dcterms:modified xsi:type="dcterms:W3CDTF">2015-12-17T13:45:12Z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