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1" autoAdjust="0"/>
    <p:restoredTop sz="94660"/>
  </p:normalViewPr>
  <p:slideViewPr>
    <p:cSldViewPr snapToGrid="0">
      <p:cViewPr>
        <p:scale>
          <a:sx n="60" d="100"/>
          <a:sy n="60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FCB0-CD12-4635-AB76-C3F59DE0313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484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25375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9088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67222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1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00637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81208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4602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91870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92695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62886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8836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0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08811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49751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40717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2505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82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71608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6840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0493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2169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8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2390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4000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957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378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8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44979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44384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35614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225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46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79465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82564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6985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94864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6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23500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69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86998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4341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66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37403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9689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20292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7024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06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42433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0764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17873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4473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17678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1013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03736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5344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42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587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33637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6274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4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9621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4654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3609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30677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9137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8210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8429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8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046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0564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5877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8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39665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6362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72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4852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3810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5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7995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5738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64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9922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3996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828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1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49679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87985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24249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06501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33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91220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9273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7548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44106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092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35775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4455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2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42305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07786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87564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9625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13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83717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6798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1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2665"/>
              </p:ext>
            </p:extLst>
          </p:nvPr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27111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21397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5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29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253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7032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65420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98164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9453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98448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43561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71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77602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1348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9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4470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54910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52980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2440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3428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03524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625"/>
              </p:ext>
            </p:extLst>
          </p:nvPr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05963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01637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02666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764" y="317884"/>
          <a:ext cx="314801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R2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R3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R4 R2 </a:t>
                      </a:r>
                      <a:r>
                        <a:rPr lang="en-US" sz="1400" dirty="0" err="1"/>
                        <a:t>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R3 </a:t>
                      </a:r>
                      <a:r>
                        <a:rPr lang="en-US" sz="1400" dirty="0" err="1"/>
                        <a:t>R3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R5 R2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R4 R6 </a:t>
                      </a:r>
                      <a:r>
                        <a:rPr lang="en-US" sz="1400" dirty="0" err="1"/>
                        <a:t>R6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SUB R7 R1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64772"/>
              </p:ext>
            </p:extLst>
          </p:nvPr>
        </p:nvGraphicFramePr>
        <p:xfrm>
          <a:off x="4046014" y="317884"/>
          <a:ext cx="802013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1483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3812</Words>
  <Application>Microsoft Office PowerPoint</Application>
  <PresentationFormat>Widescreen</PresentationFormat>
  <Paragraphs>2945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Hull</dc:creator>
  <cp:lastModifiedBy>Zachary Hull</cp:lastModifiedBy>
  <cp:revision>13</cp:revision>
  <dcterms:created xsi:type="dcterms:W3CDTF">2016-11-28T03:18:57Z</dcterms:created>
  <dcterms:modified xsi:type="dcterms:W3CDTF">2016-11-28T05:10:13Z</dcterms:modified>
</cp:coreProperties>
</file>